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Uzzol" userId="a2b03ac092f7b8e1" providerId="LiveId" clId="{5B6960FA-D49E-4DA5-B6EF-0414DED97C56}"/>
    <pc:docChg chg="undo custSel addSld modSld">
      <pc:chgData name="Md Uzzol" userId="a2b03ac092f7b8e1" providerId="LiveId" clId="{5B6960FA-D49E-4DA5-B6EF-0414DED97C56}" dt="2024-12-13T11:21:53.599" v="620" actId="1076"/>
      <pc:docMkLst>
        <pc:docMk/>
      </pc:docMkLst>
      <pc:sldChg chg="addSp delSp modSp new mod">
        <pc:chgData name="Md Uzzol" userId="a2b03ac092f7b8e1" providerId="LiveId" clId="{5B6960FA-D49E-4DA5-B6EF-0414DED97C56}" dt="2024-12-13T10:44:46.058" v="65" actId="3062"/>
        <pc:sldMkLst>
          <pc:docMk/>
          <pc:sldMk cId="2057147933" sldId="256"/>
        </pc:sldMkLst>
        <pc:spChg chg="mod">
          <ac:chgData name="Md Uzzol" userId="a2b03ac092f7b8e1" providerId="LiveId" clId="{5B6960FA-D49E-4DA5-B6EF-0414DED97C56}" dt="2024-12-13T10:44:46.058" v="65" actId="3062"/>
          <ac:spMkLst>
            <pc:docMk/>
            <pc:sldMk cId="2057147933" sldId="256"/>
            <ac:spMk id="2" creationId="{0A3C914D-001F-4EC5-8BFC-7E1A5898EC87}"/>
          </ac:spMkLst>
        </pc:spChg>
        <pc:spChg chg="del">
          <ac:chgData name="Md Uzzol" userId="a2b03ac092f7b8e1" providerId="LiveId" clId="{5B6960FA-D49E-4DA5-B6EF-0414DED97C56}" dt="2024-12-13T10:41:32.014" v="42" actId="478"/>
          <ac:spMkLst>
            <pc:docMk/>
            <pc:sldMk cId="2057147933" sldId="256"/>
            <ac:spMk id="3" creationId="{25143DD3-1A97-48EF-A07B-701F85138A83}"/>
          </ac:spMkLst>
        </pc:spChg>
        <pc:picChg chg="add mod">
          <ac:chgData name="Md Uzzol" userId="a2b03ac092f7b8e1" providerId="LiveId" clId="{5B6960FA-D49E-4DA5-B6EF-0414DED97C56}" dt="2024-12-13T10:41:25.923" v="41" actId="12788"/>
          <ac:picMkLst>
            <pc:docMk/>
            <pc:sldMk cId="2057147933" sldId="256"/>
            <ac:picMk id="4" creationId="{194A91D5-8B2A-44F9-974D-E7A41BBE5F6E}"/>
          </ac:picMkLst>
        </pc:picChg>
      </pc:sldChg>
      <pc:sldChg chg="addSp delSp modSp new mod">
        <pc:chgData name="Md Uzzol" userId="a2b03ac092f7b8e1" providerId="LiveId" clId="{5B6960FA-D49E-4DA5-B6EF-0414DED97C56}" dt="2024-12-13T10:52:51.683" v="367" actId="1037"/>
        <pc:sldMkLst>
          <pc:docMk/>
          <pc:sldMk cId="4261515413" sldId="257"/>
        </pc:sldMkLst>
        <pc:spChg chg="del mod">
          <ac:chgData name="Md Uzzol" userId="a2b03ac092f7b8e1" providerId="LiveId" clId="{5B6960FA-D49E-4DA5-B6EF-0414DED97C56}" dt="2024-12-13T10:46:08.535" v="90" actId="478"/>
          <ac:spMkLst>
            <pc:docMk/>
            <pc:sldMk cId="4261515413" sldId="257"/>
            <ac:spMk id="2" creationId="{961FE129-E21A-4837-B6D7-74091780A55F}"/>
          </ac:spMkLst>
        </pc:spChg>
        <pc:spChg chg="add del mod">
          <ac:chgData name="Md Uzzol" userId="a2b03ac092f7b8e1" providerId="LiveId" clId="{5B6960FA-D49E-4DA5-B6EF-0414DED97C56}" dt="2024-12-13T10:47:14.996" v="128"/>
          <ac:spMkLst>
            <pc:docMk/>
            <pc:sldMk cId="4261515413" sldId="257"/>
            <ac:spMk id="3" creationId="{FD33E2F6-97DD-4A63-A665-B2C22F6FD480}"/>
          </ac:spMkLst>
        </pc:spChg>
        <pc:spChg chg="add mod">
          <ac:chgData name="Md Uzzol" userId="a2b03ac092f7b8e1" providerId="LiveId" clId="{5B6960FA-D49E-4DA5-B6EF-0414DED97C56}" dt="2024-12-13T10:51:09.492" v="243" actId="1038"/>
          <ac:spMkLst>
            <pc:docMk/>
            <pc:sldMk cId="4261515413" sldId="257"/>
            <ac:spMk id="4" creationId="{5C85F032-9D10-41D4-9AA2-EB7C70B2C6EE}"/>
          </ac:spMkLst>
        </pc:spChg>
        <pc:spChg chg="add mod">
          <ac:chgData name="Md Uzzol" userId="a2b03ac092f7b8e1" providerId="LiveId" clId="{5B6960FA-D49E-4DA5-B6EF-0414DED97C56}" dt="2024-12-13T10:52:51.683" v="367" actId="1037"/>
          <ac:spMkLst>
            <pc:docMk/>
            <pc:sldMk cId="4261515413" sldId="257"/>
            <ac:spMk id="5" creationId="{80D2706C-348C-4E53-957C-081E3E46095A}"/>
          </ac:spMkLst>
        </pc:spChg>
        <pc:spChg chg="add del">
          <ac:chgData name="Md Uzzol" userId="a2b03ac092f7b8e1" providerId="LiveId" clId="{5B6960FA-D49E-4DA5-B6EF-0414DED97C56}" dt="2024-12-13T10:52:01.032" v="300" actId="478"/>
          <ac:spMkLst>
            <pc:docMk/>
            <pc:sldMk cId="4261515413" sldId="257"/>
            <ac:spMk id="6" creationId="{ECCDCE74-8E8B-4B86-8741-E1D6C111822D}"/>
          </ac:spMkLst>
        </pc:spChg>
        <pc:spChg chg="add mod">
          <ac:chgData name="Md Uzzol" userId="a2b03ac092f7b8e1" providerId="LiveId" clId="{5B6960FA-D49E-4DA5-B6EF-0414DED97C56}" dt="2024-12-13T10:52:41.308" v="351" actId="208"/>
          <ac:spMkLst>
            <pc:docMk/>
            <pc:sldMk cId="4261515413" sldId="257"/>
            <ac:spMk id="7" creationId="{548CAD9A-1449-44FC-A172-FA4A29D988DD}"/>
          </ac:spMkLst>
        </pc:spChg>
      </pc:sldChg>
      <pc:sldChg chg="addSp delSp modSp new mod">
        <pc:chgData name="Md Uzzol" userId="a2b03ac092f7b8e1" providerId="LiveId" clId="{5B6960FA-D49E-4DA5-B6EF-0414DED97C56}" dt="2024-12-13T10:56:08.872" v="444" actId="207"/>
        <pc:sldMkLst>
          <pc:docMk/>
          <pc:sldMk cId="2868149152" sldId="258"/>
        </pc:sldMkLst>
        <pc:spChg chg="mod">
          <ac:chgData name="Md Uzzol" userId="a2b03ac092f7b8e1" providerId="LiveId" clId="{5B6960FA-D49E-4DA5-B6EF-0414DED97C56}" dt="2024-12-13T10:54:19.348" v="397" actId="3062"/>
          <ac:spMkLst>
            <pc:docMk/>
            <pc:sldMk cId="2868149152" sldId="258"/>
            <ac:spMk id="2" creationId="{C784A78F-7B1D-4164-9240-12388F0D0F90}"/>
          </ac:spMkLst>
        </pc:spChg>
        <pc:spChg chg="del">
          <ac:chgData name="Md Uzzol" userId="a2b03ac092f7b8e1" providerId="LiveId" clId="{5B6960FA-D49E-4DA5-B6EF-0414DED97C56}" dt="2024-12-13T10:54:34.512" v="398"/>
          <ac:spMkLst>
            <pc:docMk/>
            <pc:sldMk cId="2868149152" sldId="258"/>
            <ac:spMk id="3" creationId="{EB2C2161-4B4D-4452-A96A-E99BDEF1D85D}"/>
          </ac:spMkLst>
        </pc:spChg>
        <pc:spChg chg="mod">
          <ac:chgData name="Md Uzzol" userId="a2b03ac092f7b8e1" providerId="LiveId" clId="{5B6960FA-D49E-4DA5-B6EF-0414DED97C56}" dt="2024-12-13T10:56:08.872" v="444" actId="207"/>
          <ac:spMkLst>
            <pc:docMk/>
            <pc:sldMk cId="2868149152" sldId="258"/>
            <ac:spMk id="4" creationId="{88FCCA24-CB44-40DD-8512-4AFDC92E8195}"/>
          </ac:spMkLst>
        </pc:spChg>
        <pc:graphicFrameChg chg="add mod">
          <ac:chgData name="Md Uzzol" userId="a2b03ac092f7b8e1" providerId="LiveId" clId="{5B6960FA-D49E-4DA5-B6EF-0414DED97C56}" dt="2024-12-13T10:54:59.282" v="434" actId="1035"/>
          <ac:graphicFrameMkLst>
            <pc:docMk/>
            <pc:sldMk cId="2868149152" sldId="258"/>
            <ac:graphicFrameMk id="5" creationId="{89407CB0-7513-4844-8CA1-181A1607C6E5}"/>
          </ac:graphicFrameMkLst>
        </pc:graphicFrameChg>
      </pc:sldChg>
      <pc:sldChg chg="addSp delSp modSp new mod">
        <pc:chgData name="Md Uzzol" userId="a2b03ac092f7b8e1" providerId="LiveId" clId="{5B6960FA-D49E-4DA5-B6EF-0414DED97C56}" dt="2024-12-13T10:59:37.036" v="500" actId="27636"/>
        <pc:sldMkLst>
          <pc:docMk/>
          <pc:sldMk cId="1535177873" sldId="259"/>
        </pc:sldMkLst>
        <pc:spChg chg="mod">
          <ac:chgData name="Md Uzzol" userId="a2b03ac092f7b8e1" providerId="LiveId" clId="{5B6960FA-D49E-4DA5-B6EF-0414DED97C56}" dt="2024-12-13T10:57:33.744" v="475" actId="1035"/>
          <ac:spMkLst>
            <pc:docMk/>
            <pc:sldMk cId="1535177873" sldId="259"/>
            <ac:spMk id="2" creationId="{D60F3BDA-467D-40D2-9251-DD2DC30BDFD2}"/>
          </ac:spMkLst>
        </pc:spChg>
        <pc:spChg chg="del">
          <ac:chgData name="Md Uzzol" userId="a2b03ac092f7b8e1" providerId="LiveId" clId="{5B6960FA-D49E-4DA5-B6EF-0414DED97C56}" dt="2024-12-13T10:57:55.035" v="478"/>
          <ac:spMkLst>
            <pc:docMk/>
            <pc:sldMk cId="1535177873" sldId="259"/>
            <ac:spMk id="3" creationId="{8E6E0A15-3183-4180-B8D0-EAEAA5FA368C}"/>
          </ac:spMkLst>
        </pc:spChg>
        <pc:spChg chg="mod">
          <ac:chgData name="Md Uzzol" userId="a2b03ac092f7b8e1" providerId="LiveId" clId="{5B6960FA-D49E-4DA5-B6EF-0414DED97C56}" dt="2024-12-13T10:59:37.036" v="500" actId="27636"/>
          <ac:spMkLst>
            <pc:docMk/>
            <pc:sldMk cId="1535177873" sldId="259"/>
            <ac:spMk id="4" creationId="{0B9C0724-C42D-47D8-B56F-213E58000C7E}"/>
          </ac:spMkLst>
        </pc:spChg>
        <pc:graphicFrameChg chg="add mod">
          <ac:chgData name="Md Uzzol" userId="a2b03ac092f7b8e1" providerId="LiveId" clId="{5B6960FA-D49E-4DA5-B6EF-0414DED97C56}" dt="2024-12-13T10:58:47.685" v="491" actId="1036"/>
          <ac:graphicFrameMkLst>
            <pc:docMk/>
            <pc:sldMk cId="1535177873" sldId="259"/>
            <ac:graphicFrameMk id="5" creationId="{478FA904-D8CA-49E7-A62E-7188A2C09755}"/>
          </ac:graphicFrameMkLst>
        </pc:graphicFrameChg>
      </pc:sldChg>
      <pc:sldChg chg="addSp delSp modSp new mod">
        <pc:chgData name="Md Uzzol" userId="a2b03ac092f7b8e1" providerId="LiveId" clId="{5B6960FA-D49E-4DA5-B6EF-0414DED97C56}" dt="2024-12-13T11:21:53.599" v="620" actId="1076"/>
        <pc:sldMkLst>
          <pc:docMk/>
          <pc:sldMk cId="2077655197" sldId="260"/>
        </pc:sldMkLst>
        <pc:spChg chg="mod">
          <ac:chgData name="Md Uzzol" userId="a2b03ac092f7b8e1" providerId="LiveId" clId="{5B6960FA-D49E-4DA5-B6EF-0414DED97C56}" dt="2024-12-13T11:21:53.599" v="620" actId="1076"/>
          <ac:spMkLst>
            <pc:docMk/>
            <pc:sldMk cId="2077655197" sldId="260"/>
            <ac:spMk id="2" creationId="{00E81E16-20F8-4C3F-9115-B6C3D8D2085F}"/>
          </ac:spMkLst>
        </pc:spChg>
        <pc:spChg chg="del">
          <ac:chgData name="Md Uzzol" userId="a2b03ac092f7b8e1" providerId="LiveId" clId="{5B6960FA-D49E-4DA5-B6EF-0414DED97C56}" dt="2024-12-13T11:00:47.323" v="537"/>
          <ac:spMkLst>
            <pc:docMk/>
            <pc:sldMk cId="2077655197" sldId="260"/>
            <ac:spMk id="3" creationId="{D046C42A-70E0-41C7-8EAA-67FA372854E0}"/>
          </ac:spMkLst>
        </pc:spChg>
        <pc:spChg chg="mod">
          <ac:chgData name="Md Uzzol" userId="a2b03ac092f7b8e1" providerId="LiveId" clId="{5B6960FA-D49E-4DA5-B6EF-0414DED97C56}" dt="2024-12-13T11:01:56.717" v="549" actId="1076"/>
          <ac:spMkLst>
            <pc:docMk/>
            <pc:sldMk cId="2077655197" sldId="260"/>
            <ac:spMk id="4" creationId="{E706D5C7-DA64-4F32-BDD4-DED7FF7E5673}"/>
          </ac:spMkLst>
        </pc:spChg>
        <pc:graphicFrameChg chg="add mod">
          <ac:chgData name="Md Uzzol" userId="a2b03ac092f7b8e1" providerId="LiveId" clId="{5B6960FA-D49E-4DA5-B6EF-0414DED97C56}" dt="2024-12-13T11:00:55.125" v="539" actId="14100"/>
          <ac:graphicFrameMkLst>
            <pc:docMk/>
            <pc:sldMk cId="2077655197" sldId="260"/>
            <ac:graphicFrameMk id="5" creationId="{6353E142-B3D9-4011-9FD6-005E3CAB29A3}"/>
          </ac:graphicFrameMkLst>
        </pc:graphicFrameChg>
      </pc:sldChg>
      <pc:sldChg chg="addSp modSp new mod">
        <pc:chgData name="Md Uzzol" userId="a2b03ac092f7b8e1" providerId="LiveId" clId="{5B6960FA-D49E-4DA5-B6EF-0414DED97C56}" dt="2024-12-13T11:04:00.758" v="592" actId="12788"/>
        <pc:sldMkLst>
          <pc:docMk/>
          <pc:sldMk cId="2797826693" sldId="261"/>
        </pc:sldMkLst>
        <pc:spChg chg="mod">
          <ac:chgData name="Md Uzzol" userId="a2b03ac092f7b8e1" providerId="LiveId" clId="{5B6960FA-D49E-4DA5-B6EF-0414DED97C56}" dt="2024-12-13T11:03:28.009" v="588" actId="1035"/>
          <ac:spMkLst>
            <pc:docMk/>
            <pc:sldMk cId="2797826693" sldId="261"/>
            <ac:spMk id="2" creationId="{F09DCFEC-8231-459E-8C14-B7B2335DC88D}"/>
          </ac:spMkLst>
        </pc:spChg>
        <pc:spChg chg="add mod">
          <ac:chgData name="Md Uzzol" userId="a2b03ac092f7b8e1" providerId="LiveId" clId="{5B6960FA-D49E-4DA5-B6EF-0414DED97C56}" dt="2024-12-13T11:04:00.758" v="592" actId="12788"/>
          <ac:spMkLst>
            <pc:docMk/>
            <pc:sldMk cId="2797826693" sldId="261"/>
            <ac:spMk id="3" creationId="{36314F41-9644-4B5A-AA4C-B7786DBC9031}"/>
          </ac:spMkLst>
        </pc:spChg>
      </pc:sldChg>
      <pc:sldChg chg="addSp modSp new mod">
        <pc:chgData name="Md Uzzol" userId="a2b03ac092f7b8e1" providerId="LiveId" clId="{5B6960FA-D49E-4DA5-B6EF-0414DED97C56}" dt="2024-12-13T11:04:44.311" v="619" actId="3062"/>
        <pc:sldMkLst>
          <pc:docMk/>
          <pc:sldMk cId="2116996485" sldId="262"/>
        </pc:sldMkLst>
        <pc:spChg chg="add mod">
          <ac:chgData name="Md Uzzol" userId="a2b03ac092f7b8e1" providerId="LiveId" clId="{5B6960FA-D49E-4DA5-B6EF-0414DED97C56}" dt="2024-12-13T11:04:44.311" v="619" actId="3062"/>
          <ac:spMkLst>
            <pc:docMk/>
            <pc:sldMk cId="2116996485" sldId="262"/>
            <ac:spMk id="2" creationId="{54A28341-CA0F-4721-9410-14D7CEABF463}"/>
          </ac:spMkLst>
        </pc:spChg>
      </pc:sldChg>
      <pc:sldMasterChg chg="addSldLayout">
        <pc:chgData name="Md Uzzol" userId="a2b03ac092f7b8e1" providerId="LiveId" clId="{5B6960FA-D49E-4DA5-B6EF-0414DED97C56}" dt="2024-12-13T10:39:37.034" v="0" actId="680"/>
        <pc:sldMasterMkLst>
          <pc:docMk/>
          <pc:sldMasterMk cId="684891188" sldId="2147483648"/>
        </pc:sldMasterMkLst>
        <pc:sldLayoutChg chg="add">
          <pc:chgData name="Md Uzzol" userId="a2b03ac092f7b8e1" providerId="LiveId" clId="{5B6960FA-D49E-4DA5-B6EF-0414DED97C56}" dt="2024-12-13T10:39:37.034" v="0" actId="680"/>
          <pc:sldLayoutMkLst>
            <pc:docMk/>
            <pc:sldMasterMk cId="684891188" sldId="2147483648"/>
            <pc:sldLayoutMk cId="261938284" sldId="214748364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Mid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Sheet1!$A$2:$A$11</c:f>
              <c:strCache>
                <c:ptCount val="10"/>
                <c:pt idx="0">
                  <c:v>21 PHY 001</c:v>
                </c:pt>
                <c:pt idx="1">
                  <c:v>21 PHY 002</c:v>
                </c:pt>
                <c:pt idx="2">
                  <c:v>21 PHY 003</c:v>
                </c:pt>
                <c:pt idx="3">
                  <c:v>21 PHY 004</c:v>
                </c:pt>
                <c:pt idx="4">
                  <c:v>21 PHY 007</c:v>
                </c:pt>
                <c:pt idx="5">
                  <c:v>21 PHY 008</c:v>
                </c:pt>
                <c:pt idx="6">
                  <c:v>21 PHY 009</c:v>
                </c:pt>
                <c:pt idx="7">
                  <c:v>21 PHY 010</c:v>
                </c:pt>
                <c:pt idx="8">
                  <c:v>21 PHY 011</c:v>
                </c:pt>
                <c:pt idx="9">
                  <c:v>21 PHY 012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>
                  <c:v>8</c:v>
                </c:pt>
                <c:pt idx="1">
                  <c:v>8</c:v>
                </c:pt>
                <c:pt idx="2">
                  <c:v>7</c:v>
                </c:pt>
                <c:pt idx="3" formatCode="0.0">
                  <c:v>6.5</c:v>
                </c:pt>
                <c:pt idx="4" formatCode="0.0">
                  <c:v>6.5</c:v>
                </c:pt>
                <c:pt idx="5">
                  <c:v>7</c:v>
                </c:pt>
                <c:pt idx="6">
                  <c:v>6</c:v>
                </c:pt>
                <c:pt idx="7">
                  <c:v>8</c:v>
                </c:pt>
                <c:pt idx="8">
                  <c:v>8</c:v>
                </c:pt>
                <c:pt idx="9" formatCode="0.0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3-4323-B4E5-78DE94E6FA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Mid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Sheet1!$A$2:$A$11</c:f>
              <c:strCache>
                <c:ptCount val="10"/>
                <c:pt idx="0">
                  <c:v>21 PHY 001</c:v>
                </c:pt>
                <c:pt idx="1">
                  <c:v>21 PHY 002</c:v>
                </c:pt>
                <c:pt idx="2">
                  <c:v>21 PHY 003</c:v>
                </c:pt>
                <c:pt idx="3">
                  <c:v>21 PHY 004</c:v>
                </c:pt>
                <c:pt idx="4">
                  <c:v>21 PHY 007</c:v>
                </c:pt>
                <c:pt idx="5">
                  <c:v>21 PHY 008</c:v>
                </c:pt>
                <c:pt idx="6">
                  <c:v>21 PHY 009</c:v>
                </c:pt>
                <c:pt idx="7">
                  <c:v>21 PHY 010</c:v>
                </c:pt>
                <c:pt idx="8">
                  <c:v>21 PHY 011</c:v>
                </c:pt>
                <c:pt idx="9">
                  <c:v>21 PHY 012</c:v>
                </c:pt>
              </c:strCache>
            </c:strRef>
          </c:cat>
          <c:val>
            <c:numRef>
              <c:f>Sheet1!$C$2:$C$11</c:f>
              <c:numCache>
                <c:formatCode>0</c:formatCode>
                <c:ptCount val="10"/>
                <c:pt idx="0" formatCode="0.0">
                  <c:v>9.5</c:v>
                </c:pt>
                <c:pt idx="1">
                  <c:v>8</c:v>
                </c:pt>
                <c:pt idx="2" formatCode="0.0">
                  <c:v>9.5</c:v>
                </c:pt>
                <c:pt idx="3">
                  <c:v>9</c:v>
                </c:pt>
                <c:pt idx="4">
                  <c:v>8</c:v>
                </c:pt>
                <c:pt idx="5">
                  <c:v>9</c:v>
                </c:pt>
                <c:pt idx="6">
                  <c:v>7</c:v>
                </c:pt>
                <c:pt idx="7" formatCode="0.0">
                  <c:v>5.5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43-4323-B4E5-78DE94E6FA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833255184"/>
        <c:axId val="833246032"/>
        <c:axId val="0"/>
      </c:bar3DChart>
      <c:catAx>
        <c:axId val="83325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246032"/>
        <c:crosses val="autoZero"/>
        <c:auto val="1"/>
        <c:lblAlgn val="ctr"/>
        <c:lblOffset val="100"/>
        <c:noMultiLvlLbl val="0"/>
      </c:catAx>
      <c:valAx>
        <c:axId val="83324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25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Assignmnet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Sheet1!$A$2:$A$11</c:f>
              <c:strCache>
                <c:ptCount val="10"/>
                <c:pt idx="0">
                  <c:v>21 PHY 001</c:v>
                </c:pt>
                <c:pt idx="1">
                  <c:v>21 PHY 002</c:v>
                </c:pt>
                <c:pt idx="2">
                  <c:v>21 PHY 003</c:v>
                </c:pt>
                <c:pt idx="3">
                  <c:v>21 PHY 004</c:v>
                </c:pt>
                <c:pt idx="4">
                  <c:v>21 PHY 007</c:v>
                </c:pt>
                <c:pt idx="5">
                  <c:v>21 PHY 008</c:v>
                </c:pt>
                <c:pt idx="6">
                  <c:v>21 PHY 009</c:v>
                </c:pt>
                <c:pt idx="7">
                  <c:v>21 PHY 010</c:v>
                </c:pt>
                <c:pt idx="8">
                  <c:v>21 PHY 011</c:v>
                </c:pt>
                <c:pt idx="9">
                  <c:v>21 PHY 012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 formatCode="0.0">
                  <c:v>7.5</c:v>
                </c:pt>
                <c:pt idx="1">
                  <c:v>9</c:v>
                </c:pt>
                <c:pt idx="2" formatCode="0.0">
                  <c:v>9.5</c:v>
                </c:pt>
                <c:pt idx="3" formatCode="0.0">
                  <c:v>9.5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8</c:v>
                </c:pt>
                <c:pt idx="8" formatCode="0.0">
                  <c:v>9.5</c:v>
                </c:pt>
                <c:pt idx="9" formatCode="0.0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79-4909-8AF2-E6FA5A195B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Presentation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cat>
            <c:strRef>
              <c:f>Sheet1!$A$2:$A$11</c:f>
              <c:strCache>
                <c:ptCount val="10"/>
                <c:pt idx="0">
                  <c:v>21 PHY 001</c:v>
                </c:pt>
                <c:pt idx="1">
                  <c:v>21 PHY 002</c:v>
                </c:pt>
                <c:pt idx="2">
                  <c:v>21 PHY 003</c:v>
                </c:pt>
                <c:pt idx="3">
                  <c:v>21 PHY 004</c:v>
                </c:pt>
                <c:pt idx="4">
                  <c:v>21 PHY 007</c:v>
                </c:pt>
                <c:pt idx="5">
                  <c:v>21 PHY 008</c:v>
                </c:pt>
                <c:pt idx="6">
                  <c:v>21 PHY 009</c:v>
                </c:pt>
                <c:pt idx="7">
                  <c:v>21 PHY 010</c:v>
                </c:pt>
                <c:pt idx="8">
                  <c:v>21 PHY 011</c:v>
                </c:pt>
                <c:pt idx="9">
                  <c:v>21 PHY 012</c:v>
                </c:pt>
              </c:strCache>
            </c:strRef>
          </c:cat>
          <c:val>
            <c:numRef>
              <c:f>Sheet1!$C$2:$C$11</c:f>
              <c:numCache>
                <c:formatCode>0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 formatCode="0.0">
                  <c:v>3.5</c:v>
                </c:pt>
                <c:pt idx="4" formatCode="0.0">
                  <c:v>4.5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79-4909-8AF2-E6FA5A195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4828080"/>
        <c:axId val="674829744"/>
        <c:axId val="836561168"/>
      </c:line3DChart>
      <c:catAx>
        <c:axId val="674828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829744"/>
        <c:crosses val="autoZero"/>
        <c:auto val="1"/>
        <c:lblAlgn val="ctr"/>
        <c:lblOffset val="100"/>
        <c:noMultiLvlLbl val="0"/>
      </c:catAx>
      <c:valAx>
        <c:axId val="67482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828080"/>
        <c:crosses val="autoZero"/>
        <c:crossBetween val="between"/>
      </c:valAx>
      <c:serAx>
        <c:axId val="8365611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829744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BF1-4500-81D2-407CB1F947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BF1-4500-81D2-407CB1F947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BF1-4500-81D2-407CB1F947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BF1-4500-81D2-407CB1F947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BF1-4500-81D2-407CB1F947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CBF1-4500-81D2-407CB1F947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CBF1-4500-81D2-407CB1F947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CBF1-4500-81D2-407CB1F947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CBF1-4500-81D2-407CB1F947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CBF1-4500-81D2-407CB1F9478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CBF1-4500-81D2-407CB1F947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21 PHY 001</c:v>
                </c:pt>
                <c:pt idx="1">
                  <c:v>21 PHY 002</c:v>
                </c:pt>
                <c:pt idx="2">
                  <c:v>21 PHY 003</c:v>
                </c:pt>
                <c:pt idx="3">
                  <c:v>21 PHY 004</c:v>
                </c:pt>
                <c:pt idx="4">
                  <c:v>21 PHY 007</c:v>
                </c:pt>
                <c:pt idx="5">
                  <c:v>21 PHY 008</c:v>
                </c:pt>
                <c:pt idx="6">
                  <c:v>21 PHY 009</c:v>
                </c:pt>
                <c:pt idx="7">
                  <c:v>21 PHY 010</c:v>
                </c:pt>
                <c:pt idx="8">
                  <c:v>21 PHY 011</c:v>
                </c:pt>
                <c:pt idx="9">
                  <c:v>21 PHY 012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34</c:v>
                </c:pt>
                <c:pt idx="3" formatCode="0.0">
                  <c:v>33.5</c:v>
                </c:pt>
                <c:pt idx="4">
                  <c:v>33</c:v>
                </c:pt>
                <c:pt idx="5">
                  <c:v>33</c:v>
                </c:pt>
                <c:pt idx="6">
                  <c:v>29</c:v>
                </c:pt>
                <c:pt idx="7" formatCode="0.0">
                  <c:v>29.5</c:v>
                </c:pt>
                <c:pt idx="8" formatCode="0.0">
                  <c:v>34.5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CBF1-4500-81D2-407CB1F9478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3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94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98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9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64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59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4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7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1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5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0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5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5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914D-001F-4EC5-8BFC-7E1A5898E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65865"/>
            <a:ext cx="9144000" cy="2387600"/>
          </a:xfrm>
        </p:spPr>
        <p:txBody>
          <a:bodyPr/>
          <a:lstStyle/>
          <a:p>
            <a:pPr algn="ctr"/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</a:t>
            </a:r>
            <a:b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</a:t>
            </a:r>
            <a:b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MY PRESENTATION</a:t>
            </a:r>
          </a:p>
        </p:txBody>
      </p:sp>
      <p:pic>
        <p:nvPicPr>
          <p:cNvPr id="4" name="Google Shape;135;p13">
            <a:extLst>
              <a:ext uri="{FF2B5EF4-FFF2-40B4-BE49-F238E27FC236}">
                <a16:creationId xmlns:a16="http://schemas.microsoft.com/office/drawing/2014/main" id="{194A91D5-8B2A-44F9-974D-E7A41BBE5F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3850" y="452466"/>
            <a:ext cx="2964300" cy="2963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14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5F032-9D10-41D4-9AA2-EB7C70B2C6EE}"/>
              </a:ext>
            </a:extLst>
          </p:cNvPr>
          <p:cNvSpPr txBox="1"/>
          <p:nvPr/>
        </p:nvSpPr>
        <p:spPr>
          <a:xfrm>
            <a:off x="704193" y="725216"/>
            <a:ext cx="6232634" cy="245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To: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 Mahbub E Noor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Lecturer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5288280" algn="l"/>
              </a:tabLst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Dept. of Computer Science &amp; Engineering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University of Barishal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706C-348C-4E53-957C-081E3E46095A}"/>
              </a:ext>
            </a:extLst>
          </p:cNvPr>
          <p:cNvSpPr txBox="1"/>
          <p:nvPr/>
        </p:nvSpPr>
        <p:spPr>
          <a:xfrm>
            <a:off x="6674067" y="3615554"/>
            <a:ext cx="520262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By:</a:t>
            </a:r>
            <a:b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Md. Uzzol</a:t>
            </a:r>
            <a:b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 No		: 014</a:t>
            </a:r>
            <a:b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 No		: 053</a:t>
            </a:r>
            <a:b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Physics</a:t>
            </a:r>
            <a:b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University of Barishal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CAD9A-1449-44FC-A172-FA4A29D988DD}"/>
              </a:ext>
            </a:extLst>
          </p:cNvPr>
          <p:cNvSpPr/>
          <p:nvPr/>
        </p:nvSpPr>
        <p:spPr>
          <a:xfrm>
            <a:off x="6232638" y="378373"/>
            <a:ext cx="45719" cy="59908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A78F-7B1D-4164-9240-12388F0D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927" y="229639"/>
            <a:ext cx="8570146" cy="130487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In 1</a:t>
            </a:r>
            <a:r>
              <a:rPr lang="en-US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2</a:t>
            </a:r>
            <a:r>
              <a:rPr lang="en-US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Midterm of 2024</a:t>
            </a:r>
            <a:endParaRPr lang="en-US" sz="6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CCA24-CB44-40DD-8512-4AFDC92E8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25407" y="2249485"/>
            <a:ext cx="4445876" cy="3583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Observations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Performance: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performance varies across students. Some students scored higher in the first mid-term, while others performed better in the second.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chart allows for easy comparison of individual student performance across the two mid-terms.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9407CB0-7513-4844-8CA1-181A1607C6E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19537841"/>
              </p:ext>
            </p:extLst>
          </p:nvPr>
        </p:nvGraphicFramePr>
        <p:xfrm>
          <a:off x="1099373" y="1829081"/>
          <a:ext cx="6299911" cy="4340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814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3BDA-467D-40D2-9251-DD2DC30B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141" y="124535"/>
            <a:ext cx="8643718" cy="110517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Assignment and Presentation</a:t>
            </a:r>
            <a:endParaRPr lang="en-US" sz="6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C0724-C42D-47D8-B56F-213E5800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1453" y="1568918"/>
            <a:ext cx="4437246" cy="3991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Scores: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blue line represents the assignment scores. It shows a general trend of decreasing scores from the first few students to the last.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 Scores: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orange line represents the presentation scores. It also shows a decreasing trend, but with some fluctuations.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8FA904-D8CA-49E7-A62E-7188A2C0975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6606102"/>
              </p:ext>
            </p:extLst>
          </p:nvPr>
        </p:nvGraphicFramePr>
        <p:xfrm>
          <a:off x="1058779" y="1514263"/>
          <a:ext cx="6256421" cy="4607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517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1E16-20F8-4C3F-9115-B6C3D8D2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117" y="0"/>
            <a:ext cx="9975766" cy="101777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Attendance effecting Total Result</a:t>
            </a:r>
            <a:endParaRPr lang="en-US" sz="6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6D5C7-DA64-4F32-BDD4-DED7FF7E5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2459" y="1828800"/>
            <a:ext cx="4263992" cy="399448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Observations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 with Highest Sales: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largest slice of the pie, representing 38% of the sales, indicates the category with the highest sales.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Categories: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remaining slices show the percentages of sales for other categories.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53E142-B3D9-4011-9FD6-005E3CAB29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5096246"/>
              </p:ext>
            </p:extLst>
          </p:nvPr>
        </p:nvGraphicFramePr>
        <p:xfrm>
          <a:off x="500515" y="1251284"/>
          <a:ext cx="6737684" cy="464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765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CFEC-8231-459E-8C14-B7B2335D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826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Conclusion</a:t>
            </a: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14F41-9644-4B5A-AA4C-B7786DBC9031}"/>
              </a:ext>
            </a:extLst>
          </p:cNvPr>
          <p:cNvSpPr txBox="1"/>
          <p:nvPr/>
        </p:nvSpPr>
        <p:spPr>
          <a:xfrm>
            <a:off x="1655545" y="1843028"/>
            <a:ext cx="888091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Performance: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Mid-term Scores: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bar chart shows the scores of students in two mid-term exams. While some students performed better in the first mid-term, others excelled in the second.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and Presentation Scores: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line chart displays the scores for assignments and presentations. Both categories show a general decreasing trend, with assignment scores slightly higher than presentation scores for most students.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782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A28341-CA0F-4721-9410-14D7CEABF463}"/>
              </a:ext>
            </a:extLst>
          </p:cNvPr>
          <p:cNvSpPr/>
          <p:nvPr/>
        </p:nvSpPr>
        <p:spPr>
          <a:xfrm>
            <a:off x="1892574" y="2644170"/>
            <a:ext cx="840685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2116996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285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Tw Cen MT</vt:lpstr>
      <vt:lpstr>Circuit</vt:lpstr>
      <vt:lpstr>WELCOME  TO  MY PRESENTATION</vt:lpstr>
      <vt:lpstr>PowerPoint Presentation</vt:lpstr>
      <vt:lpstr>Results In 1st and 2nd Midterm of 2024</vt:lpstr>
      <vt:lpstr>Assignment and Presentation</vt:lpstr>
      <vt:lpstr>Attendance effecting Total Result</vt:lpstr>
      <vt:lpstr>Overall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 MY PRESENTATION</dc:title>
  <dc:creator>Md Uzzol</dc:creator>
  <cp:lastModifiedBy>Md Uzzol</cp:lastModifiedBy>
  <cp:revision>1</cp:revision>
  <dcterms:created xsi:type="dcterms:W3CDTF">2024-12-13T10:39:33Z</dcterms:created>
  <dcterms:modified xsi:type="dcterms:W3CDTF">2024-12-13T11:21:54Z</dcterms:modified>
</cp:coreProperties>
</file>