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131" autoAdjust="0"/>
  </p:normalViewPr>
  <p:slideViewPr>
    <p:cSldViewPr snapToGrid="0">
      <p:cViewPr varScale="1">
        <p:scale>
          <a:sx n="79" d="100"/>
          <a:sy n="79" d="100"/>
        </p:scale>
        <p:origin x="-67" y="-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32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25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0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6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2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0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35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8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89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271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9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dZeeshanRasheed/Capstone_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00" y="677882"/>
            <a:ext cx="8093182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7030A0"/>
                </a:solidFill>
                <a:latin typeface="Arial Black" pitchFamily="34" charset="0"/>
              </a:rPr>
              <a:t>Name:-</a:t>
            </a:r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sz="4000" b="1" cap="none" spc="0" dirty="0" smtClean="0">
                <a:ln w="12700">
                  <a:noFill/>
                  <a:prstDash val="soli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Md Zeeshan Rasheed</a:t>
            </a:r>
            <a:endParaRPr lang="en-US" sz="4000" dirty="0">
              <a:ln w="12700">
                <a:noFill/>
                <a:prstDash val="solid"/>
              </a:ln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300" y="2778624"/>
            <a:ext cx="10651035" cy="85356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1" dirty="0" smtClean="0">
                <a:solidFill>
                  <a:srgbClr val="7030A0"/>
                </a:solidFill>
              </a:rPr>
              <a:t>Email Id:- </a:t>
            </a:r>
            <a:r>
              <a:rPr lang="en-US" sz="4800" dirty="0" smtClean="0"/>
              <a:t>mdzeeshanrasheed5@gmail.com</a:t>
            </a:r>
            <a:endParaRPr lang="en-US" sz="4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6300" y="1674416"/>
            <a:ext cx="9784417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7030A0"/>
                </a:solidFill>
                <a:latin typeface="Arial Black" pitchFamily="34" charset="0"/>
              </a:rPr>
              <a:t>Assignment:- </a:t>
            </a:r>
            <a:r>
              <a:rPr lang="en-US" sz="4000" b="1" cap="none" spc="0" dirty="0" smtClean="0">
                <a:ln w="6600">
                  <a:noFill/>
                  <a:prstDash val="soli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Capstone_Project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6300" y="3619710"/>
            <a:ext cx="5812537" cy="853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sz="4500" b="1" dirty="0" smtClean="0">
                <a:solidFill>
                  <a:srgbClr val="7030A0"/>
                </a:solidFill>
              </a:rPr>
              <a:t>Phone No.:- </a:t>
            </a:r>
            <a:r>
              <a:rPr lang="en-US" sz="4500" dirty="0" smtClean="0"/>
              <a:t>+91 8863036281</a:t>
            </a:r>
            <a:endParaRPr lang="en-US" sz="4500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20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5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0924" y="331277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Dataset Preview: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600924" y="4020016"/>
            <a:ext cx="11155680" cy="1962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0924" y="1561766"/>
            <a:ext cx="98516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Arial Black" pitchFamily="34" charset="0"/>
              </a:rPr>
              <a:t>Objective:- </a:t>
            </a:r>
            <a:r>
              <a:rPr lang="en-US" sz="44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3200" b="1" dirty="0" smtClean="0"/>
              <a:t>Based </a:t>
            </a:r>
            <a:r>
              <a:rPr lang="en-US" sz="3200" b="1" dirty="0" smtClean="0"/>
              <a:t>on </a:t>
            </a:r>
            <a:r>
              <a:rPr lang="en-US" sz="3200" b="1" dirty="0" smtClean="0"/>
              <a:t>dataset we have </a:t>
            </a:r>
            <a:r>
              <a:rPr lang="en-US" sz="3200" b="1" dirty="0" smtClean="0"/>
              <a:t>to build </a:t>
            </a:r>
            <a:endParaRPr lang="en-US" sz="3200" b="1" dirty="0" smtClean="0"/>
          </a:p>
          <a:p>
            <a:r>
              <a:rPr lang="en-US" sz="3200" b="1" dirty="0" smtClean="0"/>
              <a:t>	</a:t>
            </a:r>
            <a:r>
              <a:rPr lang="en-US" sz="3200" b="1" dirty="0" smtClean="0"/>
              <a:t>			Machine Learning model to </a:t>
            </a:r>
          </a:p>
          <a:p>
            <a:r>
              <a:rPr lang="en-US" sz="3200" b="1" dirty="0" smtClean="0"/>
              <a:t>	</a:t>
            </a:r>
            <a:r>
              <a:rPr lang="en-US" sz="3200" b="1" dirty="0" smtClean="0"/>
              <a:t>			</a:t>
            </a:r>
            <a:r>
              <a:rPr lang="en-US" sz="3200" b="1" dirty="0" smtClean="0">
                <a:solidFill>
                  <a:srgbClr val="00B050"/>
                </a:solidFill>
              </a:rPr>
              <a:t>P</a:t>
            </a:r>
            <a:r>
              <a:rPr lang="en-US" sz="3200" b="1" dirty="0" smtClean="0">
                <a:solidFill>
                  <a:srgbClr val="00B050"/>
                </a:solidFill>
              </a:rPr>
              <a:t>redict </a:t>
            </a:r>
            <a:r>
              <a:rPr lang="en-US" sz="3200" b="1" dirty="0" smtClean="0">
                <a:solidFill>
                  <a:srgbClr val="00B050"/>
                </a:solidFill>
              </a:rPr>
              <a:t>Selling Price of </a:t>
            </a:r>
            <a:r>
              <a:rPr lang="en-US" sz="3200" b="1" dirty="0" smtClean="0">
                <a:solidFill>
                  <a:srgbClr val="00B050"/>
                </a:solidFill>
              </a:rPr>
              <a:t>Car</a:t>
            </a:r>
            <a:r>
              <a:rPr lang="en-US" sz="3200" b="1" dirty="0" smtClean="0"/>
              <a:t>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924" y="679733"/>
            <a:ext cx="6790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Arial Black" pitchFamily="34" charset="0"/>
              </a:rPr>
              <a:t>Dataset:-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CAR_DETAILS.csv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20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9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375" y="699901"/>
            <a:ext cx="10972800" cy="83602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STEP-1: 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Analyzing Dataset and there are 8 columns and 4341 rows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874150" y="3644123"/>
            <a:ext cx="10199840" cy="11811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07772" y="2488475"/>
            <a:ext cx="7001691" cy="47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375" y="2723959"/>
            <a:ext cx="5068389" cy="872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Dataset Preview:-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1965" y="1755717"/>
            <a:ext cx="104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Important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columns for predicting selling price is based on fuel, seller_type, transmission, owner and Brand.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 Extracted </a:t>
            </a:r>
            <a:r>
              <a:rPr lang="en-US" dirty="0" smtClean="0">
                <a:solidFill>
                  <a:srgbClr val="FF0000"/>
                </a:solidFill>
              </a:rPr>
              <a:t>Brand column in the dataset using </a:t>
            </a:r>
            <a:r>
              <a:rPr lang="en-US" dirty="0" smtClean="0">
                <a:solidFill>
                  <a:srgbClr val="FF0000"/>
                </a:solidFill>
              </a:rPr>
              <a:t>Excel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4794" y="5065615"/>
            <a:ext cx="858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Saved the file in .csv format.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I found that the dataset have Brand is one of the most important part for selling price </a:t>
            </a:r>
            <a:r>
              <a:rPr lang="en-US" b="1" dirty="0" smtClean="0">
                <a:solidFill>
                  <a:srgbClr val="7030A0"/>
                </a:solidFill>
              </a:rPr>
              <a:t>of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any </a:t>
            </a:r>
            <a:r>
              <a:rPr lang="en-US" b="1" dirty="0" smtClean="0">
                <a:solidFill>
                  <a:srgbClr val="7030A0"/>
                </a:solidFill>
              </a:rPr>
              <a:t>car model with this number of columns is 9 and number of rows is 4341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20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1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52" y="5502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Step 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2: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For selling price prediction , we have  7 most important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		       columns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in our dataset.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832" y="1859299"/>
            <a:ext cx="10515600" cy="4351338"/>
          </a:xfrm>
        </p:spPr>
        <p:txBody>
          <a:bodyPr/>
          <a:lstStyle/>
          <a:p>
            <a:r>
              <a:rPr lang="en-US" b="1" dirty="0" smtClean="0"/>
              <a:t>Brand</a:t>
            </a:r>
            <a:r>
              <a:rPr lang="en-US" dirty="0" smtClean="0"/>
              <a:t>		:  </a:t>
            </a:r>
            <a:r>
              <a:rPr lang="en-US" sz="2400" dirty="0" smtClean="0">
                <a:solidFill>
                  <a:srgbClr val="7030A0"/>
                </a:solidFill>
              </a:rPr>
              <a:t>Tata, Maruti, Audi, Skoda, Fiat, Honda etc.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b="1" dirty="0" smtClean="0"/>
              <a:t>Driven (KM)</a:t>
            </a:r>
          </a:p>
          <a:p>
            <a:r>
              <a:rPr lang="en-US" sz="2400" b="1" dirty="0" smtClean="0"/>
              <a:t>Year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b="1" dirty="0" smtClean="0"/>
              <a:t>Transmission</a:t>
            </a:r>
            <a:r>
              <a:rPr lang="en-US" dirty="0" smtClean="0"/>
              <a:t> 	:  </a:t>
            </a:r>
            <a:r>
              <a:rPr lang="en-US" sz="2400" dirty="0" smtClean="0">
                <a:solidFill>
                  <a:srgbClr val="7030A0"/>
                </a:solidFill>
              </a:rPr>
              <a:t>Automatic</a:t>
            </a:r>
            <a:r>
              <a:rPr lang="en-US" sz="2400" dirty="0" smtClean="0">
                <a:solidFill>
                  <a:srgbClr val="7030A0"/>
                </a:solidFill>
              </a:rPr>
              <a:t>, Manual.</a:t>
            </a:r>
          </a:p>
          <a:p>
            <a:r>
              <a:rPr lang="en-US" b="1" dirty="0" smtClean="0"/>
              <a:t>Seller type </a:t>
            </a:r>
            <a:r>
              <a:rPr lang="en-US" dirty="0" smtClean="0"/>
              <a:t>	:  </a:t>
            </a:r>
            <a:r>
              <a:rPr lang="en-US" sz="2400" dirty="0" smtClean="0">
                <a:solidFill>
                  <a:srgbClr val="7030A0"/>
                </a:solidFill>
              </a:rPr>
              <a:t>Dealer</a:t>
            </a:r>
            <a:r>
              <a:rPr lang="en-US" sz="2400" dirty="0" smtClean="0">
                <a:solidFill>
                  <a:srgbClr val="7030A0"/>
                </a:solidFill>
              </a:rPr>
              <a:t>, Individual, Trustmark Dealer.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Owner type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:  </a:t>
            </a:r>
            <a:r>
              <a:rPr lang="en-US" sz="2400" dirty="0" smtClean="0">
                <a:solidFill>
                  <a:srgbClr val="7030A0"/>
                </a:solidFill>
              </a:rPr>
              <a:t>First </a:t>
            </a:r>
            <a:r>
              <a:rPr lang="en-US" sz="2400" dirty="0" smtClean="0">
                <a:solidFill>
                  <a:srgbClr val="7030A0"/>
                </a:solidFill>
              </a:rPr>
              <a:t>Owner, Second Owner, Third Owner, Fourth and </a:t>
            </a:r>
            <a:r>
              <a:rPr lang="en-US" sz="2400" dirty="0" smtClean="0">
                <a:solidFill>
                  <a:srgbClr val="7030A0"/>
                </a:solidFill>
              </a:rPr>
              <a:t>				    Above Owner</a:t>
            </a:r>
            <a:r>
              <a:rPr lang="en-US" sz="2400" dirty="0" smtClean="0">
                <a:solidFill>
                  <a:srgbClr val="7030A0"/>
                </a:solidFill>
              </a:rPr>
              <a:t>, Test Drive Car.</a:t>
            </a:r>
          </a:p>
          <a:p>
            <a:r>
              <a:rPr lang="en-US" b="1" dirty="0" smtClean="0"/>
              <a:t>Fuel type </a:t>
            </a:r>
            <a:r>
              <a:rPr lang="en-US" dirty="0" smtClean="0"/>
              <a:t>		: </a:t>
            </a:r>
            <a:r>
              <a:rPr lang="en-US" sz="2400" dirty="0" smtClean="0">
                <a:solidFill>
                  <a:srgbClr val="7030A0"/>
                </a:solidFill>
              </a:rPr>
              <a:t>Petrol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Diesel, LPG, CNG, Electric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20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60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71" y="725955"/>
            <a:ext cx="10003971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Step 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3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Analyzing the data types of columns of dataset.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71" y="1956404"/>
            <a:ext cx="10515600" cy="4351338"/>
          </a:xfrm>
        </p:spPr>
        <p:txBody>
          <a:bodyPr/>
          <a:lstStyle/>
          <a:p>
            <a:r>
              <a:rPr lang="en-US" b="1" dirty="0" smtClean="0"/>
              <a:t>Brand  </a:t>
            </a:r>
            <a:r>
              <a:rPr lang="en-US" b="1" dirty="0" smtClean="0"/>
              <a:t>		: 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Driven (KM) 	:  </a:t>
            </a:r>
            <a:r>
              <a:rPr lang="en-US" dirty="0" smtClean="0">
                <a:solidFill>
                  <a:srgbClr val="00B050"/>
                </a:solidFill>
              </a:rPr>
              <a:t>Integer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Year 		:  </a:t>
            </a:r>
            <a:r>
              <a:rPr lang="en-US" dirty="0" smtClean="0">
                <a:solidFill>
                  <a:srgbClr val="00B050"/>
                </a:solidFill>
              </a:rPr>
              <a:t>Integer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Transmission </a:t>
            </a:r>
            <a:r>
              <a:rPr lang="en-US" b="1" dirty="0" smtClean="0"/>
              <a:t>	: 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Seller type </a:t>
            </a:r>
            <a:r>
              <a:rPr lang="en-US" b="1" dirty="0" smtClean="0"/>
              <a:t>	: 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Owner type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: 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Fuel type </a:t>
            </a:r>
            <a:r>
              <a:rPr lang="en-US" b="1" dirty="0" smtClean="0"/>
              <a:t>		: 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20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12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086" y="784926"/>
            <a:ext cx="8124403" cy="6610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Step 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4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: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Proceed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with python programming.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094" y="1675051"/>
            <a:ext cx="43020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Libraries </a:t>
            </a:r>
            <a:r>
              <a:rPr lang="en-US" sz="2000" b="1" dirty="0" smtClean="0">
                <a:solidFill>
                  <a:srgbClr val="7030A0"/>
                </a:solidFill>
              </a:rPr>
              <a:t>(used to build the model):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Pandas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NumPy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Scikit-learn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Matplotlib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Seaborn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20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7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122" y="2024241"/>
            <a:ext cx="747704" cy="747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7674" y="3841963"/>
            <a:ext cx="588691" cy="583701"/>
          </a:xfrm>
          <a:prstGeom prst="ellipse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08069" y="5351419"/>
            <a:ext cx="7585166" cy="1002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0978" y="784927"/>
            <a:ext cx="9127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Step </a:t>
            </a:r>
            <a:r>
              <a:rPr lang="en-US" sz="3600" b="1" dirty="0" smtClean="0">
                <a:solidFill>
                  <a:srgbClr val="0070C0"/>
                </a:solidFill>
              </a:rPr>
              <a:t>5: </a:t>
            </a:r>
            <a:r>
              <a:rPr lang="en-US" sz="2800" b="1" dirty="0" smtClean="0">
                <a:solidFill>
                  <a:srgbClr val="FF0000"/>
                </a:solidFill>
              </a:rPr>
              <a:t>Building a Streamlit web app</a:t>
            </a:r>
            <a:endParaRPr lang="en-US" sz="8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06230" y="2071561"/>
            <a:ext cx="459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GitHub Repository </a:t>
            </a:r>
            <a:r>
              <a:rPr lang="en-US" sz="3600" b="1" dirty="0" smtClean="0">
                <a:solidFill>
                  <a:srgbClr val="00B050"/>
                </a:solidFill>
              </a:rPr>
              <a:t>Link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Please </a:t>
            </a:r>
            <a:r>
              <a:rPr lang="en-US" sz="3200" b="1" dirty="0" smtClean="0">
                <a:solidFill>
                  <a:srgbClr val="0070C0"/>
                </a:solidFill>
                <a:hlinkClick r:id="rId4" tooltip="Click Here"/>
              </a:rPr>
              <a:t>Click Here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8598" y="3827537"/>
            <a:ext cx="40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Streamlit Web App</a:t>
            </a:r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20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18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189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Name:- Md Zeeshan Rasheed</vt:lpstr>
      <vt:lpstr>Slide 2</vt:lpstr>
      <vt:lpstr>STEP-1:  Analyzing Dataset and there are 8 columns and 4341 rows</vt:lpstr>
      <vt:lpstr>Step 2: For selling price prediction , we have  7 most important          columns in our dataset.</vt:lpstr>
      <vt:lpstr>Step 3: Analyzing the data types of columns of dataset.</vt:lpstr>
      <vt:lpstr>Step 4: Proceed with python programming.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Dataset:- CAR DETAILS</dc:title>
  <dc:creator>Windows User</dc:creator>
  <cp:lastModifiedBy>mdzee</cp:lastModifiedBy>
  <cp:revision>42</cp:revision>
  <dcterms:created xsi:type="dcterms:W3CDTF">2023-06-18T12:24:55Z</dcterms:created>
  <dcterms:modified xsi:type="dcterms:W3CDTF">2023-08-13T16:15:08Z</dcterms:modified>
</cp:coreProperties>
</file>