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5" r:id="rId3"/>
    <p:sldId id="260" r:id="rId4"/>
    <p:sldId id="257" r:id="rId5"/>
    <p:sldId id="261" r:id="rId6"/>
    <p:sldId id="262" r:id="rId7"/>
    <p:sldId id="263" r:id="rId8"/>
    <p:sldId id="259"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3C6AC-EBD9-AB87-2FEA-50653383A76A}" v="18" dt="2025-03-12T09:24:16.0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DC8AE-01B9-4FFF-BD93-888BD347B262}"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1489FD18-3950-4D21-9BC6-BABC61E68540}">
      <dgm:prSet/>
      <dgm:spPr/>
      <dgm:t>
        <a:bodyPr/>
        <a:lstStyle/>
        <a:p>
          <a:pPr>
            <a:defRPr b="1"/>
          </a:pPr>
          <a:r>
            <a:rPr lang="en-US" dirty="0"/>
            <a:t>14 </a:t>
          </a:r>
          <a:r>
            <a:rPr lang="en-US" dirty="0" err="1"/>
            <a:t>janv</a:t>
          </a:r>
          <a:r>
            <a:rPr lang="en-US" dirty="0"/>
            <a:t>. 1947</a:t>
          </a:r>
        </a:p>
      </dgm:t>
    </dgm:pt>
    <dgm:pt modelId="{9274109C-1A4F-48AB-8F68-96C395A102CE}" type="parTrans" cxnId="{6DB26A1C-58F9-4F32-A821-D5830FB13A28}">
      <dgm:prSet/>
      <dgm:spPr/>
      <dgm:t>
        <a:bodyPr/>
        <a:lstStyle/>
        <a:p>
          <a:endParaRPr lang="en-US"/>
        </a:p>
      </dgm:t>
    </dgm:pt>
    <dgm:pt modelId="{53EEDC9A-5BDA-4D5D-A67A-F95B97E78224}" type="sibTrans" cxnId="{6DB26A1C-58F9-4F32-A821-D5830FB13A28}">
      <dgm:prSet/>
      <dgm:spPr/>
      <dgm:t>
        <a:bodyPr/>
        <a:lstStyle/>
        <a:p>
          <a:endParaRPr lang="en-US"/>
        </a:p>
      </dgm:t>
    </dgm:pt>
    <dgm:pt modelId="{52068608-98A1-4583-BEF3-F3EFF20D92F1}">
      <dgm:prSet/>
      <dgm:spPr/>
      <dgm:t>
        <a:bodyPr/>
        <a:lstStyle/>
        <a:p>
          <a:r>
            <a:rPr lang="en-US" dirty="0"/>
            <a:t>CCOS par Marcel Paul</a:t>
          </a:r>
        </a:p>
      </dgm:t>
    </dgm:pt>
    <dgm:pt modelId="{3A137308-CFF2-45B0-BA25-37557C9D779F}" type="parTrans" cxnId="{40C8A4C6-FA18-4BB4-BFDE-DBDFFF17875E}">
      <dgm:prSet/>
      <dgm:spPr/>
      <dgm:t>
        <a:bodyPr/>
        <a:lstStyle/>
        <a:p>
          <a:endParaRPr lang="en-US"/>
        </a:p>
      </dgm:t>
    </dgm:pt>
    <dgm:pt modelId="{0FA833F6-AF7F-472C-8999-5D6B95FA7F09}" type="sibTrans" cxnId="{40C8A4C6-FA18-4BB4-BFDE-DBDFFF17875E}">
      <dgm:prSet/>
      <dgm:spPr/>
      <dgm:t>
        <a:bodyPr/>
        <a:lstStyle/>
        <a:p>
          <a:endParaRPr lang="en-US"/>
        </a:p>
      </dgm:t>
    </dgm:pt>
    <dgm:pt modelId="{F42DD8D4-5E77-41AF-AEB3-C51AD752AB12}">
      <dgm:prSet/>
      <dgm:spPr/>
      <dgm:t>
        <a:bodyPr/>
        <a:lstStyle/>
        <a:p>
          <a:pPr>
            <a:defRPr b="1"/>
          </a:pPr>
          <a:r>
            <a:rPr lang="en-US" dirty="0"/>
            <a:t>1950</a:t>
          </a:r>
        </a:p>
      </dgm:t>
    </dgm:pt>
    <dgm:pt modelId="{460A7A5F-2FF3-4C7E-9735-FEB4D8D76701}" type="parTrans" cxnId="{C6A09A6D-1243-410C-B38B-35BC72086978}">
      <dgm:prSet/>
      <dgm:spPr/>
      <dgm:t>
        <a:bodyPr/>
        <a:lstStyle/>
        <a:p>
          <a:endParaRPr lang="en-US"/>
        </a:p>
      </dgm:t>
    </dgm:pt>
    <dgm:pt modelId="{C474D99E-7B96-4820-AD58-153A53E234E0}" type="sibTrans" cxnId="{C6A09A6D-1243-410C-B38B-35BC72086978}">
      <dgm:prSet/>
      <dgm:spPr/>
      <dgm:t>
        <a:bodyPr/>
        <a:lstStyle/>
        <a:p>
          <a:endParaRPr lang="en-US"/>
        </a:p>
      </dgm:t>
    </dgm:pt>
    <dgm:pt modelId="{F5BDDDC6-1859-4C2E-AA82-F1B7D9D39A35}">
      <dgm:prSet/>
      <dgm:spPr/>
      <dgm:t>
        <a:bodyPr/>
        <a:lstStyle/>
        <a:p>
          <a:r>
            <a:rPr lang="en-US" dirty="0"/>
            <a:t>62 colonies de vacances pour enfants</a:t>
          </a:r>
        </a:p>
      </dgm:t>
    </dgm:pt>
    <dgm:pt modelId="{BD51E783-4189-4ECB-81A3-13D8D5D7969D}" type="parTrans" cxnId="{571A4E12-A3A1-40E2-87A2-B8867C5516E1}">
      <dgm:prSet/>
      <dgm:spPr/>
      <dgm:t>
        <a:bodyPr/>
        <a:lstStyle/>
        <a:p>
          <a:endParaRPr lang="en-US"/>
        </a:p>
      </dgm:t>
    </dgm:pt>
    <dgm:pt modelId="{9EE4B3F0-16F6-445C-986A-85F0A0760931}" type="sibTrans" cxnId="{571A4E12-A3A1-40E2-87A2-B8867C5516E1}">
      <dgm:prSet/>
      <dgm:spPr/>
      <dgm:t>
        <a:bodyPr/>
        <a:lstStyle/>
        <a:p>
          <a:endParaRPr lang="en-US"/>
        </a:p>
      </dgm:t>
    </dgm:pt>
    <dgm:pt modelId="{8B69D407-0574-4CE1-BE59-78A6535477B2}">
      <dgm:prSet/>
      <dgm:spPr/>
      <dgm:t>
        <a:bodyPr/>
        <a:lstStyle/>
        <a:p>
          <a:pPr>
            <a:defRPr b="1"/>
          </a:pPr>
          <a:r>
            <a:rPr lang="en-US" dirty="0"/>
            <a:t>3 </a:t>
          </a:r>
          <a:r>
            <a:rPr lang="en-US" dirty="0" err="1"/>
            <a:t>févr</a:t>
          </a:r>
          <a:r>
            <a:rPr lang="en-US" dirty="0"/>
            <a:t>. 1964</a:t>
          </a:r>
        </a:p>
      </dgm:t>
    </dgm:pt>
    <dgm:pt modelId="{2936DC99-0927-4192-B609-3EAD906F6305}" type="parTrans" cxnId="{E808EEB5-A6A4-4DF9-84AD-B2F7BD11712F}">
      <dgm:prSet/>
      <dgm:spPr/>
      <dgm:t>
        <a:bodyPr/>
        <a:lstStyle/>
        <a:p>
          <a:endParaRPr lang="en-US"/>
        </a:p>
      </dgm:t>
    </dgm:pt>
    <dgm:pt modelId="{47456425-FEB9-4BBA-97BA-9D2D30C0EB65}" type="sibTrans" cxnId="{E808EEB5-A6A4-4DF9-84AD-B2F7BD11712F}">
      <dgm:prSet/>
      <dgm:spPr/>
      <dgm:t>
        <a:bodyPr/>
        <a:lstStyle/>
        <a:p>
          <a:endParaRPr lang="en-US"/>
        </a:p>
      </dgm:t>
    </dgm:pt>
    <dgm:pt modelId="{95B44C4B-FE1E-4A9D-85E8-57DB5F40AD1F}">
      <dgm:prSet/>
      <dgm:spPr/>
      <dgm:t>
        <a:bodyPr/>
        <a:lstStyle/>
        <a:p>
          <a:r>
            <a:rPr lang="en-US" dirty="0"/>
            <a:t>CCAS</a:t>
          </a:r>
        </a:p>
      </dgm:t>
    </dgm:pt>
    <dgm:pt modelId="{9B080196-99B7-4C13-830D-011B9EA37A48}" type="parTrans" cxnId="{00A04DDC-3214-45D2-B82D-5902932EB9CE}">
      <dgm:prSet/>
      <dgm:spPr/>
      <dgm:t>
        <a:bodyPr/>
        <a:lstStyle/>
        <a:p>
          <a:endParaRPr lang="en-US"/>
        </a:p>
      </dgm:t>
    </dgm:pt>
    <dgm:pt modelId="{94AF87B2-41FA-42EC-91AE-5E14792E5F97}" type="sibTrans" cxnId="{00A04DDC-3214-45D2-B82D-5902932EB9CE}">
      <dgm:prSet/>
      <dgm:spPr/>
      <dgm:t>
        <a:bodyPr/>
        <a:lstStyle/>
        <a:p>
          <a:endParaRPr lang="en-US"/>
        </a:p>
      </dgm:t>
    </dgm:pt>
    <dgm:pt modelId="{993064A8-DD4E-4D26-9E4C-829A51F29057}">
      <dgm:prSet/>
      <dgm:spPr/>
      <dgm:t>
        <a:bodyPr/>
        <a:lstStyle/>
        <a:p>
          <a:pPr>
            <a:defRPr b="1"/>
          </a:pPr>
          <a:r>
            <a:rPr lang="en-US" dirty="0"/>
            <a:t>2004</a:t>
          </a:r>
        </a:p>
      </dgm:t>
    </dgm:pt>
    <dgm:pt modelId="{78B64FCC-F0A1-4CE8-B56D-F1A75A76D8CE}" type="parTrans" cxnId="{BA98538C-A238-4252-9612-067378A69F20}">
      <dgm:prSet/>
      <dgm:spPr/>
      <dgm:t>
        <a:bodyPr/>
        <a:lstStyle/>
        <a:p>
          <a:endParaRPr lang="en-US"/>
        </a:p>
      </dgm:t>
    </dgm:pt>
    <dgm:pt modelId="{C382C122-F0A0-4F92-AC94-FC454E0F1F57}" type="sibTrans" cxnId="{BA98538C-A238-4252-9612-067378A69F20}">
      <dgm:prSet/>
      <dgm:spPr/>
      <dgm:t>
        <a:bodyPr/>
        <a:lstStyle/>
        <a:p>
          <a:endParaRPr lang="en-US"/>
        </a:p>
      </dgm:t>
    </dgm:pt>
    <dgm:pt modelId="{066C15FE-AEF5-49B5-BFB0-9F9492CD5AC5}">
      <dgm:prSet/>
      <dgm:spPr/>
      <dgm:t>
        <a:bodyPr/>
        <a:lstStyle/>
        <a:p>
          <a:r>
            <a:rPr lang="en-US" dirty="0"/>
            <a:t>215 </a:t>
          </a:r>
          <a:r>
            <a:rPr lang="en-US" dirty="0" err="1"/>
            <a:t>centres</a:t>
          </a:r>
          <a:r>
            <a:rPr lang="en-US" dirty="0"/>
            <a:t> de vacances</a:t>
          </a:r>
        </a:p>
      </dgm:t>
    </dgm:pt>
    <dgm:pt modelId="{5B006E13-1884-4225-A4E0-C49ADE072640}" type="parTrans" cxnId="{1729A4FA-50AF-4162-91A9-35B0860C6D05}">
      <dgm:prSet/>
      <dgm:spPr/>
      <dgm:t>
        <a:bodyPr/>
        <a:lstStyle/>
        <a:p>
          <a:endParaRPr lang="en-US"/>
        </a:p>
      </dgm:t>
    </dgm:pt>
    <dgm:pt modelId="{81D470D7-9489-4916-B647-81CA4E25CA63}" type="sibTrans" cxnId="{1729A4FA-50AF-4162-91A9-35B0860C6D05}">
      <dgm:prSet/>
      <dgm:spPr/>
      <dgm:t>
        <a:bodyPr/>
        <a:lstStyle/>
        <a:p>
          <a:endParaRPr lang="en-US"/>
        </a:p>
      </dgm:t>
    </dgm:pt>
    <dgm:pt modelId="{8570BAFC-2631-43CA-A38B-6BA600C67D64}" type="pres">
      <dgm:prSet presAssocID="{BBEDC8AE-01B9-4FFF-BD93-888BD347B262}" presName="root" presStyleCnt="0">
        <dgm:presLayoutVars>
          <dgm:chMax/>
          <dgm:chPref/>
          <dgm:animLvl val="lvl"/>
        </dgm:presLayoutVars>
      </dgm:prSet>
      <dgm:spPr/>
    </dgm:pt>
    <dgm:pt modelId="{C00E4002-7F61-41C6-9071-DBF63061B28C}" type="pres">
      <dgm:prSet presAssocID="{BBEDC8AE-01B9-4FFF-BD93-888BD347B262}" presName="divider" presStyleLbl="node1" presStyleIdx="0" presStyleCnt="1"/>
      <dgm:spPr/>
    </dgm:pt>
    <dgm:pt modelId="{468DFD2E-1409-4E88-BC91-2FF4EF424D25}" type="pres">
      <dgm:prSet presAssocID="{BBEDC8AE-01B9-4FFF-BD93-888BD347B262}" presName="nodes" presStyleCnt="0">
        <dgm:presLayoutVars>
          <dgm:chMax/>
          <dgm:chPref/>
          <dgm:animLvl val="lvl"/>
        </dgm:presLayoutVars>
      </dgm:prSet>
      <dgm:spPr/>
    </dgm:pt>
    <dgm:pt modelId="{A2BDD453-85BB-4F97-9967-929C61B7F0DA}" type="pres">
      <dgm:prSet presAssocID="{1489FD18-3950-4D21-9BC6-BABC61E68540}" presName="composite" presStyleCnt="0"/>
      <dgm:spPr/>
    </dgm:pt>
    <dgm:pt modelId="{B7B22CCA-590C-42F3-A481-896DCB19A639}" type="pres">
      <dgm:prSet presAssocID="{1489FD18-3950-4D21-9BC6-BABC61E68540}" presName="L1TextContainer" presStyleLbl="revTx" presStyleIdx="0" presStyleCnt="4">
        <dgm:presLayoutVars>
          <dgm:chMax val="1"/>
          <dgm:chPref val="1"/>
          <dgm:bulletEnabled val="1"/>
        </dgm:presLayoutVars>
      </dgm:prSet>
      <dgm:spPr/>
    </dgm:pt>
    <dgm:pt modelId="{56E48265-2348-482C-9667-6CF0729C5832}" type="pres">
      <dgm:prSet presAssocID="{1489FD18-3950-4D21-9BC6-BABC61E68540}" presName="L2TextContainerWrapper" presStyleCnt="0">
        <dgm:presLayoutVars>
          <dgm:chMax val="0"/>
          <dgm:chPref val="0"/>
          <dgm:bulletEnabled val="1"/>
        </dgm:presLayoutVars>
      </dgm:prSet>
      <dgm:spPr/>
    </dgm:pt>
    <dgm:pt modelId="{1335BC66-FA5D-4C68-A48B-E838D86202D6}" type="pres">
      <dgm:prSet presAssocID="{1489FD18-3950-4D21-9BC6-BABC61E68540}" presName="L2TextContainer" presStyleLbl="bgAccFollowNode1" presStyleIdx="0" presStyleCnt="4"/>
      <dgm:spPr/>
    </dgm:pt>
    <dgm:pt modelId="{AAE7B5A3-3069-4EFB-A97F-43F9F0CA7E22}" type="pres">
      <dgm:prSet presAssocID="{1489FD18-3950-4D21-9BC6-BABC61E68540}" presName="FlexibleEmptyPlaceHolder" presStyleCnt="0"/>
      <dgm:spPr/>
    </dgm:pt>
    <dgm:pt modelId="{0C53BC1D-C77A-47A9-98C4-12767A6E5FB8}" type="pres">
      <dgm:prSet presAssocID="{1489FD18-3950-4D21-9BC6-BABC61E68540}"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3F1A7688-24C1-4C31-B907-041EF7FBA865}" type="pres">
      <dgm:prSet presAssocID="{1489FD18-3950-4D21-9BC6-BABC61E68540}"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23E8772D-E3E1-43FC-82F8-D11ED41622B6}" type="pres">
      <dgm:prSet presAssocID="{1489FD18-3950-4D21-9BC6-BABC61E68540}" presName="EmptyPlaceHolder" presStyleCnt="0"/>
      <dgm:spPr/>
    </dgm:pt>
    <dgm:pt modelId="{2FA8DD6C-21C3-4440-BD30-5B3087F45450}" type="pres">
      <dgm:prSet presAssocID="{53EEDC9A-5BDA-4D5D-A67A-F95B97E78224}" presName="spaceBetweenRectangles" presStyleCnt="0"/>
      <dgm:spPr/>
    </dgm:pt>
    <dgm:pt modelId="{E2BC499E-0942-43BC-AE6E-3D24176250AB}" type="pres">
      <dgm:prSet presAssocID="{F42DD8D4-5E77-41AF-AEB3-C51AD752AB12}" presName="composite" presStyleCnt="0"/>
      <dgm:spPr/>
    </dgm:pt>
    <dgm:pt modelId="{CD854010-3B51-427A-B3C0-C8E9076B0133}" type="pres">
      <dgm:prSet presAssocID="{F42DD8D4-5E77-41AF-AEB3-C51AD752AB12}" presName="L1TextContainer" presStyleLbl="revTx" presStyleIdx="1" presStyleCnt="4">
        <dgm:presLayoutVars>
          <dgm:chMax val="1"/>
          <dgm:chPref val="1"/>
          <dgm:bulletEnabled val="1"/>
        </dgm:presLayoutVars>
      </dgm:prSet>
      <dgm:spPr/>
    </dgm:pt>
    <dgm:pt modelId="{1C8D0B0F-915D-4C75-8D86-CCDA8242651F}" type="pres">
      <dgm:prSet presAssocID="{F42DD8D4-5E77-41AF-AEB3-C51AD752AB12}" presName="L2TextContainerWrapper" presStyleCnt="0">
        <dgm:presLayoutVars>
          <dgm:chMax val="0"/>
          <dgm:chPref val="0"/>
          <dgm:bulletEnabled val="1"/>
        </dgm:presLayoutVars>
      </dgm:prSet>
      <dgm:spPr/>
    </dgm:pt>
    <dgm:pt modelId="{7F6D8F0E-83D7-433E-A4DF-95CBA4B737BE}" type="pres">
      <dgm:prSet presAssocID="{F42DD8D4-5E77-41AF-AEB3-C51AD752AB12}" presName="L2TextContainer" presStyleLbl="bgAccFollowNode1" presStyleIdx="1" presStyleCnt="4"/>
      <dgm:spPr/>
    </dgm:pt>
    <dgm:pt modelId="{3602AE1F-817E-4199-861E-0B97E0085FAB}" type="pres">
      <dgm:prSet presAssocID="{F42DD8D4-5E77-41AF-AEB3-C51AD752AB12}" presName="FlexibleEmptyPlaceHolder" presStyleCnt="0"/>
      <dgm:spPr/>
    </dgm:pt>
    <dgm:pt modelId="{9865222B-14A5-49D6-89E7-538654588CC5}" type="pres">
      <dgm:prSet presAssocID="{F42DD8D4-5E77-41AF-AEB3-C51AD752AB12}" presName="ConnectLine" presStyleLbl="alignNode1" presStyleIdx="1" presStyleCnt="4"/>
      <dgm:spPr>
        <a:solidFill>
          <a:schemeClr val="accent2">
            <a:hueOff val="3429466"/>
            <a:satOff val="-2095"/>
            <a:lumOff val="-11567"/>
            <a:alphaOff val="0"/>
          </a:schemeClr>
        </a:solidFill>
        <a:ln w="6350" cap="flat" cmpd="sng" algn="ctr">
          <a:solidFill>
            <a:schemeClr val="accent2">
              <a:hueOff val="3429466"/>
              <a:satOff val="-2095"/>
              <a:lumOff val="-11567"/>
              <a:alphaOff val="0"/>
            </a:schemeClr>
          </a:solidFill>
          <a:prstDash val="dash"/>
          <a:miter lim="800000"/>
        </a:ln>
        <a:effectLst/>
      </dgm:spPr>
    </dgm:pt>
    <dgm:pt modelId="{CB6D0403-3EF8-4030-B23C-08942DA8B480}" type="pres">
      <dgm:prSet presAssocID="{F42DD8D4-5E77-41AF-AEB3-C51AD752AB12}"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C0744D42-C2B8-4958-B533-A1007736D4B6}" type="pres">
      <dgm:prSet presAssocID="{F42DD8D4-5E77-41AF-AEB3-C51AD752AB12}" presName="EmptyPlaceHolder" presStyleCnt="0"/>
      <dgm:spPr/>
    </dgm:pt>
    <dgm:pt modelId="{A522E541-A265-4331-8BEE-800D9D6647E6}" type="pres">
      <dgm:prSet presAssocID="{C474D99E-7B96-4820-AD58-153A53E234E0}" presName="spaceBetweenRectangles" presStyleCnt="0"/>
      <dgm:spPr/>
    </dgm:pt>
    <dgm:pt modelId="{E8F04DFD-1E9C-4D3D-8A63-77C3842F339A}" type="pres">
      <dgm:prSet presAssocID="{8B69D407-0574-4CE1-BE59-78A6535477B2}" presName="composite" presStyleCnt="0"/>
      <dgm:spPr/>
    </dgm:pt>
    <dgm:pt modelId="{45DE8FDE-0043-4D15-B952-3FD73D82B353}" type="pres">
      <dgm:prSet presAssocID="{8B69D407-0574-4CE1-BE59-78A6535477B2}" presName="L1TextContainer" presStyleLbl="revTx" presStyleIdx="2" presStyleCnt="4">
        <dgm:presLayoutVars>
          <dgm:chMax val="1"/>
          <dgm:chPref val="1"/>
          <dgm:bulletEnabled val="1"/>
        </dgm:presLayoutVars>
      </dgm:prSet>
      <dgm:spPr/>
    </dgm:pt>
    <dgm:pt modelId="{E4898586-2E4A-430C-9393-FBC749430B4E}" type="pres">
      <dgm:prSet presAssocID="{8B69D407-0574-4CE1-BE59-78A6535477B2}" presName="L2TextContainerWrapper" presStyleCnt="0">
        <dgm:presLayoutVars>
          <dgm:chMax val="0"/>
          <dgm:chPref val="0"/>
          <dgm:bulletEnabled val="1"/>
        </dgm:presLayoutVars>
      </dgm:prSet>
      <dgm:spPr/>
    </dgm:pt>
    <dgm:pt modelId="{F8FB9D29-1652-4821-AA1C-97C13C172C35}" type="pres">
      <dgm:prSet presAssocID="{8B69D407-0574-4CE1-BE59-78A6535477B2}" presName="L2TextContainer" presStyleLbl="bgAccFollowNode1" presStyleIdx="2" presStyleCnt="4"/>
      <dgm:spPr/>
    </dgm:pt>
    <dgm:pt modelId="{2C0C2789-B536-42E2-8E9E-A1F500394494}" type="pres">
      <dgm:prSet presAssocID="{8B69D407-0574-4CE1-BE59-78A6535477B2}" presName="FlexibleEmptyPlaceHolder" presStyleCnt="0"/>
      <dgm:spPr/>
    </dgm:pt>
    <dgm:pt modelId="{0ACCAC14-3E6F-4105-B815-6B8BA3AB3A39}" type="pres">
      <dgm:prSet presAssocID="{8B69D407-0574-4CE1-BE59-78A6535477B2}" presName="ConnectLine" presStyleLbl="alignNode1" presStyleIdx="2" presStyleCnt="4"/>
      <dgm:spPr>
        <a:solidFill>
          <a:schemeClr val="accent2">
            <a:hueOff val="6858932"/>
            <a:satOff val="-4191"/>
            <a:lumOff val="-23135"/>
            <a:alphaOff val="0"/>
          </a:schemeClr>
        </a:solidFill>
        <a:ln w="6350" cap="flat" cmpd="sng" algn="ctr">
          <a:solidFill>
            <a:schemeClr val="accent2">
              <a:hueOff val="6858932"/>
              <a:satOff val="-4191"/>
              <a:lumOff val="-23135"/>
              <a:alphaOff val="0"/>
            </a:schemeClr>
          </a:solidFill>
          <a:prstDash val="dash"/>
          <a:miter lim="800000"/>
        </a:ln>
        <a:effectLst/>
      </dgm:spPr>
    </dgm:pt>
    <dgm:pt modelId="{10231FEB-3745-4040-8380-755616972369}" type="pres">
      <dgm:prSet presAssocID="{8B69D407-0574-4CE1-BE59-78A6535477B2}"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20C06D61-D2AE-4060-AE8C-6697DC01AD65}" type="pres">
      <dgm:prSet presAssocID="{8B69D407-0574-4CE1-BE59-78A6535477B2}" presName="EmptyPlaceHolder" presStyleCnt="0"/>
      <dgm:spPr/>
    </dgm:pt>
    <dgm:pt modelId="{F2FA7597-F504-4E86-A425-227F88AE0B15}" type="pres">
      <dgm:prSet presAssocID="{47456425-FEB9-4BBA-97BA-9D2D30C0EB65}" presName="spaceBetweenRectangles" presStyleCnt="0"/>
      <dgm:spPr/>
    </dgm:pt>
    <dgm:pt modelId="{B802600D-2D15-42E6-B5CD-99572C505D46}" type="pres">
      <dgm:prSet presAssocID="{993064A8-DD4E-4D26-9E4C-829A51F29057}" presName="composite" presStyleCnt="0"/>
      <dgm:spPr/>
    </dgm:pt>
    <dgm:pt modelId="{7C97D863-CB08-4A0A-93A5-4EF4F9364F5B}" type="pres">
      <dgm:prSet presAssocID="{993064A8-DD4E-4D26-9E4C-829A51F29057}" presName="L1TextContainer" presStyleLbl="revTx" presStyleIdx="3" presStyleCnt="4">
        <dgm:presLayoutVars>
          <dgm:chMax val="1"/>
          <dgm:chPref val="1"/>
          <dgm:bulletEnabled val="1"/>
        </dgm:presLayoutVars>
      </dgm:prSet>
      <dgm:spPr/>
    </dgm:pt>
    <dgm:pt modelId="{6F0589EF-DDE5-443F-9374-86851DB1D0AB}" type="pres">
      <dgm:prSet presAssocID="{993064A8-DD4E-4D26-9E4C-829A51F29057}" presName="L2TextContainerWrapper" presStyleCnt="0">
        <dgm:presLayoutVars>
          <dgm:chMax val="0"/>
          <dgm:chPref val="0"/>
          <dgm:bulletEnabled val="1"/>
        </dgm:presLayoutVars>
      </dgm:prSet>
      <dgm:spPr/>
    </dgm:pt>
    <dgm:pt modelId="{AE45276B-FA86-419A-900A-6304E7E1B8C2}" type="pres">
      <dgm:prSet presAssocID="{993064A8-DD4E-4D26-9E4C-829A51F29057}" presName="L2TextContainer" presStyleLbl="bgAccFollowNode1" presStyleIdx="3" presStyleCnt="4"/>
      <dgm:spPr/>
    </dgm:pt>
    <dgm:pt modelId="{5C35ECF2-C450-451F-BCEA-97B561F38C8A}" type="pres">
      <dgm:prSet presAssocID="{993064A8-DD4E-4D26-9E4C-829A51F29057}" presName="FlexibleEmptyPlaceHolder" presStyleCnt="0"/>
      <dgm:spPr/>
    </dgm:pt>
    <dgm:pt modelId="{586DF46B-26A6-4905-BA33-9CFE5AFD01F0}" type="pres">
      <dgm:prSet presAssocID="{993064A8-DD4E-4D26-9E4C-829A51F29057}" presName="ConnectLine" presStyleLbl="alignNode1" presStyleIdx="3" presStyleCnt="4"/>
      <dgm:spPr>
        <a:solidFill>
          <a:schemeClr val="accent2">
            <a:hueOff val="10288398"/>
            <a:satOff val="-6286"/>
            <a:lumOff val="-34702"/>
            <a:alphaOff val="0"/>
          </a:schemeClr>
        </a:solidFill>
        <a:ln w="6350" cap="flat" cmpd="sng" algn="ctr">
          <a:solidFill>
            <a:schemeClr val="accent2">
              <a:hueOff val="10288398"/>
              <a:satOff val="-6286"/>
              <a:lumOff val="-34702"/>
              <a:alphaOff val="0"/>
            </a:schemeClr>
          </a:solidFill>
          <a:prstDash val="dash"/>
          <a:miter lim="800000"/>
        </a:ln>
        <a:effectLst/>
      </dgm:spPr>
    </dgm:pt>
    <dgm:pt modelId="{9A3D5508-ADC6-4CCA-AB4C-1380F0CF2E97}" type="pres">
      <dgm:prSet presAssocID="{993064A8-DD4E-4D26-9E4C-829A51F29057}"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34FEAE45-3895-46F7-AC4C-89BC8BE9AE18}" type="pres">
      <dgm:prSet presAssocID="{993064A8-DD4E-4D26-9E4C-829A51F29057}" presName="EmptyPlaceHolder" presStyleCnt="0"/>
      <dgm:spPr/>
    </dgm:pt>
  </dgm:ptLst>
  <dgm:cxnLst>
    <dgm:cxn modelId="{571A4E12-A3A1-40E2-87A2-B8867C5516E1}" srcId="{F42DD8D4-5E77-41AF-AEB3-C51AD752AB12}" destId="{F5BDDDC6-1859-4C2E-AA82-F1B7D9D39A35}" srcOrd="0" destOrd="0" parTransId="{BD51E783-4189-4ECB-81A3-13D8D5D7969D}" sibTransId="{9EE4B3F0-16F6-445C-986A-85F0A0760931}"/>
    <dgm:cxn modelId="{6DB26A1C-58F9-4F32-A821-D5830FB13A28}" srcId="{BBEDC8AE-01B9-4FFF-BD93-888BD347B262}" destId="{1489FD18-3950-4D21-9BC6-BABC61E68540}" srcOrd="0" destOrd="0" parTransId="{9274109C-1A4F-48AB-8F68-96C395A102CE}" sibTransId="{53EEDC9A-5BDA-4D5D-A67A-F95B97E78224}"/>
    <dgm:cxn modelId="{E9DBF05C-8E2A-4A01-91E7-D5059236F052}" type="presOf" srcId="{8B69D407-0574-4CE1-BE59-78A6535477B2}" destId="{45DE8FDE-0043-4D15-B952-3FD73D82B353}" srcOrd="0" destOrd="0" presId="urn:microsoft.com/office/officeart/2017/3/layout/HorizontalPathTimeline"/>
    <dgm:cxn modelId="{FDFE2F66-C22D-416A-92A1-04976BEE43E3}" type="presOf" srcId="{BBEDC8AE-01B9-4FFF-BD93-888BD347B262}" destId="{8570BAFC-2631-43CA-A38B-6BA600C67D64}" srcOrd="0" destOrd="0" presId="urn:microsoft.com/office/officeart/2017/3/layout/HorizontalPathTimeline"/>
    <dgm:cxn modelId="{C91F6547-4E23-46FA-A5C4-6B9FE7993D42}" type="presOf" srcId="{1489FD18-3950-4D21-9BC6-BABC61E68540}" destId="{B7B22CCA-590C-42F3-A481-896DCB19A639}" srcOrd="0" destOrd="0" presId="urn:microsoft.com/office/officeart/2017/3/layout/HorizontalPathTimeline"/>
    <dgm:cxn modelId="{51674567-F597-4945-9BDB-556CCC58E66C}" type="presOf" srcId="{95B44C4B-FE1E-4A9D-85E8-57DB5F40AD1F}" destId="{F8FB9D29-1652-4821-AA1C-97C13C172C35}" srcOrd="0" destOrd="0" presId="urn:microsoft.com/office/officeart/2017/3/layout/HorizontalPathTimeline"/>
    <dgm:cxn modelId="{C6A09A6D-1243-410C-B38B-35BC72086978}" srcId="{BBEDC8AE-01B9-4FFF-BD93-888BD347B262}" destId="{F42DD8D4-5E77-41AF-AEB3-C51AD752AB12}" srcOrd="1" destOrd="0" parTransId="{460A7A5F-2FF3-4C7E-9735-FEB4D8D76701}" sibTransId="{C474D99E-7B96-4820-AD58-153A53E234E0}"/>
    <dgm:cxn modelId="{9AAC8E87-8008-416D-B5E1-7D5379ABFD29}" type="presOf" srcId="{066C15FE-AEF5-49B5-BFB0-9F9492CD5AC5}" destId="{AE45276B-FA86-419A-900A-6304E7E1B8C2}" srcOrd="0" destOrd="0" presId="urn:microsoft.com/office/officeart/2017/3/layout/HorizontalPathTimeline"/>
    <dgm:cxn modelId="{BA98538C-A238-4252-9612-067378A69F20}" srcId="{BBEDC8AE-01B9-4FFF-BD93-888BD347B262}" destId="{993064A8-DD4E-4D26-9E4C-829A51F29057}" srcOrd="3" destOrd="0" parTransId="{78B64FCC-F0A1-4CE8-B56D-F1A75A76D8CE}" sibTransId="{C382C122-F0A0-4F92-AC94-FC454E0F1F57}"/>
    <dgm:cxn modelId="{776403A8-6636-4455-BC83-0649B4095F9A}" type="presOf" srcId="{F5BDDDC6-1859-4C2E-AA82-F1B7D9D39A35}" destId="{7F6D8F0E-83D7-433E-A4DF-95CBA4B737BE}" srcOrd="0" destOrd="0" presId="urn:microsoft.com/office/officeart/2017/3/layout/HorizontalPathTimeline"/>
    <dgm:cxn modelId="{E808EEB5-A6A4-4DF9-84AD-B2F7BD11712F}" srcId="{BBEDC8AE-01B9-4FFF-BD93-888BD347B262}" destId="{8B69D407-0574-4CE1-BE59-78A6535477B2}" srcOrd="2" destOrd="0" parTransId="{2936DC99-0927-4192-B609-3EAD906F6305}" sibTransId="{47456425-FEB9-4BBA-97BA-9D2D30C0EB65}"/>
    <dgm:cxn modelId="{40C8A4C6-FA18-4BB4-BFDE-DBDFFF17875E}" srcId="{1489FD18-3950-4D21-9BC6-BABC61E68540}" destId="{52068608-98A1-4583-BEF3-F3EFF20D92F1}" srcOrd="0" destOrd="0" parTransId="{3A137308-CFF2-45B0-BA25-37557C9D779F}" sibTransId="{0FA833F6-AF7F-472C-8999-5D6B95FA7F09}"/>
    <dgm:cxn modelId="{00A04DDC-3214-45D2-B82D-5902932EB9CE}" srcId="{8B69D407-0574-4CE1-BE59-78A6535477B2}" destId="{95B44C4B-FE1E-4A9D-85E8-57DB5F40AD1F}" srcOrd="0" destOrd="0" parTransId="{9B080196-99B7-4C13-830D-011B9EA37A48}" sibTransId="{94AF87B2-41FA-42EC-91AE-5E14792E5F97}"/>
    <dgm:cxn modelId="{B3285BE2-C3DF-4CA9-A4DB-D9197D0489AD}" type="presOf" srcId="{52068608-98A1-4583-BEF3-F3EFF20D92F1}" destId="{1335BC66-FA5D-4C68-A48B-E838D86202D6}" srcOrd="0" destOrd="0" presId="urn:microsoft.com/office/officeart/2017/3/layout/HorizontalPathTimeline"/>
    <dgm:cxn modelId="{F9D998F0-606A-4C4D-9B87-D057D71021F3}" type="presOf" srcId="{F42DD8D4-5E77-41AF-AEB3-C51AD752AB12}" destId="{CD854010-3B51-427A-B3C0-C8E9076B0133}" srcOrd="0" destOrd="0" presId="urn:microsoft.com/office/officeart/2017/3/layout/HorizontalPathTimeline"/>
    <dgm:cxn modelId="{2680FAF7-6226-4907-BF95-35E31D18F6E4}" type="presOf" srcId="{993064A8-DD4E-4D26-9E4C-829A51F29057}" destId="{7C97D863-CB08-4A0A-93A5-4EF4F9364F5B}" srcOrd="0" destOrd="0" presId="urn:microsoft.com/office/officeart/2017/3/layout/HorizontalPathTimeline"/>
    <dgm:cxn modelId="{1729A4FA-50AF-4162-91A9-35B0860C6D05}" srcId="{993064A8-DD4E-4D26-9E4C-829A51F29057}" destId="{066C15FE-AEF5-49B5-BFB0-9F9492CD5AC5}" srcOrd="0" destOrd="0" parTransId="{5B006E13-1884-4225-A4E0-C49ADE072640}" sibTransId="{81D470D7-9489-4916-B647-81CA4E25CA63}"/>
    <dgm:cxn modelId="{69E47AD2-BC85-4AA9-8892-04C9765027CF}" type="presParOf" srcId="{8570BAFC-2631-43CA-A38B-6BA600C67D64}" destId="{C00E4002-7F61-41C6-9071-DBF63061B28C}" srcOrd="0" destOrd="0" presId="urn:microsoft.com/office/officeart/2017/3/layout/HorizontalPathTimeline"/>
    <dgm:cxn modelId="{08A25293-DE80-42E1-B619-AED4BEFC6F4F}" type="presParOf" srcId="{8570BAFC-2631-43CA-A38B-6BA600C67D64}" destId="{468DFD2E-1409-4E88-BC91-2FF4EF424D25}" srcOrd="1" destOrd="0" presId="urn:microsoft.com/office/officeart/2017/3/layout/HorizontalPathTimeline"/>
    <dgm:cxn modelId="{D5ECDFEA-B483-4D56-81C1-290B921B1A8C}" type="presParOf" srcId="{468DFD2E-1409-4E88-BC91-2FF4EF424D25}" destId="{A2BDD453-85BB-4F97-9967-929C61B7F0DA}" srcOrd="0" destOrd="0" presId="urn:microsoft.com/office/officeart/2017/3/layout/HorizontalPathTimeline"/>
    <dgm:cxn modelId="{7996031A-D1EA-4F67-AE40-147FD3EAB121}" type="presParOf" srcId="{A2BDD453-85BB-4F97-9967-929C61B7F0DA}" destId="{B7B22CCA-590C-42F3-A481-896DCB19A639}" srcOrd="0" destOrd="0" presId="urn:microsoft.com/office/officeart/2017/3/layout/HorizontalPathTimeline"/>
    <dgm:cxn modelId="{E14D5C85-3F16-4293-A6B4-C292963088C6}" type="presParOf" srcId="{A2BDD453-85BB-4F97-9967-929C61B7F0DA}" destId="{56E48265-2348-482C-9667-6CF0729C5832}" srcOrd="1" destOrd="0" presId="urn:microsoft.com/office/officeart/2017/3/layout/HorizontalPathTimeline"/>
    <dgm:cxn modelId="{56C06B60-379B-4443-A41E-98D18241B2A2}" type="presParOf" srcId="{56E48265-2348-482C-9667-6CF0729C5832}" destId="{1335BC66-FA5D-4C68-A48B-E838D86202D6}" srcOrd="0" destOrd="0" presId="urn:microsoft.com/office/officeart/2017/3/layout/HorizontalPathTimeline"/>
    <dgm:cxn modelId="{4FB6CBDC-DEE0-4341-8887-8D6E75388D7D}" type="presParOf" srcId="{56E48265-2348-482C-9667-6CF0729C5832}" destId="{AAE7B5A3-3069-4EFB-A97F-43F9F0CA7E22}" srcOrd="1" destOrd="0" presId="urn:microsoft.com/office/officeart/2017/3/layout/HorizontalPathTimeline"/>
    <dgm:cxn modelId="{4BA8B467-B087-471F-9EDE-7B19448425D9}" type="presParOf" srcId="{A2BDD453-85BB-4F97-9967-929C61B7F0DA}" destId="{0C53BC1D-C77A-47A9-98C4-12767A6E5FB8}" srcOrd="2" destOrd="0" presId="urn:microsoft.com/office/officeart/2017/3/layout/HorizontalPathTimeline"/>
    <dgm:cxn modelId="{AD223257-27E0-4704-BED9-541190D0F80E}" type="presParOf" srcId="{A2BDD453-85BB-4F97-9967-929C61B7F0DA}" destId="{3F1A7688-24C1-4C31-B907-041EF7FBA865}" srcOrd="3" destOrd="0" presId="urn:microsoft.com/office/officeart/2017/3/layout/HorizontalPathTimeline"/>
    <dgm:cxn modelId="{B7E1B159-1B67-4AC1-A39E-921589336A8C}" type="presParOf" srcId="{A2BDD453-85BB-4F97-9967-929C61B7F0DA}" destId="{23E8772D-E3E1-43FC-82F8-D11ED41622B6}" srcOrd="4" destOrd="0" presId="urn:microsoft.com/office/officeart/2017/3/layout/HorizontalPathTimeline"/>
    <dgm:cxn modelId="{D0B4CE5C-59DD-4A4A-8E00-8434B0C09BFE}" type="presParOf" srcId="{468DFD2E-1409-4E88-BC91-2FF4EF424D25}" destId="{2FA8DD6C-21C3-4440-BD30-5B3087F45450}" srcOrd="1" destOrd="0" presId="urn:microsoft.com/office/officeart/2017/3/layout/HorizontalPathTimeline"/>
    <dgm:cxn modelId="{07FCB213-BA56-4DA9-A6A1-56552383CD59}" type="presParOf" srcId="{468DFD2E-1409-4E88-BC91-2FF4EF424D25}" destId="{E2BC499E-0942-43BC-AE6E-3D24176250AB}" srcOrd="2" destOrd="0" presId="urn:microsoft.com/office/officeart/2017/3/layout/HorizontalPathTimeline"/>
    <dgm:cxn modelId="{05207129-F9D8-408A-B11A-F8187CF0BD22}" type="presParOf" srcId="{E2BC499E-0942-43BC-AE6E-3D24176250AB}" destId="{CD854010-3B51-427A-B3C0-C8E9076B0133}" srcOrd="0" destOrd="0" presId="urn:microsoft.com/office/officeart/2017/3/layout/HorizontalPathTimeline"/>
    <dgm:cxn modelId="{CE63B3E4-C736-461E-A298-862B8385BFCE}" type="presParOf" srcId="{E2BC499E-0942-43BC-AE6E-3D24176250AB}" destId="{1C8D0B0F-915D-4C75-8D86-CCDA8242651F}" srcOrd="1" destOrd="0" presId="urn:microsoft.com/office/officeart/2017/3/layout/HorizontalPathTimeline"/>
    <dgm:cxn modelId="{A40A4E04-0871-4BF9-87D3-EB3EF23F85AA}" type="presParOf" srcId="{1C8D0B0F-915D-4C75-8D86-CCDA8242651F}" destId="{7F6D8F0E-83D7-433E-A4DF-95CBA4B737BE}" srcOrd="0" destOrd="0" presId="urn:microsoft.com/office/officeart/2017/3/layout/HorizontalPathTimeline"/>
    <dgm:cxn modelId="{E5EAE3E1-A73F-46AF-8742-EC2B8AA482A1}" type="presParOf" srcId="{1C8D0B0F-915D-4C75-8D86-CCDA8242651F}" destId="{3602AE1F-817E-4199-861E-0B97E0085FAB}" srcOrd="1" destOrd="0" presId="urn:microsoft.com/office/officeart/2017/3/layout/HorizontalPathTimeline"/>
    <dgm:cxn modelId="{42F0783E-50D0-451D-9C9F-5F87B5B14A4F}" type="presParOf" srcId="{E2BC499E-0942-43BC-AE6E-3D24176250AB}" destId="{9865222B-14A5-49D6-89E7-538654588CC5}" srcOrd="2" destOrd="0" presId="urn:microsoft.com/office/officeart/2017/3/layout/HorizontalPathTimeline"/>
    <dgm:cxn modelId="{84FE8B17-0FE1-4A6B-A678-527D7C2B1B8D}" type="presParOf" srcId="{E2BC499E-0942-43BC-AE6E-3D24176250AB}" destId="{CB6D0403-3EF8-4030-B23C-08942DA8B480}" srcOrd="3" destOrd="0" presId="urn:microsoft.com/office/officeart/2017/3/layout/HorizontalPathTimeline"/>
    <dgm:cxn modelId="{D324C4BB-7F59-4D06-A4A1-0F3A3D2EE803}" type="presParOf" srcId="{E2BC499E-0942-43BC-AE6E-3D24176250AB}" destId="{C0744D42-C2B8-4958-B533-A1007736D4B6}" srcOrd="4" destOrd="0" presId="urn:microsoft.com/office/officeart/2017/3/layout/HorizontalPathTimeline"/>
    <dgm:cxn modelId="{51733E8D-66F8-4012-8B57-AA98EB82F7E7}" type="presParOf" srcId="{468DFD2E-1409-4E88-BC91-2FF4EF424D25}" destId="{A522E541-A265-4331-8BEE-800D9D6647E6}" srcOrd="3" destOrd="0" presId="urn:microsoft.com/office/officeart/2017/3/layout/HorizontalPathTimeline"/>
    <dgm:cxn modelId="{EBE181F5-06A2-42B4-929A-A383C916E7C2}" type="presParOf" srcId="{468DFD2E-1409-4E88-BC91-2FF4EF424D25}" destId="{E8F04DFD-1E9C-4D3D-8A63-77C3842F339A}" srcOrd="4" destOrd="0" presId="urn:microsoft.com/office/officeart/2017/3/layout/HorizontalPathTimeline"/>
    <dgm:cxn modelId="{78DC890E-0673-4003-9F07-14FE91192790}" type="presParOf" srcId="{E8F04DFD-1E9C-4D3D-8A63-77C3842F339A}" destId="{45DE8FDE-0043-4D15-B952-3FD73D82B353}" srcOrd="0" destOrd="0" presId="urn:microsoft.com/office/officeart/2017/3/layout/HorizontalPathTimeline"/>
    <dgm:cxn modelId="{37CF09CE-A510-4F92-9715-3A0152979817}" type="presParOf" srcId="{E8F04DFD-1E9C-4D3D-8A63-77C3842F339A}" destId="{E4898586-2E4A-430C-9393-FBC749430B4E}" srcOrd="1" destOrd="0" presId="urn:microsoft.com/office/officeart/2017/3/layout/HorizontalPathTimeline"/>
    <dgm:cxn modelId="{5036A610-483A-4F94-81F8-A6C51305E388}" type="presParOf" srcId="{E4898586-2E4A-430C-9393-FBC749430B4E}" destId="{F8FB9D29-1652-4821-AA1C-97C13C172C35}" srcOrd="0" destOrd="0" presId="urn:microsoft.com/office/officeart/2017/3/layout/HorizontalPathTimeline"/>
    <dgm:cxn modelId="{19C7B8FC-44EC-4998-A8EE-731EE1E8682E}" type="presParOf" srcId="{E4898586-2E4A-430C-9393-FBC749430B4E}" destId="{2C0C2789-B536-42E2-8E9E-A1F500394494}" srcOrd="1" destOrd="0" presId="urn:microsoft.com/office/officeart/2017/3/layout/HorizontalPathTimeline"/>
    <dgm:cxn modelId="{731D1023-FE67-4C03-AC53-9A703B62FD9F}" type="presParOf" srcId="{E8F04DFD-1E9C-4D3D-8A63-77C3842F339A}" destId="{0ACCAC14-3E6F-4105-B815-6B8BA3AB3A39}" srcOrd="2" destOrd="0" presId="urn:microsoft.com/office/officeart/2017/3/layout/HorizontalPathTimeline"/>
    <dgm:cxn modelId="{F6EC695F-D2FE-4069-B53B-497B52C5EF1F}" type="presParOf" srcId="{E8F04DFD-1E9C-4D3D-8A63-77C3842F339A}" destId="{10231FEB-3745-4040-8380-755616972369}" srcOrd="3" destOrd="0" presId="urn:microsoft.com/office/officeart/2017/3/layout/HorizontalPathTimeline"/>
    <dgm:cxn modelId="{0535C368-6D6C-4620-86CA-90A2A70DA387}" type="presParOf" srcId="{E8F04DFD-1E9C-4D3D-8A63-77C3842F339A}" destId="{20C06D61-D2AE-4060-AE8C-6697DC01AD65}" srcOrd="4" destOrd="0" presId="urn:microsoft.com/office/officeart/2017/3/layout/HorizontalPathTimeline"/>
    <dgm:cxn modelId="{CBADA0D4-3A50-41C4-BB3E-FF10EBF51930}" type="presParOf" srcId="{468DFD2E-1409-4E88-BC91-2FF4EF424D25}" destId="{F2FA7597-F504-4E86-A425-227F88AE0B15}" srcOrd="5" destOrd="0" presId="urn:microsoft.com/office/officeart/2017/3/layout/HorizontalPathTimeline"/>
    <dgm:cxn modelId="{8A33C9A9-0E37-4754-BEC3-410187E60678}" type="presParOf" srcId="{468DFD2E-1409-4E88-BC91-2FF4EF424D25}" destId="{B802600D-2D15-42E6-B5CD-99572C505D46}" srcOrd="6" destOrd="0" presId="urn:microsoft.com/office/officeart/2017/3/layout/HorizontalPathTimeline"/>
    <dgm:cxn modelId="{C6355C4F-E3F5-49A6-BC2B-D86A23C26FDF}" type="presParOf" srcId="{B802600D-2D15-42E6-B5CD-99572C505D46}" destId="{7C97D863-CB08-4A0A-93A5-4EF4F9364F5B}" srcOrd="0" destOrd="0" presId="urn:microsoft.com/office/officeart/2017/3/layout/HorizontalPathTimeline"/>
    <dgm:cxn modelId="{D1EB9735-36C0-4C00-847B-5B387F9EB2C1}" type="presParOf" srcId="{B802600D-2D15-42E6-B5CD-99572C505D46}" destId="{6F0589EF-DDE5-443F-9374-86851DB1D0AB}" srcOrd="1" destOrd="0" presId="urn:microsoft.com/office/officeart/2017/3/layout/HorizontalPathTimeline"/>
    <dgm:cxn modelId="{17C2E307-BF17-4444-A881-74D4DD0CB80F}" type="presParOf" srcId="{6F0589EF-DDE5-443F-9374-86851DB1D0AB}" destId="{AE45276B-FA86-419A-900A-6304E7E1B8C2}" srcOrd="0" destOrd="0" presId="urn:microsoft.com/office/officeart/2017/3/layout/HorizontalPathTimeline"/>
    <dgm:cxn modelId="{A76E8E80-559D-4168-A8F6-AA24A5B8F350}" type="presParOf" srcId="{6F0589EF-DDE5-443F-9374-86851DB1D0AB}" destId="{5C35ECF2-C450-451F-BCEA-97B561F38C8A}" srcOrd="1" destOrd="0" presId="urn:microsoft.com/office/officeart/2017/3/layout/HorizontalPathTimeline"/>
    <dgm:cxn modelId="{B3F2F52C-402E-4FBE-A9F6-DB9F6603F6D5}" type="presParOf" srcId="{B802600D-2D15-42E6-B5CD-99572C505D46}" destId="{586DF46B-26A6-4905-BA33-9CFE5AFD01F0}" srcOrd="2" destOrd="0" presId="urn:microsoft.com/office/officeart/2017/3/layout/HorizontalPathTimeline"/>
    <dgm:cxn modelId="{D4CC85A0-96C6-41BA-AA22-B08BF8157857}" type="presParOf" srcId="{B802600D-2D15-42E6-B5CD-99572C505D46}" destId="{9A3D5508-ADC6-4CCA-AB4C-1380F0CF2E97}" srcOrd="3" destOrd="0" presId="urn:microsoft.com/office/officeart/2017/3/layout/HorizontalPathTimeline"/>
    <dgm:cxn modelId="{25A60D96-5026-45E3-8E4D-7ECF96ABA7D7}" type="presParOf" srcId="{B802600D-2D15-42E6-B5CD-99572C505D46}" destId="{34FEAE45-3895-46F7-AC4C-89BC8BE9AE18}"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038F9-1E68-4E28-9CA5-A94FD7ECA8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642129-15EA-41D5-90CE-625DC76F6B3F}">
      <dgm:prSet/>
      <dgm:spPr/>
      <dgm:t>
        <a:bodyPr/>
        <a:lstStyle/>
        <a:p>
          <a:r>
            <a:rPr lang="fr-FR"/>
            <a:t>Bien-être et qualité de vie au travail (baby-foot, machine à café, salle de sport, ...)</a:t>
          </a:r>
          <a:endParaRPr lang="en-US"/>
        </a:p>
      </dgm:t>
    </dgm:pt>
    <dgm:pt modelId="{B5EC96D8-094E-4515-B4AD-E31F48AD7E74}" type="parTrans" cxnId="{92327882-F02C-48E2-AA03-583AF9F33F36}">
      <dgm:prSet/>
      <dgm:spPr/>
      <dgm:t>
        <a:bodyPr/>
        <a:lstStyle/>
        <a:p>
          <a:endParaRPr lang="en-US"/>
        </a:p>
      </dgm:t>
    </dgm:pt>
    <dgm:pt modelId="{DB99F086-EF2D-4C4F-9DDF-332A857C897B}" type="sibTrans" cxnId="{92327882-F02C-48E2-AA03-583AF9F33F36}">
      <dgm:prSet/>
      <dgm:spPr/>
      <dgm:t>
        <a:bodyPr/>
        <a:lstStyle/>
        <a:p>
          <a:endParaRPr lang="en-US"/>
        </a:p>
      </dgm:t>
    </dgm:pt>
    <dgm:pt modelId="{C0A47258-3CC1-4673-8849-05FCC5A9BDEE}">
      <dgm:prSet/>
      <dgm:spPr/>
      <dgm:t>
        <a:bodyPr/>
        <a:lstStyle/>
        <a:p>
          <a:r>
            <a:rPr lang="fr-FR"/>
            <a:t>Tourisme durable (encourage les pratiques écologiques au sein des centres de vacances)</a:t>
          </a:r>
          <a:endParaRPr lang="en-US"/>
        </a:p>
      </dgm:t>
    </dgm:pt>
    <dgm:pt modelId="{386CC0AD-8950-4A3C-BE6B-DB2D78EA57CB}" type="parTrans" cxnId="{276A7D1C-08AE-48BA-BC3E-3B4F33ADC343}">
      <dgm:prSet/>
      <dgm:spPr/>
      <dgm:t>
        <a:bodyPr/>
        <a:lstStyle/>
        <a:p>
          <a:endParaRPr lang="en-US"/>
        </a:p>
      </dgm:t>
    </dgm:pt>
    <dgm:pt modelId="{1A80C33A-62C8-41FA-A824-8DED52FC0B1C}" type="sibTrans" cxnId="{276A7D1C-08AE-48BA-BC3E-3B4F33ADC343}">
      <dgm:prSet/>
      <dgm:spPr/>
      <dgm:t>
        <a:bodyPr/>
        <a:lstStyle/>
        <a:p>
          <a:endParaRPr lang="en-US"/>
        </a:p>
      </dgm:t>
    </dgm:pt>
    <dgm:pt modelId="{1DB0CE18-98E6-40BD-981D-85CB303A7CBE}">
      <dgm:prSet/>
      <dgm:spPr/>
      <dgm:t>
        <a:bodyPr/>
        <a:lstStyle/>
        <a:p>
          <a:r>
            <a:rPr lang="fr-FR"/>
            <a:t>Accès à l'éducation et à la culture (programmes éducatifs, séjours culturels)</a:t>
          </a:r>
          <a:endParaRPr lang="en-US"/>
        </a:p>
      </dgm:t>
    </dgm:pt>
    <dgm:pt modelId="{97F1D9FA-66F3-4505-B9E2-FAC83671D398}" type="parTrans" cxnId="{82A4A997-BCB8-4B6D-BD80-E6477E9E5D76}">
      <dgm:prSet/>
      <dgm:spPr/>
      <dgm:t>
        <a:bodyPr/>
        <a:lstStyle/>
        <a:p>
          <a:endParaRPr lang="en-US"/>
        </a:p>
      </dgm:t>
    </dgm:pt>
    <dgm:pt modelId="{A3EF78B2-DB9E-4AC3-B041-B318F22BCABE}" type="sibTrans" cxnId="{82A4A997-BCB8-4B6D-BD80-E6477E9E5D76}">
      <dgm:prSet/>
      <dgm:spPr/>
      <dgm:t>
        <a:bodyPr/>
        <a:lstStyle/>
        <a:p>
          <a:endParaRPr lang="en-US"/>
        </a:p>
      </dgm:t>
    </dgm:pt>
    <dgm:pt modelId="{A0E9AD63-14FC-41DB-87AC-2DCDCA3CDE59}">
      <dgm:prSet/>
      <dgm:spPr/>
      <dgm:t>
        <a:bodyPr/>
        <a:lstStyle/>
        <a:p>
          <a:r>
            <a:rPr lang="fr-FR"/>
            <a:t>Accessibilité financière (subvention d'une partie des coûts)</a:t>
          </a:r>
          <a:endParaRPr lang="en-US"/>
        </a:p>
      </dgm:t>
    </dgm:pt>
    <dgm:pt modelId="{2FAD66AE-4070-4D6B-9A61-A0FC0BA8B4FF}" type="parTrans" cxnId="{5BFD0852-39DD-4F5C-A4F1-FE29BB0327F6}">
      <dgm:prSet/>
      <dgm:spPr/>
      <dgm:t>
        <a:bodyPr/>
        <a:lstStyle/>
        <a:p>
          <a:endParaRPr lang="en-US"/>
        </a:p>
      </dgm:t>
    </dgm:pt>
    <dgm:pt modelId="{289C47D4-350D-496C-8B5B-85468BEDD540}" type="sibTrans" cxnId="{5BFD0852-39DD-4F5C-A4F1-FE29BB0327F6}">
      <dgm:prSet/>
      <dgm:spPr/>
      <dgm:t>
        <a:bodyPr/>
        <a:lstStyle/>
        <a:p>
          <a:endParaRPr lang="en-US"/>
        </a:p>
      </dgm:t>
    </dgm:pt>
    <dgm:pt modelId="{D523E9BC-709E-4EF2-91E3-3FA8D7BB78F0}">
      <dgm:prSet/>
      <dgm:spPr/>
      <dgm:t>
        <a:bodyPr/>
        <a:lstStyle/>
        <a:p>
          <a:r>
            <a:rPr lang="fr-FR"/>
            <a:t>ISO 26000</a:t>
          </a:r>
          <a:endParaRPr lang="en-US"/>
        </a:p>
      </dgm:t>
    </dgm:pt>
    <dgm:pt modelId="{2F372984-93A3-4783-8D74-051517486ECB}" type="parTrans" cxnId="{853F1122-23E6-49C4-B12D-1B89C90FCEBE}">
      <dgm:prSet/>
      <dgm:spPr/>
      <dgm:t>
        <a:bodyPr/>
        <a:lstStyle/>
        <a:p>
          <a:endParaRPr lang="en-US"/>
        </a:p>
      </dgm:t>
    </dgm:pt>
    <dgm:pt modelId="{5CD533E0-3536-4933-83CB-15E9D1E2D164}" type="sibTrans" cxnId="{853F1122-23E6-49C4-B12D-1B89C90FCEBE}">
      <dgm:prSet/>
      <dgm:spPr/>
      <dgm:t>
        <a:bodyPr/>
        <a:lstStyle/>
        <a:p>
          <a:endParaRPr lang="en-US"/>
        </a:p>
      </dgm:t>
    </dgm:pt>
    <dgm:pt modelId="{83B3B056-19E4-4BEE-B000-15CF94653E2D}" type="pres">
      <dgm:prSet presAssocID="{A10038F9-1E68-4E28-9CA5-A94FD7ECA809}" presName="root" presStyleCnt="0">
        <dgm:presLayoutVars>
          <dgm:dir/>
          <dgm:resizeHandles val="exact"/>
        </dgm:presLayoutVars>
      </dgm:prSet>
      <dgm:spPr/>
    </dgm:pt>
    <dgm:pt modelId="{FA76770B-1DF5-44B5-80D1-2CF54653915B}" type="pres">
      <dgm:prSet presAssocID="{F6642129-15EA-41D5-90CE-625DC76F6B3F}" presName="compNode" presStyleCnt="0"/>
      <dgm:spPr/>
    </dgm:pt>
    <dgm:pt modelId="{9B4EAACB-3393-464C-B543-A3E78B4BEC3A}" type="pres">
      <dgm:prSet presAssocID="{F6642129-15EA-41D5-90CE-625DC76F6B3F}" presName="bgRect" presStyleLbl="bgShp" presStyleIdx="0" presStyleCnt="5"/>
      <dgm:spPr/>
    </dgm:pt>
    <dgm:pt modelId="{2D453E64-956C-4142-96CC-4EF66023FA08}" type="pres">
      <dgm:prSet presAssocID="{F6642129-15EA-41D5-90CE-625DC76F6B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n de football"/>
        </a:ext>
      </dgm:extLst>
    </dgm:pt>
    <dgm:pt modelId="{981AA4C5-1467-497E-9658-3AA3808E68E0}" type="pres">
      <dgm:prSet presAssocID="{F6642129-15EA-41D5-90CE-625DC76F6B3F}" presName="spaceRect" presStyleCnt="0"/>
      <dgm:spPr/>
    </dgm:pt>
    <dgm:pt modelId="{C5D3791A-ED0B-4308-9D5D-37ECB89F6A46}" type="pres">
      <dgm:prSet presAssocID="{F6642129-15EA-41D5-90CE-625DC76F6B3F}" presName="parTx" presStyleLbl="revTx" presStyleIdx="0" presStyleCnt="5">
        <dgm:presLayoutVars>
          <dgm:chMax val="0"/>
          <dgm:chPref val="0"/>
        </dgm:presLayoutVars>
      </dgm:prSet>
      <dgm:spPr/>
    </dgm:pt>
    <dgm:pt modelId="{8FF333EB-A950-41C5-BB3B-5C8AC9417EC3}" type="pres">
      <dgm:prSet presAssocID="{DB99F086-EF2D-4C4F-9DDF-332A857C897B}" presName="sibTrans" presStyleCnt="0"/>
      <dgm:spPr/>
    </dgm:pt>
    <dgm:pt modelId="{E18CCB28-559A-4961-B6F9-4D586078C853}" type="pres">
      <dgm:prSet presAssocID="{C0A47258-3CC1-4673-8849-05FCC5A9BDEE}" presName="compNode" presStyleCnt="0"/>
      <dgm:spPr/>
    </dgm:pt>
    <dgm:pt modelId="{EBD4FC4D-8FB5-4BB9-B031-4F1FE3F64D33}" type="pres">
      <dgm:prSet presAssocID="{C0A47258-3CC1-4673-8849-05FCC5A9BDEE}" presName="bgRect" presStyleLbl="bgShp" presStyleIdx="1" presStyleCnt="5"/>
      <dgm:spPr/>
    </dgm:pt>
    <dgm:pt modelId="{231F7D29-6316-4482-954F-4ADF116E6B2E}" type="pres">
      <dgm:prSet presAssocID="{C0A47258-3CC1-4673-8849-05FCC5A9BD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estive Lantern"/>
        </a:ext>
      </dgm:extLst>
    </dgm:pt>
    <dgm:pt modelId="{3742DCAC-41D8-4256-B4F6-DE9AE90B9F85}" type="pres">
      <dgm:prSet presAssocID="{C0A47258-3CC1-4673-8849-05FCC5A9BDEE}" presName="spaceRect" presStyleCnt="0"/>
      <dgm:spPr/>
    </dgm:pt>
    <dgm:pt modelId="{52887AE4-D856-474B-943D-2564EDC48D99}" type="pres">
      <dgm:prSet presAssocID="{C0A47258-3CC1-4673-8849-05FCC5A9BDEE}" presName="parTx" presStyleLbl="revTx" presStyleIdx="1" presStyleCnt="5">
        <dgm:presLayoutVars>
          <dgm:chMax val="0"/>
          <dgm:chPref val="0"/>
        </dgm:presLayoutVars>
      </dgm:prSet>
      <dgm:spPr/>
    </dgm:pt>
    <dgm:pt modelId="{269924F7-30AC-4E6A-A156-4B1C278844F9}" type="pres">
      <dgm:prSet presAssocID="{1A80C33A-62C8-41FA-A824-8DED52FC0B1C}" presName="sibTrans" presStyleCnt="0"/>
      <dgm:spPr/>
    </dgm:pt>
    <dgm:pt modelId="{789AA754-0F4C-478A-A679-664F1CB33B09}" type="pres">
      <dgm:prSet presAssocID="{1DB0CE18-98E6-40BD-981D-85CB303A7CBE}" presName="compNode" presStyleCnt="0"/>
      <dgm:spPr/>
    </dgm:pt>
    <dgm:pt modelId="{6C510C86-5912-4299-BDEE-4DD4FD1F447D}" type="pres">
      <dgm:prSet presAssocID="{1DB0CE18-98E6-40BD-981D-85CB303A7CBE}" presName="bgRect" presStyleLbl="bgShp" presStyleIdx="2" presStyleCnt="5"/>
      <dgm:spPr/>
    </dgm:pt>
    <dgm:pt modelId="{C68E901E-984F-4297-85DB-41EB1CD76BA3}" type="pres">
      <dgm:prSet presAssocID="{1DB0CE18-98E6-40BD-981D-85CB303A7CB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vats"/>
        </a:ext>
      </dgm:extLst>
    </dgm:pt>
    <dgm:pt modelId="{BEA8AF6E-5FFE-4F35-AAB1-9393129030A9}" type="pres">
      <dgm:prSet presAssocID="{1DB0CE18-98E6-40BD-981D-85CB303A7CBE}" presName="spaceRect" presStyleCnt="0"/>
      <dgm:spPr/>
    </dgm:pt>
    <dgm:pt modelId="{D4C3BC76-99E2-458F-8F35-47A7F888EF5C}" type="pres">
      <dgm:prSet presAssocID="{1DB0CE18-98E6-40BD-981D-85CB303A7CBE}" presName="parTx" presStyleLbl="revTx" presStyleIdx="2" presStyleCnt="5">
        <dgm:presLayoutVars>
          <dgm:chMax val="0"/>
          <dgm:chPref val="0"/>
        </dgm:presLayoutVars>
      </dgm:prSet>
      <dgm:spPr/>
    </dgm:pt>
    <dgm:pt modelId="{3CBC57D6-BBD9-4492-965A-1D06E38C9674}" type="pres">
      <dgm:prSet presAssocID="{A3EF78B2-DB9E-4AC3-B041-B318F22BCABE}" presName="sibTrans" presStyleCnt="0"/>
      <dgm:spPr/>
    </dgm:pt>
    <dgm:pt modelId="{9FC13322-5BC4-4AF5-AE9D-28B92034C59B}" type="pres">
      <dgm:prSet presAssocID="{A0E9AD63-14FC-41DB-87AC-2DCDCA3CDE59}" presName="compNode" presStyleCnt="0"/>
      <dgm:spPr/>
    </dgm:pt>
    <dgm:pt modelId="{A94C7AA3-2278-4E1C-B31A-9C64C7C908C7}" type="pres">
      <dgm:prSet presAssocID="{A0E9AD63-14FC-41DB-87AC-2DCDCA3CDE59}" presName="bgRect" presStyleLbl="bgShp" presStyleIdx="3" presStyleCnt="5"/>
      <dgm:spPr/>
    </dgm:pt>
    <dgm:pt modelId="{92FE08C2-46A4-444F-9E3A-47B0C26B3AA6}" type="pres">
      <dgm:prSet presAssocID="{A0E9AD63-14FC-41DB-87AC-2DCDCA3CDE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gent"/>
        </a:ext>
      </dgm:extLst>
    </dgm:pt>
    <dgm:pt modelId="{7041C3D8-9266-4586-BF06-1F08AB0E7546}" type="pres">
      <dgm:prSet presAssocID="{A0E9AD63-14FC-41DB-87AC-2DCDCA3CDE59}" presName="spaceRect" presStyleCnt="0"/>
      <dgm:spPr/>
    </dgm:pt>
    <dgm:pt modelId="{46643277-1CE6-412D-A047-CF1FD91F35B0}" type="pres">
      <dgm:prSet presAssocID="{A0E9AD63-14FC-41DB-87AC-2DCDCA3CDE59}" presName="parTx" presStyleLbl="revTx" presStyleIdx="3" presStyleCnt="5">
        <dgm:presLayoutVars>
          <dgm:chMax val="0"/>
          <dgm:chPref val="0"/>
        </dgm:presLayoutVars>
      </dgm:prSet>
      <dgm:spPr/>
    </dgm:pt>
    <dgm:pt modelId="{0058AC33-82EB-4A02-89CC-46F436BEB7AD}" type="pres">
      <dgm:prSet presAssocID="{289C47D4-350D-496C-8B5B-85468BEDD540}" presName="sibTrans" presStyleCnt="0"/>
      <dgm:spPr/>
    </dgm:pt>
    <dgm:pt modelId="{F6C0419E-60D8-44FA-8714-7A4546215B7C}" type="pres">
      <dgm:prSet presAssocID="{D523E9BC-709E-4EF2-91E3-3FA8D7BB78F0}" presName="compNode" presStyleCnt="0"/>
      <dgm:spPr/>
    </dgm:pt>
    <dgm:pt modelId="{90E0ECFC-6C06-4FD1-9CC1-83742A76953A}" type="pres">
      <dgm:prSet presAssocID="{D523E9BC-709E-4EF2-91E3-3FA8D7BB78F0}" presName="bgRect" presStyleLbl="bgShp" presStyleIdx="4" presStyleCnt="5"/>
      <dgm:spPr/>
    </dgm:pt>
    <dgm:pt modelId="{E193797C-7C2D-400B-8B51-3F47CDA69FA6}" type="pres">
      <dgm:prSet presAssocID="{D523E9BC-709E-4EF2-91E3-3FA8D7BB78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D30E6CFB-5DE0-41C1-8280-5AAFE78E5183}" type="pres">
      <dgm:prSet presAssocID="{D523E9BC-709E-4EF2-91E3-3FA8D7BB78F0}" presName="spaceRect" presStyleCnt="0"/>
      <dgm:spPr/>
    </dgm:pt>
    <dgm:pt modelId="{DCA2321F-BACC-418E-92CD-EFA480952072}" type="pres">
      <dgm:prSet presAssocID="{D523E9BC-709E-4EF2-91E3-3FA8D7BB78F0}" presName="parTx" presStyleLbl="revTx" presStyleIdx="4" presStyleCnt="5">
        <dgm:presLayoutVars>
          <dgm:chMax val="0"/>
          <dgm:chPref val="0"/>
        </dgm:presLayoutVars>
      </dgm:prSet>
      <dgm:spPr/>
    </dgm:pt>
  </dgm:ptLst>
  <dgm:cxnLst>
    <dgm:cxn modelId="{AD64B402-2AE8-4C51-946E-95E319BE0CA7}" type="presOf" srcId="{D523E9BC-709E-4EF2-91E3-3FA8D7BB78F0}" destId="{DCA2321F-BACC-418E-92CD-EFA480952072}" srcOrd="0" destOrd="0" presId="urn:microsoft.com/office/officeart/2018/2/layout/IconVerticalSolidList"/>
    <dgm:cxn modelId="{18D1F81B-CB80-4860-9163-15B978E1617A}" type="presOf" srcId="{A10038F9-1E68-4E28-9CA5-A94FD7ECA809}" destId="{83B3B056-19E4-4BEE-B000-15CF94653E2D}" srcOrd="0" destOrd="0" presId="urn:microsoft.com/office/officeart/2018/2/layout/IconVerticalSolidList"/>
    <dgm:cxn modelId="{276A7D1C-08AE-48BA-BC3E-3B4F33ADC343}" srcId="{A10038F9-1E68-4E28-9CA5-A94FD7ECA809}" destId="{C0A47258-3CC1-4673-8849-05FCC5A9BDEE}" srcOrd="1" destOrd="0" parTransId="{386CC0AD-8950-4A3C-BE6B-DB2D78EA57CB}" sibTransId="{1A80C33A-62C8-41FA-A824-8DED52FC0B1C}"/>
    <dgm:cxn modelId="{853F1122-23E6-49C4-B12D-1B89C90FCEBE}" srcId="{A10038F9-1E68-4E28-9CA5-A94FD7ECA809}" destId="{D523E9BC-709E-4EF2-91E3-3FA8D7BB78F0}" srcOrd="4" destOrd="0" parTransId="{2F372984-93A3-4783-8D74-051517486ECB}" sibTransId="{5CD533E0-3536-4933-83CB-15E9D1E2D164}"/>
    <dgm:cxn modelId="{C1F83266-BCE8-45BD-B0F1-AAE1B6C840AC}" type="presOf" srcId="{F6642129-15EA-41D5-90CE-625DC76F6B3F}" destId="{C5D3791A-ED0B-4308-9D5D-37ECB89F6A46}" srcOrd="0" destOrd="0" presId="urn:microsoft.com/office/officeart/2018/2/layout/IconVerticalSolidList"/>
    <dgm:cxn modelId="{5BFD0852-39DD-4F5C-A4F1-FE29BB0327F6}" srcId="{A10038F9-1E68-4E28-9CA5-A94FD7ECA809}" destId="{A0E9AD63-14FC-41DB-87AC-2DCDCA3CDE59}" srcOrd="3" destOrd="0" parTransId="{2FAD66AE-4070-4D6B-9A61-A0FC0BA8B4FF}" sibTransId="{289C47D4-350D-496C-8B5B-85468BEDD540}"/>
    <dgm:cxn modelId="{92327882-F02C-48E2-AA03-583AF9F33F36}" srcId="{A10038F9-1E68-4E28-9CA5-A94FD7ECA809}" destId="{F6642129-15EA-41D5-90CE-625DC76F6B3F}" srcOrd="0" destOrd="0" parTransId="{B5EC96D8-094E-4515-B4AD-E31F48AD7E74}" sibTransId="{DB99F086-EF2D-4C4F-9DDF-332A857C897B}"/>
    <dgm:cxn modelId="{82A4A997-BCB8-4B6D-BD80-E6477E9E5D76}" srcId="{A10038F9-1E68-4E28-9CA5-A94FD7ECA809}" destId="{1DB0CE18-98E6-40BD-981D-85CB303A7CBE}" srcOrd="2" destOrd="0" parTransId="{97F1D9FA-66F3-4505-B9E2-FAC83671D398}" sibTransId="{A3EF78B2-DB9E-4AC3-B041-B318F22BCABE}"/>
    <dgm:cxn modelId="{88A378A1-1A50-465D-9521-55FD6CA9A270}" type="presOf" srcId="{1DB0CE18-98E6-40BD-981D-85CB303A7CBE}" destId="{D4C3BC76-99E2-458F-8F35-47A7F888EF5C}" srcOrd="0" destOrd="0" presId="urn:microsoft.com/office/officeart/2018/2/layout/IconVerticalSolidList"/>
    <dgm:cxn modelId="{19106ACF-AC22-4FFD-99EA-B29F801AC02D}" type="presOf" srcId="{C0A47258-3CC1-4673-8849-05FCC5A9BDEE}" destId="{52887AE4-D856-474B-943D-2564EDC48D99}" srcOrd="0" destOrd="0" presId="urn:microsoft.com/office/officeart/2018/2/layout/IconVerticalSolidList"/>
    <dgm:cxn modelId="{092CDBE1-BCC8-4297-AEF4-121AD64E1D3B}" type="presOf" srcId="{A0E9AD63-14FC-41DB-87AC-2DCDCA3CDE59}" destId="{46643277-1CE6-412D-A047-CF1FD91F35B0}" srcOrd="0" destOrd="0" presId="urn:microsoft.com/office/officeart/2018/2/layout/IconVerticalSolidList"/>
    <dgm:cxn modelId="{29EF0A1E-A838-401E-8498-AB139BC1CD9A}" type="presParOf" srcId="{83B3B056-19E4-4BEE-B000-15CF94653E2D}" destId="{FA76770B-1DF5-44B5-80D1-2CF54653915B}" srcOrd="0" destOrd="0" presId="urn:microsoft.com/office/officeart/2018/2/layout/IconVerticalSolidList"/>
    <dgm:cxn modelId="{7CC31240-DAEE-48DE-B1B3-EBC377965E7A}" type="presParOf" srcId="{FA76770B-1DF5-44B5-80D1-2CF54653915B}" destId="{9B4EAACB-3393-464C-B543-A3E78B4BEC3A}" srcOrd="0" destOrd="0" presId="urn:microsoft.com/office/officeart/2018/2/layout/IconVerticalSolidList"/>
    <dgm:cxn modelId="{822F7BBA-CDCA-4E8A-A231-F7BBDF8E4A59}" type="presParOf" srcId="{FA76770B-1DF5-44B5-80D1-2CF54653915B}" destId="{2D453E64-956C-4142-96CC-4EF66023FA08}" srcOrd="1" destOrd="0" presId="urn:microsoft.com/office/officeart/2018/2/layout/IconVerticalSolidList"/>
    <dgm:cxn modelId="{0248ECBB-ED05-463F-84EE-0C6B677CB8CE}" type="presParOf" srcId="{FA76770B-1DF5-44B5-80D1-2CF54653915B}" destId="{981AA4C5-1467-497E-9658-3AA3808E68E0}" srcOrd="2" destOrd="0" presId="urn:microsoft.com/office/officeart/2018/2/layout/IconVerticalSolidList"/>
    <dgm:cxn modelId="{1D6677BC-E009-4AAF-A757-A8ADCFAE41DB}" type="presParOf" srcId="{FA76770B-1DF5-44B5-80D1-2CF54653915B}" destId="{C5D3791A-ED0B-4308-9D5D-37ECB89F6A46}" srcOrd="3" destOrd="0" presId="urn:microsoft.com/office/officeart/2018/2/layout/IconVerticalSolidList"/>
    <dgm:cxn modelId="{E1919F08-A55F-4F00-A676-B93FE7BEDCD3}" type="presParOf" srcId="{83B3B056-19E4-4BEE-B000-15CF94653E2D}" destId="{8FF333EB-A950-41C5-BB3B-5C8AC9417EC3}" srcOrd="1" destOrd="0" presId="urn:microsoft.com/office/officeart/2018/2/layout/IconVerticalSolidList"/>
    <dgm:cxn modelId="{F7EE19A8-9874-4733-81D0-9B13AE5C900B}" type="presParOf" srcId="{83B3B056-19E4-4BEE-B000-15CF94653E2D}" destId="{E18CCB28-559A-4961-B6F9-4D586078C853}" srcOrd="2" destOrd="0" presId="urn:microsoft.com/office/officeart/2018/2/layout/IconVerticalSolidList"/>
    <dgm:cxn modelId="{6616028B-27AE-4E3A-BEAD-EF8BFAFEAD44}" type="presParOf" srcId="{E18CCB28-559A-4961-B6F9-4D586078C853}" destId="{EBD4FC4D-8FB5-4BB9-B031-4F1FE3F64D33}" srcOrd="0" destOrd="0" presId="urn:microsoft.com/office/officeart/2018/2/layout/IconVerticalSolidList"/>
    <dgm:cxn modelId="{6750B5BB-6DFB-4C1C-BDA6-32BCDF29BEF0}" type="presParOf" srcId="{E18CCB28-559A-4961-B6F9-4D586078C853}" destId="{231F7D29-6316-4482-954F-4ADF116E6B2E}" srcOrd="1" destOrd="0" presId="urn:microsoft.com/office/officeart/2018/2/layout/IconVerticalSolidList"/>
    <dgm:cxn modelId="{55D978D1-E53A-4F34-9E1E-15E8E7E5173F}" type="presParOf" srcId="{E18CCB28-559A-4961-B6F9-4D586078C853}" destId="{3742DCAC-41D8-4256-B4F6-DE9AE90B9F85}" srcOrd="2" destOrd="0" presId="urn:microsoft.com/office/officeart/2018/2/layout/IconVerticalSolidList"/>
    <dgm:cxn modelId="{FAE21A04-9966-49CE-9738-915CC81C41C3}" type="presParOf" srcId="{E18CCB28-559A-4961-B6F9-4D586078C853}" destId="{52887AE4-D856-474B-943D-2564EDC48D99}" srcOrd="3" destOrd="0" presId="urn:microsoft.com/office/officeart/2018/2/layout/IconVerticalSolidList"/>
    <dgm:cxn modelId="{8B587B67-C6CD-44C4-8119-14B4F7C40617}" type="presParOf" srcId="{83B3B056-19E4-4BEE-B000-15CF94653E2D}" destId="{269924F7-30AC-4E6A-A156-4B1C278844F9}" srcOrd="3" destOrd="0" presId="urn:microsoft.com/office/officeart/2018/2/layout/IconVerticalSolidList"/>
    <dgm:cxn modelId="{6B12A656-5BE0-4823-8EA2-9FBF0CDA2686}" type="presParOf" srcId="{83B3B056-19E4-4BEE-B000-15CF94653E2D}" destId="{789AA754-0F4C-478A-A679-664F1CB33B09}" srcOrd="4" destOrd="0" presId="urn:microsoft.com/office/officeart/2018/2/layout/IconVerticalSolidList"/>
    <dgm:cxn modelId="{EA188A4E-C14D-4669-8BED-E7B9D286D65F}" type="presParOf" srcId="{789AA754-0F4C-478A-A679-664F1CB33B09}" destId="{6C510C86-5912-4299-BDEE-4DD4FD1F447D}" srcOrd="0" destOrd="0" presId="urn:microsoft.com/office/officeart/2018/2/layout/IconVerticalSolidList"/>
    <dgm:cxn modelId="{AE8C5E27-F952-41C2-B0F0-FFA1943781F3}" type="presParOf" srcId="{789AA754-0F4C-478A-A679-664F1CB33B09}" destId="{C68E901E-984F-4297-85DB-41EB1CD76BA3}" srcOrd="1" destOrd="0" presId="urn:microsoft.com/office/officeart/2018/2/layout/IconVerticalSolidList"/>
    <dgm:cxn modelId="{3AF3570A-AEAC-47B9-847C-20B28C8DC618}" type="presParOf" srcId="{789AA754-0F4C-478A-A679-664F1CB33B09}" destId="{BEA8AF6E-5FFE-4F35-AAB1-9393129030A9}" srcOrd="2" destOrd="0" presId="urn:microsoft.com/office/officeart/2018/2/layout/IconVerticalSolidList"/>
    <dgm:cxn modelId="{D3D95007-D7C3-40C1-B2BE-27593A2E9E5B}" type="presParOf" srcId="{789AA754-0F4C-478A-A679-664F1CB33B09}" destId="{D4C3BC76-99E2-458F-8F35-47A7F888EF5C}" srcOrd="3" destOrd="0" presId="urn:microsoft.com/office/officeart/2018/2/layout/IconVerticalSolidList"/>
    <dgm:cxn modelId="{47DED81F-5ACB-4CBD-93D1-46413C13D7D3}" type="presParOf" srcId="{83B3B056-19E4-4BEE-B000-15CF94653E2D}" destId="{3CBC57D6-BBD9-4492-965A-1D06E38C9674}" srcOrd="5" destOrd="0" presId="urn:microsoft.com/office/officeart/2018/2/layout/IconVerticalSolidList"/>
    <dgm:cxn modelId="{F48D7293-8046-411F-A97E-0292645AE746}" type="presParOf" srcId="{83B3B056-19E4-4BEE-B000-15CF94653E2D}" destId="{9FC13322-5BC4-4AF5-AE9D-28B92034C59B}" srcOrd="6" destOrd="0" presId="urn:microsoft.com/office/officeart/2018/2/layout/IconVerticalSolidList"/>
    <dgm:cxn modelId="{527176DE-24F3-4576-BEE4-86137821C7BA}" type="presParOf" srcId="{9FC13322-5BC4-4AF5-AE9D-28B92034C59B}" destId="{A94C7AA3-2278-4E1C-B31A-9C64C7C908C7}" srcOrd="0" destOrd="0" presId="urn:microsoft.com/office/officeart/2018/2/layout/IconVerticalSolidList"/>
    <dgm:cxn modelId="{E31B8390-BAA3-4DD6-88BC-927EF50C1DDC}" type="presParOf" srcId="{9FC13322-5BC4-4AF5-AE9D-28B92034C59B}" destId="{92FE08C2-46A4-444F-9E3A-47B0C26B3AA6}" srcOrd="1" destOrd="0" presId="urn:microsoft.com/office/officeart/2018/2/layout/IconVerticalSolidList"/>
    <dgm:cxn modelId="{040CA6AD-C38D-4B8B-BF0E-62969E33A2E1}" type="presParOf" srcId="{9FC13322-5BC4-4AF5-AE9D-28B92034C59B}" destId="{7041C3D8-9266-4586-BF06-1F08AB0E7546}" srcOrd="2" destOrd="0" presId="urn:microsoft.com/office/officeart/2018/2/layout/IconVerticalSolidList"/>
    <dgm:cxn modelId="{7185904C-87F2-45C7-9895-C4EB0DB24995}" type="presParOf" srcId="{9FC13322-5BC4-4AF5-AE9D-28B92034C59B}" destId="{46643277-1CE6-412D-A047-CF1FD91F35B0}" srcOrd="3" destOrd="0" presId="urn:microsoft.com/office/officeart/2018/2/layout/IconVerticalSolidList"/>
    <dgm:cxn modelId="{C5DD1D04-F5CD-4982-BE88-4F75E82BA77B}" type="presParOf" srcId="{83B3B056-19E4-4BEE-B000-15CF94653E2D}" destId="{0058AC33-82EB-4A02-89CC-46F436BEB7AD}" srcOrd="7" destOrd="0" presId="urn:microsoft.com/office/officeart/2018/2/layout/IconVerticalSolidList"/>
    <dgm:cxn modelId="{8A9F58A1-90B5-42D9-9355-169A08B28B46}" type="presParOf" srcId="{83B3B056-19E4-4BEE-B000-15CF94653E2D}" destId="{F6C0419E-60D8-44FA-8714-7A4546215B7C}" srcOrd="8" destOrd="0" presId="urn:microsoft.com/office/officeart/2018/2/layout/IconVerticalSolidList"/>
    <dgm:cxn modelId="{2E9EAC22-F360-45B9-88D7-2BBC2E06DD35}" type="presParOf" srcId="{F6C0419E-60D8-44FA-8714-7A4546215B7C}" destId="{90E0ECFC-6C06-4FD1-9CC1-83742A76953A}" srcOrd="0" destOrd="0" presId="urn:microsoft.com/office/officeart/2018/2/layout/IconVerticalSolidList"/>
    <dgm:cxn modelId="{92266CA8-2328-4D14-A342-E616C7FD9744}" type="presParOf" srcId="{F6C0419E-60D8-44FA-8714-7A4546215B7C}" destId="{E193797C-7C2D-400B-8B51-3F47CDA69FA6}" srcOrd="1" destOrd="0" presId="urn:microsoft.com/office/officeart/2018/2/layout/IconVerticalSolidList"/>
    <dgm:cxn modelId="{A64BF0A8-FB63-4C74-BC57-11F7654F013D}" type="presParOf" srcId="{F6C0419E-60D8-44FA-8714-7A4546215B7C}" destId="{D30E6CFB-5DE0-41C1-8280-5AAFE78E5183}" srcOrd="2" destOrd="0" presId="urn:microsoft.com/office/officeart/2018/2/layout/IconVerticalSolidList"/>
    <dgm:cxn modelId="{EAF676E0-0B3E-41BE-B1F2-C1B7BB547AF6}" type="presParOf" srcId="{F6C0419E-60D8-44FA-8714-7A4546215B7C}" destId="{DCA2321F-BACC-418E-92CD-EFA4809520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22CCA-590C-42F3-A481-896DCB19A639}">
      <dsp:nvSpPr>
        <dsp:cNvPr id="0" name=""/>
        <dsp:cNvSpPr/>
      </dsp:nvSpPr>
      <dsp:spPr>
        <a:xfrm>
          <a:off x="440144" y="2167023"/>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14 </a:t>
          </a:r>
          <a:r>
            <a:rPr lang="en-US" sz="2000" kern="1200" dirty="0" err="1"/>
            <a:t>janv</a:t>
          </a:r>
          <a:r>
            <a:rPr lang="en-US" sz="2000" kern="1200" dirty="0"/>
            <a:t>. 1947</a:t>
          </a:r>
        </a:p>
      </dsp:txBody>
      <dsp:txXfrm>
        <a:off x="440144" y="2167023"/>
        <a:ext cx="3510438" cy="456003"/>
      </dsp:txXfrm>
    </dsp:sp>
    <dsp:sp modelId="{C00E4002-7F61-41C6-9071-DBF63061B28C}">
      <dsp:nvSpPr>
        <dsp:cNvPr id="0" name=""/>
        <dsp:cNvSpPr/>
      </dsp:nvSpPr>
      <dsp:spPr>
        <a:xfrm>
          <a:off x="0" y="1937003"/>
          <a:ext cx="10972800" cy="1614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5BC66-FA5D-4C68-A48B-E838D86202D6}">
      <dsp:nvSpPr>
        <dsp:cNvPr id="0" name=""/>
        <dsp:cNvSpPr/>
      </dsp:nvSpPr>
      <dsp:spPr>
        <a:xfrm>
          <a:off x="264622" y="688039"/>
          <a:ext cx="3861482" cy="5629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CCOS par Marcel Paul</a:t>
          </a:r>
        </a:p>
      </dsp:txBody>
      <dsp:txXfrm>
        <a:off x="264622" y="688039"/>
        <a:ext cx="3861482" cy="562941"/>
      </dsp:txXfrm>
    </dsp:sp>
    <dsp:sp modelId="{0C53BC1D-C77A-47A9-98C4-12767A6E5FB8}">
      <dsp:nvSpPr>
        <dsp:cNvPr id="0" name=""/>
        <dsp:cNvSpPr/>
      </dsp:nvSpPr>
      <dsp:spPr>
        <a:xfrm>
          <a:off x="2195363" y="1250981"/>
          <a:ext cx="0" cy="686022"/>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D854010-3B51-427A-B3C0-C8E9076B0133}">
      <dsp:nvSpPr>
        <dsp:cNvPr id="0" name=""/>
        <dsp:cNvSpPr/>
      </dsp:nvSpPr>
      <dsp:spPr>
        <a:xfrm>
          <a:off x="2634168" y="1412398"/>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1950</a:t>
          </a:r>
        </a:p>
      </dsp:txBody>
      <dsp:txXfrm>
        <a:off x="2634168" y="1412398"/>
        <a:ext cx="3510438" cy="456003"/>
      </dsp:txXfrm>
    </dsp:sp>
    <dsp:sp modelId="{7F6D8F0E-83D7-433E-A4DF-95CBA4B737BE}">
      <dsp:nvSpPr>
        <dsp:cNvPr id="0" name=""/>
        <dsp:cNvSpPr/>
      </dsp:nvSpPr>
      <dsp:spPr>
        <a:xfrm>
          <a:off x="2458646" y="2784443"/>
          <a:ext cx="3861482" cy="562941"/>
        </a:xfrm>
        <a:prstGeom prst="rect">
          <a:avLst/>
        </a:prstGeom>
        <a:solidFill>
          <a:schemeClr val="accent2">
            <a:tint val="40000"/>
            <a:alpha val="90000"/>
            <a:hueOff val="3288322"/>
            <a:satOff val="-17277"/>
            <a:lumOff val="-2142"/>
            <a:alphaOff val="0"/>
          </a:schemeClr>
        </a:solidFill>
        <a:ln w="12700" cap="flat" cmpd="sng" algn="ctr">
          <a:solidFill>
            <a:schemeClr val="accent2">
              <a:tint val="40000"/>
              <a:alpha val="90000"/>
              <a:hueOff val="3288322"/>
              <a:satOff val="-17277"/>
              <a:lumOff val="-21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62 colonies de vacances pour enfants</a:t>
          </a:r>
        </a:p>
      </dsp:txBody>
      <dsp:txXfrm>
        <a:off x="2458646" y="2784443"/>
        <a:ext cx="3861482" cy="562941"/>
      </dsp:txXfrm>
    </dsp:sp>
    <dsp:sp modelId="{9865222B-14A5-49D6-89E7-538654588CC5}">
      <dsp:nvSpPr>
        <dsp:cNvPr id="0" name=""/>
        <dsp:cNvSpPr/>
      </dsp:nvSpPr>
      <dsp:spPr>
        <a:xfrm>
          <a:off x="4389387" y="2098420"/>
          <a:ext cx="0" cy="686022"/>
        </a:xfrm>
        <a:prstGeom prst="line">
          <a:avLst/>
        </a:prstGeom>
        <a:solidFill>
          <a:schemeClr val="accent2">
            <a:hueOff val="3429466"/>
            <a:satOff val="-2095"/>
            <a:lumOff val="-11567"/>
            <a:alphaOff val="0"/>
          </a:schemeClr>
        </a:solidFill>
        <a:ln w="6350" cap="flat" cmpd="sng" algn="ctr">
          <a:solidFill>
            <a:schemeClr val="accent2">
              <a:hueOff val="3429466"/>
              <a:satOff val="-2095"/>
              <a:lumOff val="-11567"/>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1A7688-24C1-4C31-B907-041EF7FBA865}">
      <dsp:nvSpPr>
        <dsp:cNvPr id="0" name=""/>
        <dsp:cNvSpPr/>
      </dsp:nvSpPr>
      <dsp:spPr>
        <a:xfrm>
          <a:off x="2144920"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6D0403-3EF8-4030-B23C-08942DA8B480}">
      <dsp:nvSpPr>
        <dsp:cNvPr id="0" name=""/>
        <dsp:cNvSpPr/>
      </dsp:nvSpPr>
      <dsp:spPr>
        <a:xfrm>
          <a:off x="4338945"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5DE8FDE-0043-4D15-B952-3FD73D82B353}">
      <dsp:nvSpPr>
        <dsp:cNvPr id="0" name=""/>
        <dsp:cNvSpPr/>
      </dsp:nvSpPr>
      <dsp:spPr>
        <a:xfrm>
          <a:off x="4828192" y="2167023"/>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3 </a:t>
          </a:r>
          <a:r>
            <a:rPr lang="en-US" sz="2000" kern="1200" dirty="0" err="1"/>
            <a:t>févr</a:t>
          </a:r>
          <a:r>
            <a:rPr lang="en-US" sz="2000" kern="1200" dirty="0"/>
            <a:t>. 1964</a:t>
          </a:r>
        </a:p>
      </dsp:txBody>
      <dsp:txXfrm>
        <a:off x="4828192" y="2167023"/>
        <a:ext cx="3510438" cy="456003"/>
      </dsp:txXfrm>
    </dsp:sp>
    <dsp:sp modelId="{F8FB9D29-1652-4821-AA1C-97C13C172C35}">
      <dsp:nvSpPr>
        <dsp:cNvPr id="0" name=""/>
        <dsp:cNvSpPr/>
      </dsp:nvSpPr>
      <dsp:spPr>
        <a:xfrm>
          <a:off x="4652670" y="688039"/>
          <a:ext cx="3861482" cy="562941"/>
        </a:xfrm>
        <a:prstGeom prst="rect">
          <a:avLst/>
        </a:prstGeom>
        <a:solidFill>
          <a:schemeClr val="accent2">
            <a:tint val="40000"/>
            <a:alpha val="90000"/>
            <a:hueOff val="6576645"/>
            <a:satOff val="-34553"/>
            <a:lumOff val="-4283"/>
            <a:alphaOff val="0"/>
          </a:schemeClr>
        </a:solidFill>
        <a:ln w="12700" cap="flat" cmpd="sng" algn="ctr">
          <a:solidFill>
            <a:schemeClr val="accent2">
              <a:tint val="40000"/>
              <a:alpha val="90000"/>
              <a:hueOff val="6576645"/>
              <a:satOff val="-34553"/>
              <a:lumOff val="-4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CCAS</a:t>
          </a:r>
        </a:p>
      </dsp:txBody>
      <dsp:txXfrm>
        <a:off x="4652670" y="688039"/>
        <a:ext cx="3861482" cy="562941"/>
      </dsp:txXfrm>
    </dsp:sp>
    <dsp:sp modelId="{0ACCAC14-3E6F-4105-B815-6B8BA3AB3A39}">
      <dsp:nvSpPr>
        <dsp:cNvPr id="0" name=""/>
        <dsp:cNvSpPr/>
      </dsp:nvSpPr>
      <dsp:spPr>
        <a:xfrm>
          <a:off x="6583412" y="1250981"/>
          <a:ext cx="0" cy="686022"/>
        </a:xfrm>
        <a:prstGeom prst="line">
          <a:avLst/>
        </a:prstGeom>
        <a:solidFill>
          <a:schemeClr val="accent2">
            <a:hueOff val="6858932"/>
            <a:satOff val="-4191"/>
            <a:lumOff val="-23135"/>
            <a:alphaOff val="0"/>
          </a:schemeClr>
        </a:solidFill>
        <a:ln w="6350" cap="flat" cmpd="sng" algn="ctr">
          <a:solidFill>
            <a:schemeClr val="accent2">
              <a:hueOff val="6858932"/>
              <a:satOff val="-4191"/>
              <a:lumOff val="-2313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C97D863-CB08-4A0A-93A5-4EF4F9364F5B}">
      <dsp:nvSpPr>
        <dsp:cNvPr id="0" name=""/>
        <dsp:cNvSpPr/>
      </dsp:nvSpPr>
      <dsp:spPr>
        <a:xfrm>
          <a:off x="7022216" y="1412398"/>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2004</a:t>
          </a:r>
        </a:p>
      </dsp:txBody>
      <dsp:txXfrm>
        <a:off x="7022216" y="1412398"/>
        <a:ext cx="3510438" cy="456003"/>
      </dsp:txXfrm>
    </dsp:sp>
    <dsp:sp modelId="{AE45276B-FA86-419A-900A-6304E7E1B8C2}">
      <dsp:nvSpPr>
        <dsp:cNvPr id="0" name=""/>
        <dsp:cNvSpPr/>
      </dsp:nvSpPr>
      <dsp:spPr>
        <a:xfrm>
          <a:off x="6846695" y="2784443"/>
          <a:ext cx="3861482" cy="562941"/>
        </a:xfrm>
        <a:prstGeom prst="rect">
          <a:avLst/>
        </a:prstGeom>
        <a:solidFill>
          <a:schemeClr val="accent2">
            <a:tint val="40000"/>
            <a:alpha val="90000"/>
            <a:hueOff val="9864967"/>
            <a:satOff val="-51830"/>
            <a:lumOff val="-6425"/>
            <a:alphaOff val="0"/>
          </a:schemeClr>
        </a:solidFill>
        <a:ln w="12700" cap="flat" cmpd="sng" algn="ctr">
          <a:solidFill>
            <a:schemeClr val="accent2">
              <a:tint val="40000"/>
              <a:alpha val="90000"/>
              <a:hueOff val="9864967"/>
              <a:satOff val="-51830"/>
              <a:lumOff val="-64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215 </a:t>
          </a:r>
          <a:r>
            <a:rPr lang="en-US" sz="1500" kern="1200" dirty="0" err="1"/>
            <a:t>centres</a:t>
          </a:r>
          <a:r>
            <a:rPr lang="en-US" sz="1500" kern="1200" dirty="0"/>
            <a:t> de vacances</a:t>
          </a:r>
        </a:p>
      </dsp:txBody>
      <dsp:txXfrm>
        <a:off x="6846695" y="2784443"/>
        <a:ext cx="3861482" cy="562941"/>
      </dsp:txXfrm>
    </dsp:sp>
    <dsp:sp modelId="{586DF46B-26A6-4905-BA33-9CFE5AFD01F0}">
      <dsp:nvSpPr>
        <dsp:cNvPr id="0" name=""/>
        <dsp:cNvSpPr/>
      </dsp:nvSpPr>
      <dsp:spPr>
        <a:xfrm>
          <a:off x="8777436" y="2098420"/>
          <a:ext cx="0" cy="686022"/>
        </a:xfrm>
        <a:prstGeom prst="line">
          <a:avLst/>
        </a:prstGeom>
        <a:solidFill>
          <a:schemeClr val="accent2">
            <a:hueOff val="10288398"/>
            <a:satOff val="-6286"/>
            <a:lumOff val="-34702"/>
            <a:alphaOff val="0"/>
          </a:schemeClr>
        </a:solidFill>
        <a:ln w="6350" cap="flat" cmpd="sng" algn="ctr">
          <a:solidFill>
            <a:schemeClr val="accent2">
              <a:hueOff val="10288398"/>
              <a:satOff val="-6286"/>
              <a:lumOff val="-34702"/>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0231FEB-3745-4040-8380-755616972369}">
      <dsp:nvSpPr>
        <dsp:cNvPr id="0" name=""/>
        <dsp:cNvSpPr/>
      </dsp:nvSpPr>
      <dsp:spPr>
        <a:xfrm>
          <a:off x="6532969"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A3D5508-ADC6-4CCA-AB4C-1380F0CF2E97}">
      <dsp:nvSpPr>
        <dsp:cNvPr id="0" name=""/>
        <dsp:cNvSpPr/>
      </dsp:nvSpPr>
      <dsp:spPr>
        <a:xfrm>
          <a:off x="8726993"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AACB-3393-464C-B543-A3E78B4BEC3A}">
      <dsp:nvSpPr>
        <dsp:cNvPr id="0" name=""/>
        <dsp:cNvSpPr/>
      </dsp:nvSpPr>
      <dsp:spPr>
        <a:xfrm>
          <a:off x="0" y="31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53E64-956C-4142-96CC-4EF66023FA08}">
      <dsp:nvSpPr>
        <dsp:cNvPr id="0" name=""/>
        <dsp:cNvSpPr/>
      </dsp:nvSpPr>
      <dsp:spPr>
        <a:xfrm>
          <a:off x="203134" y="154244"/>
          <a:ext cx="369335" cy="369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3791A-ED0B-4308-9D5D-37ECB89F6A46}">
      <dsp:nvSpPr>
        <dsp:cNvPr id="0" name=""/>
        <dsp:cNvSpPr/>
      </dsp:nvSpPr>
      <dsp:spPr>
        <a:xfrm>
          <a:off x="775605" y="31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Bien-être et qualité de vie au travail (baby-foot, machine à café, salle de sport, ...)</a:t>
          </a:r>
          <a:endParaRPr lang="en-US" sz="1900" kern="1200"/>
        </a:p>
      </dsp:txBody>
      <dsp:txXfrm>
        <a:off x="775605" y="3152"/>
        <a:ext cx="10197194" cy="671519"/>
      </dsp:txXfrm>
    </dsp:sp>
    <dsp:sp modelId="{EBD4FC4D-8FB5-4BB9-B031-4F1FE3F64D33}">
      <dsp:nvSpPr>
        <dsp:cNvPr id="0" name=""/>
        <dsp:cNvSpPr/>
      </dsp:nvSpPr>
      <dsp:spPr>
        <a:xfrm>
          <a:off x="0" y="8425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F7D29-6316-4482-954F-4ADF116E6B2E}">
      <dsp:nvSpPr>
        <dsp:cNvPr id="0" name=""/>
        <dsp:cNvSpPr/>
      </dsp:nvSpPr>
      <dsp:spPr>
        <a:xfrm>
          <a:off x="203134" y="993644"/>
          <a:ext cx="369335" cy="369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87AE4-D856-474B-943D-2564EDC48D99}">
      <dsp:nvSpPr>
        <dsp:cNvPr id="0" name=""/>
        <dsp:cNvSpPr/>
      </dsp:nvSpPr>
      <dsp:spPr>
        <a:xfrm>
          <a:off x="775605" y="8425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Tourisme durable (encourage les pratiques écologiques au sein des centres de vacances)</a:t>
          </a:r>
          <a:endParaRPr lang="en-US" sz="1900" kern="1200"/>
        </a:p>
      </dsp:txBody>
      <dsp:txXfrm>
        <a:off x="775605" y="842552"/>
        <a:ext cx="10197194" cy="671519"/>
      </dsp:txXfrm>
    </dsp:sp>
    <dsp:sp modelId="{6C510C86-5912-4299-BDEE-4DD4FD1F447D}">
      <dsp:nvSpPr>
        <dsp:cNvPr id="0" name=""/>
        <dsp:cNvSpPr/>
      </dsp:nvSpPr>
      <dsp:spPr>
        <a:xfrm>
          <a:off x="0" y="16819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E901E-984F-4297-85DB-41EB1CD76BA3}">
      <dsp:nvSpPr>
        <dsp:cNvPr id="0" name=""/>
        <dsp:cNvSpPr/>
      </dsp:nvSpPr>
      <dsp:spPr>
        <a:xfrm>
          <a:off x="203134" y="1833044"/>
          <a:ext cx="369335" cy="369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3BC76-99E2-458F-8F35-47A7F888EF5C}">
      <dsp:nvSpPr>
        <dsp:cNvPr id="0" name=""/>
        <dsp:cNvSpPr/>
      </dsp:nvSpPr>
      <dsp:spPr>
        <a:xfrm>
          <a:off x="775605" y="16819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Accès à l'éducation et à la culture (programmes éducatifs, séjours culturels)</a:t>
          </a:r>
          <a:endParaRPr lang="en-US" sz="1900" kern="1200"/>
        </a:p>
      </dsp:txBody>
      <dsp:txXfrm>
        <a:off x="775605" y="1681952"/>
        <a:ext cx="10197194" cy="671519"/>
      </dsp:txXfrm>
    </dsp:sp>
    <dsp:sp modelId="{A94C7AA3-2278-4E1C-B31A-9C64C7C908C7}">
      <dsp:nvSpPr>
        <dsp:cNvPr id="0" name=""/>
        <dsp:cNvSpPr/>
      </dsp:nvSpPr>
      <dsp:spPr>
        <a:xfrm>
          <a:off x="0" y="25213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E08C2-46A4-444F-9E3A-47B0C26B3AA6}">
      <dsp:nvSpPr>
        <dsp:cNvPr id="0" name=""/>
        <dsp:cNvSpPr/>
      </dsp:nvSpPr>
      <dsp:spPr>
        <a:xfrm>
          <a:off x="203134" y="2672444"/>
          <a:ext cx="369335" cy="3693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43277-1CE6-412D-A047-CF1FD91F35B0}">
      <dsp:nvSpPr>
        <dsp:cNvPr id="0" name=""/>
        <dsp:cNvSpPr/>
      </dsp:nvSpPr>
      <dsp:spPr>
        <a:xfrm>
          <a:off x="775605" y="25213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Accessibilité financière (subvention d'une partie des coûts)</a:t>
          </a:r>
          <a:endParaRPr lang="en-US" sz="1900" kern="1200"/>
        </a:p>
      </dsp:txBody>
      <dsp:txXfrm>
        <a:off x="775605" y="2521352"/>
        <a:ext cx="10197194" cy="671519"/>
      </dsp:txXfrm>
    </dsp:sp>
    <dsp:sp modelId="{90E0ECFC-6C06-4FD1-9CC1-83742A76953A}">
      <dsp:nvSpPr>
        <dsp:cNvPr id="0" name=""/>
        <dsp:cNvSpPr/>
      </dsp:nvSpPr>
      <dsp:spPr>
        <a:xfrm>
          <a:off x="0" y="33607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3797C-7C2D-400B-8B51-3F47CDA69FA6}">
      <dsp:nvSpPr>
        <dsp:cNvPr id="0" name=""/>
        <dsp:cNvSpPr/>
      </dsp:nvSpPr>
      <dsp:spPr>
        <a:xfrm>
          <a:off x="203134" y="3511844"/>
          <a:ext cx="369335" cy="3693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2321F-BACC-418E-92CD-EFA480952072}">
      <dsp:nvSpPr>
        <dsp:cNvPr id="0" name=""/>
        <dsp:cNvSpPr/>
      </dsp:nvSpPr>
      <dsp:spPr>
        <a:xfrm>
          <a:off x="775605" y="33607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ISO 26000</a:t>
          </a:r>
          <a:endParaRPr lang="en-US" sz="1900" kern="1200"/>
        </a:p>
      </dsp:txBody>
      <dsp:txXfrm>
        <a:off x="775605" y="3360752"/>
        <a:ext cx="10197194" cy="671519"/>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8765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39130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2020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41592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6423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05725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534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7450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00393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1911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21241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a:t>
            </a:fld>
            <a:endParaRPr lang="en-US"/>
          </a:p>
        </p:txBody>
      </p:sp>
    </p:spTree>
    <p:extLst>
      <p:ext uri="{BB962C8B-B14F-4D97-AF65-F5344CB8AC3E}">
        <p14:creationId xmlns:p14="http://schemas.microsoft.com/office/powerpoint/2010/main" val="27932897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7" name="Rectangle 26">
            <a:extLst>
              <a:ext uri="{FF2B5EF4-FFF2-40B4-BE49-F238E27FC236}">
                <a16:creationId xmlns:a16="http://schemas.microsoft.com/office/drawing/2014/main" id="{80F95058-E82A-4E42-BF04-3FBDDE99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D39823A-3352-4987-8592-4B3CB582C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88951" cy="6858001"/>
            <a:chOff x="1" y="0"/>
            <a:chExt cx="12188951" cy="6858001"/>
          </a:xfrm>
        </p:grpSpPr>
        <p:sp>
          <p:nvSpPr>
            <p:cNvPr id="30" name="Freeform: Shape 29">
              <a:extLst>
                <a:ext uri="{FF2B5EF4-FFF2-40B4-BE49-F238E27FC236}">
                  <a16:creationId xmlns:a16="http://schemas.microsoft.com/office/drawing/2014/main" id="{DFDD1866-7672-4786-B3DF-8534EC042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3126" y="0"/>
              <a:ext cx="4755826" cy="4636292"/>
            </a:xfrm>
            <a:custGeom>
              <a:avLst/>
              <a:gdLst>
                <a:gd name="connsiteX0" fmla="*/ 356965 w 4755826"/>
                <a:gd name="connsiteY0" fmla="*/ 1510747 h 4636292"/>
                <a:gd name="connsiteX1" fmla="*/ 633073 w 4755826"/>
                <a:gd name="connsiteY1" fmla="*/ 1786855 h 4636292"/>
                <a:gd name="connsiteX2" fmla="*/ 356965 w 4755826"/>
                <a:gd name="connsiteY2" fmla="*/ 2062963 h 4636292"/>
                <a:gd name="connsiteX3" fmla="*/ 80857 w 4755826"/>
                <a:gd name="connsiteY3" fmla="*/ 1786855 h 4636292"/>
                <a:gd name="connsiteX4" fmla="*/ 356965 w 4755826"/>
                <a:gd name="connsiteY4" fmla="*/ 1510747 h 4636292"/>
                <a:gd name="connsiteX5" fmla="*/ 596573 w 4755826"/>
                <a:gd name="connsiteY5" fmla="*/ 0 h 4636292"/>
                <a:gd name="connsiteX6" fmla="*/ 4755826 w 4755826"/>
                <a:gd name="connsiteY6" fmla="*/ 0 h 4636292"/>
                <a:gd name="connsiteX7" fmla="*/ 4755826 w 4755826"/>
                <a:gd name="connsiteY7" fmla="*/ 3811763 h 4636292"/>
                <a:gd name="connsiteX8" fmla="*/ 4741436 w 4755826"/>
                <a:gd name="connsiteY8" fmla="*/ 3805391 h 4636292"/>
                <a:gd name="connsiteX9" fmla="*/ 4472311 w 4755826"/>
                <a:gd name="connsiteY9" fmla="*/ 3792619 h 4636292"/>
                <a:gd name="connsiteX10" fmla="*/ 3645297 w 4755826"/>
                <a:gd name="connsiteY10" fmla="*/ 4545251 h 4636292"/>
                <a:gd name="connsiteX11" fmla="*/ 2743181 w 4755826"/>
                <a:gd name="connsiteY11" fmla="*/ 4497419 h 4636292"/>
                <a:gd name="connsiteX12" fmla="*/ 2044123 w 4755826"/>
                <a:gd name="connsiteY12" fmla="*/ 3902154 h 4636292"/>
                <a:gd name="connsiteX13" fmla="*/ 443230 w 4755826"/>
                <a:gd name="connsiteY13" fmla="*/ 4052449 h 4636292"/>
                <a:gd name="connsiteX14" fmla="*/ 4237 w 4755826"/>
                <a:gd name="connsiteY14" fmla="*/ 3104110 h 4636292"/>
                <a:gd name="connsiteX15" fmla="*/ 809700 w 4755826"/>
                <a:gd name="connsiteY15" fmla="*/ 1782672 h 4636292"/>
                <a:gd name="connsiteX16" fmla="*/ 71276 w 4755826"/>
                <a:gd name="connsiteY16" fmla="*/ 805894 h 4636292"/>
                <a:gd name="connsiteX17" fmla="*/ 596555 w 4755826"/>
                <a:gd name="connsiteY17" fmla="*/ 56 h 463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5826" h="4636292">
                  <a:moveTo>
                    <a:pt x="356965" y="1510747"/>
                  </a:moveTo>
                  <a:cubicBezTo>
                    <a:pt x="509455" y="1510747"/>
                    <a:pt x="633073" y="1634365"/>
                    <a:pt x="633073" y="1786855"/>
                  </a:cubicBezTo>
                  <a:cubicBezTo>
                    <a:pt x="633073" y="1939345"/>
                    <a:pt x="509455" y="2062963"/>
                    <a:pt x="356965" y="2062963"/>
                  </a:cubicBezTo>
                  <a:cubicBezTo>
                    <a:pt x="204475" y="2062963"/>
                    <a:pt x="80857" y="1939345"/>
                    <a:pt x="80857" y="1786855"/>
                  </a:cubicBezTo>
                  <a:cubicBezTo>
                    <a:pt x="80857" y="1634365"/>
                    <a:pt x="204475" y="1510747"/>
                    <a:pt x="356965" y="1510747"/>
                  </a:cubicBezTo>
                  <a:close/>
                  <a:moveTo>
                    <a:pt x="596573" y="0"/>
                  </a:moveTo>
                  <a:lnTo>
                    <a:pt x="4755826" y="0"/>
                  </a:lnTo>
                  <a:lnTo>
                    <a:pt x="4755826" y="3811763"/>
                  </a:lnTo>
                  <a:lnTo>
                    <a:pt x="4741436" y="3805391"/>
                  </a:lnTo>
                  <a:cubicBezTo>
                    <a:pt x="4658853" y="3777264"/>
                    <a:pt x="4571441" y="3767265"/>
                    <a:pt x="4472311" y="3792619"/>
                  </a:cubicBezTo>
                  <a:cubicBezTo>
                    <a:pt x="4143272" y="3876780"/>
                    <a:pt x="4072005" y="4319983"/>
                    <a:pt x="3645297" y="4545251"/>
                  </a:cubicBezTo>
                  <a:cubicBezTo>
                    <a:pt x="3326314" y="4713713"/>
                    <a:pt x="3049499" y="4619025"/>
                    <a:pt x="2743181" y="4497419"/>
                  </a:cubicBezTo>
                  <a:cubicBezTo>
                    <a:pt x="2329337" y="4332934"/>
                    <a:pt x="2392121" y="4055114"/>
                    <a:pt x="2044123" y="3902154"/>
                  </a:cubicBezTo>
                  <a:cubicBezTo>
                    <a:pt x="1449035" y="3640479"/>
                    <a:pt x="945081" y="4309626"/>
                    <a:pt x="443230" y="4052449"/>
                  </a:cubicBezTo>
                  <a:cubicBezTo>
                    <a:pt x="133616" y="3893621"/>
                    <a:pt x="-28889" y="3449683"/>
                    <a:pt x="4237" y="3104110"/>
                  </a:cubicBezTo>
                  <a:cubicBezTo>
                    <a:pt x="68675" y="2433787"/>
                    <a:pt x="853966" y="2271030"/>
                    <a:pt x="809700" y="1782672"/>
                  </a:cubicBezTo>
                  <a:cubicBezTo>
                    <a:pt x="768799" y="1331417"/>
                    <a:pt x="77721" y="1250460"/>
                    <a:pt x="71276" y="805894"/>
                  </a:cubicBezTo>
                  <a:cubicBezTo>
                    <a:pt x="66307" y="459384"/>
                    <a:pt x="480827" y="267363"/>
                    <a:pt x="596555"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1" name="Freeform: Shape 30">
              <a:extLst>
                <a:ext uri="{FF2B5EF4-FFF2-40B4-BE49-F238E27FC236}">
                  <a16:creationId xmlns:a16="http://schemas.microsoft.com/office/drawing/2014/main" id="{C85C3CC8-812C-408D-AC8B-9C6D25142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234764"/>
              <a:ext cx="5963457" cy="3623237"/>
            </a:xfrm>
            <a:custGeom>
              <a:avLst/>
              <a:gdLst>
                <a:gd name="connsiteX0" fmla="*/ 2551505 w 5963457"/>
                <a:gd name="connsiteY0" fmla="*/ 194234 h 3623237"/>
                <a:gd name="connsiteX1" fmla="*/ 2827613 w 5963457"/>
                <a:gd name="connsiteY1" fmla="*/ 470342 h 3623237"/>
                <a:gd name="connsiteX2" fmla="*/ 2551505 w 5963457"/>
                <a:gd name="connsiteY2" fmla="*/ 746450 h 3623237"/>
                <a:gd name="connsiteX3" fmla="*/ 2275397 w 5963457"/>
                <a:gd name="connsiteY3" fmla="*/ 470342 h 3623237"/>
                <a:gd name="connsiteX4" fmla="*/ 2551505 w 5963457"/>
                <a:gd name="connsiteY4" fmla="*/ 194234 h 3623237"/>
                <a:gd name="connsiteX5" fmla="*/ 4608860 w 5963457"/>
                <a:gd name="connsiteY5" fmla="*/ 71 h 3623237"/>
                <a:gd name="connsiteX6" fmla="*/ 5506958 w 5963457"/>
                <a:gd name="connsiteY6" fmla="*/ 303388 h 3623237"/>
                <a:gd name="connsiteX7" fmla="*/ 5518818 w 5963457"/>
                <a:gd name="connsiteY7" fmla="*/ 1999005 h 3623237"/>
                <a:gd name="connsiteX8" fmla="*/ 5040567 w 5963457"/>
                <a:gd name="connsiteY8" fmla="*/ 2391064 h 3623237"/>
                <a:gd name="connsiteX9" fmla="*/ 4921148 w 5963457"/>
                <a:gd name="connsiteY9" fmla="*/ 2878063 h 3623237"/>
                <a:gd name="connsiteX10" fmla="*/ 5141543 w 5963457"/>
                <a:gd name="connsiteY10" fmla="*/ 3487428 h 3623237"/>
                <a:gd name="connsiteX11" fmla="*/ 5165676 w 5963457"/>
                <a:gd name="connsiteY11" fmla="*/ 3623237 h 3623237"/>
                <a:gd name="connsiteX12" fmla="*/ 0 w 5963457"/>
                <a:gd name="connsiteY12" fmla="*/ 3623237 h 3623237"/>
                <a:gd name="connsiteX13" fmla="*/ 0 w 5963457"/>
                <a:gd name="connsiteY13" fmla="*/ 1112163 h 3623237"/>
                <a:gd name="connsiteX14" fmla="*/ 35527 w 5963457"/>
                <a:gd name="connsiteY14" fmla="*/ 1109582 h 3623237"/>
                <a:gd name="connsiteX15" fmla="*/ 472578 w 5963457"/>
                <a:gd name="connsiteY15" fmla="*/ 767460 h 3623237"/>
                <a:gd name="connsiteX16" fmla="*/ 1523950 w 5963457"/>
                <a:gd name="connsiteY16" fmla="*/ 389112 h 3623237"/>
                <a:gd name="connsiteX17" fmla="*/ 1946802 w 5963457"/>
                <a:gd name="connsiteY17" fmla="*/ 678702 h 3623237"/>
                <a:gd name="connsiteX18" fmla="*/ 2992220 w 5963457"/>
                <a:gd name="connsiteY18" fmla="*/ 728489 h 3623237"/>
                <a:gd name="connsiteX19" fmla="*/ 3690853 w 5963457"/>
                <a:gd name="connsiteY19" fmla="*/ 255288 h 3623237"/>
                <a:gd name="connsiteX20" fmla="*/ 4608860 w 5963457"/>
                <a:gd name="connsiteY20" fmla="*/ 71 h 362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963457" h="3623237">
                  <a:moveTo>
                    <a:pt x="2551505" y="194234"/>
                  </a:moveTo>
                  <a:cubicBezTo>
                    <a:pt x="2703995" y="194234"/>
                    <a:pt x="2827613" y="317851"/>
                    <a:pt x="2827613" y="470342"/>
                  </a:cubicBezTo>
                  <a:cubicBezTo>
                    <a:pt x="2827613" y="622831"/>
                    <a:pt x="2703995" y="746450"/>
                    <a:pt x="2551505" y="746450"/>
                  </a:cubicBezTo>
                  <a:cubicBezTo>
                    <a:pt x="2399015" y="746450"/>
                    <a:pt x="2275397" y="622831"/>
                    <a:pt x="2275397" y="470342"/>
                  </a:cubicBezTo>
                  <a:cubicBezTo>
                    <a:pt x="2275398" y="317851"/>
                    <a:pt x="2399016" y="194234"/>
                    <a:pt x="2551505" y="194234"/>
                  </a:cubicBezTo>
                  <a:close/>
                  <a:moveTo>
                    <a:pt x="4608860" y="71"/>
                  </a:moveTo>
                  <a:cubicBezTo>
                    <a:pt x="4913890" y="3020"/>
                    <a:pt x="5215603" y="99058"/>
                    <a:pt x="5506958" y="303388"/>
                  </a:cubicBezTo>
                  <a:cubicBezTo>
                    <a:pt x="5971554" y="629199"/>
                    <a:pt x="6239625" y="1479720"/>
                    <a:pt x="5518818" y="1999005"/>
                  </a:cubicBezTo>
                  <a:cubicBezTo>
                    <a:pt x="5351888" y="2119353"/>
                    <a:pt x="5196261" y="2255992"/>
                    <a:pt x="5040567" y="2391064"/>
                  </a:cubicBezTo>
                  <a:cubicBezTo>
                    <a:pt x="4893165" y="2518818"/>
                    <a:pt x="4853970" y="2693144"/>
                    <a:pt x="4921148" y="2878063"/>
                  </a:cubicBezTo>
                  <a:cubicBezTo>
                    <a:pt x="4995185" y="3081076"/>
                    <a:pt x="5089376" y="3279012"/>
                    <a:pt x="5141543" y="3487428"/>
                  </a:cubicBezTo>
                  <a:lnTo>
                    <a:pt x="5165676" y="3623237"/>
                  </a:lnTo>
                  <a:lnTo>
                    <a:pt x="0" y="3623237"/>
                  </a:lnTo>
                  <a:lnTo>
                    <a:pt x="0" y="1112163"/>
                  </a:lnTo>
                  <a:lnTo>
                    <a:pt x="35527" y="1109582"/>
                  </a:lnTo>
                  <a:cubicBezTo>
                    <a:pt x="238492" y="1088210"/>
                    <a:pt x="357086" y="919811"/>
                    <a:pt x="472578" y="767460"/>
                  </a:cubicBezTo>
                  <a:cubicBezTo>
                    <a:pt x="760584" y="387744"/>
                    <a:pt x="1121978" y="243017"/>
                    <a:pt x="1523950" y="389112"/>
                  </a:cubicBezTo>
                  <a:cubicBezTo>
                    <a:pt x="1679849" y="445770"/>
                    <a:pt x="1819486" y="565538"/>
                    <a:pt x="1946802" y="678702"/>
                  </a:cubicBezTo>
                  <a:cubicBezTo>
                    <a:pt x="2288400" y="982259"/>
                    <a:pt x="2661679" y="946877"/>
                    <a:pt x="2992220" y="728489"/>
                  </a:cubicBezTo>
                  <a:cubicBezTo>
                    <a:pt x="3226999" y="572990"/>
                    <a:pt x="3445352" y="390252"/>
                    <a:pt x="3690853" y="255288"/>
                  </a:cubicBezTo>
                  <a:cubicBezTo>
                    <a:pt x="3995481" y="87263"/>
                    <a:pt x="4303829" y="-2878"/>
                    <a:pt x="4608860"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pSp>
      <p:sp>
        <p:nvSpPr>
          <p:cNvPr id="2" name="Titre 1"/>
          <p:cNvSpPr>
            <a:spLocks noGrp="1"/>
          </p:cNvSpPr>
          <p:nvPr>
            <p:ph type="ctrTitle"/>
          </p:nvPr>
        </p:nvSpPr>
        <p:spPr>
          <a:xfrm>
            <a:off x="76940" y="796848"/>
            <a:ext cx="6931557" cy="1881203"/>
          </a:xfrm>
        </p:spPr>
        <p:txBody>
          <a:bodyPr anchor="ctr">
            <a:normAutofit/>
          </a:bodyPr>
          <a:lstStyle/>
          <a:p>
            <a:pPr algn="ctr"/>
            <a:r>
              <a:rPr lang="fr-FR" sz="4000">
                <a:cs typeface="Calibri Light"/>
              </a:rPr>
              <a:t>Caisse Centrale Activité Sociale</a:t>
            </a:r>
            <a:endParaRPr lang="fr-FR">
              <a:cs typeface="Calibri Light"/>
            </a:endParaRPr>
          </a:p>
        </p:txBody>
      </p:sp>
      <p:sp>
        <p:nvSpPr>
          <p:cNvPr id="3" name="Sous-titre 2"/>
          <p:cNvSpPr>
            <a:spLocks noGrp="1"/>
          </p:cNvSpPr>
          <p:nvPr>
            <p:ph type="subTitle" idx="1"/>
          </p:nvPr>
        </p:nvSpPr>
        <p:spPr>
          <a:xfrm>
            <a:off x="6298284" y="4626630"/>
            <a:ext cx="5306309" cy="2091162"/>
          </a:xfrm>
        </p:spPr>
        <p:txBody>
          <a:bodyPr vert="horz" lIns="91440" tIns="45720" rIns="91440" bIns="45720" rtlCol="0" anchor="ctr">
            <a:noAutofit/>
          </a:bodyPr>
          <a:lstStyle/>
          <a:p>
            <a:pPr marL="342900" indent="-342900">
              <a:buFont typeface="Calibri" panose="020B0504020202020204" pitchFamily="34" charset="0"/>
              <a:buChar char="-"/>
            </a:pPr>
            <a:r>
              <a:rPr lang="fr-FR" sz="2200"/>
              <a:t>Comité social économique d'entreprise</a:t>
            </a:r>
          </a:p>
          <a:p>
            <a:pPr marL="342900" indent="-342900">
              <a:buFont typeface="Calibri,Sans-Serif" panose="020B0504020202020204" pitchFamily="34" charset="0"/>
              <a:buChar char="-"/>
            </a:pPr>
            <a:r>
              <a:rPr lang="fr-FR" sz="2200">
                <a:latin typeface="Avenir Next LT Pro"/>
                <a:cs typeface="Arial"/>
              </a:rPr>
              <a:t>8/24 rue de Rosny, 93100 Montreuil</a:t>
            </a:r>
          </a:p>
          <a:p>
            <a:pPr marL="342900" indent="-342900">
              <a:buFont typeface="Calibri" panose="020B0504020202020204" pitchFamily="34" charset="0"/>
              <a:buChar char="-"/>
            </a:pPr>
            <a:r>
              <a:rPr lang="fr-FR" sz="2200"/>
              <a:t>Comité d'entreprise de EDF et GDF</a:t>
            </a:r>
          </a:p>
        </p:txBody>
      </p:sp>
      <p:pic>
        <p:nvPicPr>
          <p:cNvPr id="5" name="Image 4" descr="Caisse centrale d'activités sociales — Wikipédia">
            <a:extLst>
              <a:ext uri="{FF2B5EF4-FFF2-40B4-BE49-F238E27FC236}">
                <a16:creationId xmlns:a16="http://schemas.microsoft.com/office/drawing/2014/main" id="{A876643B-4139-A400-276D-462A522AE06B}"/>
              </a:ext>
            </a:extLst>
          </p:cNvPr>
          <p:cNvPicPr>
            <a:picLocks noChangeAspect="1"/>
          </p:cNvPicPr>
          <p:nvPr/>
        </p:nvPicPr>
        <p:blipFill>
          <a:blip r:embed="rId2"/>
          <a:stretch>
            <a:fillRect/>
          </a:stretch>
        </p:blipFill>
        <p:spPr>
          <a:xfrm>
            <a:off x="9179291" y="302252"/>
            <a:ext cx="2435509" cy="2869104"/>
          </a:xfrm>
          <a:prstGeom prst="rect">
            <a:avLst/>
          </a:prstGeom>
        </p:spPr>
      </p:pic>
      <p:pic>
        <p:nvPicPr>
          <p:cNvPr id="4" name="Picture 3">
            <a:extLst>
              <a:ext uri="{FF2B5EF4-FFF2-40B4-BE49-F238E27FC236}">
                <a16:creationId xmlns:a16="http://schemas.microsoft.com/office/drawing/2014/main" id="{723000AE-6B9E-4100-D1A4-738376A49B78}"/>
              </a:ext>
            </a:extLst>
          </p:cNvPr>
          <p:cNvPicPr>
            <a:picLocks noChangeAspect="1"/>
          </p:cNvPicPr>
          <p:nvPr/>
        </p:nvPicPr>
        <p:blipFill rotWithShape="1">
          <a:blip r:embed="rId3"/>
          <a:srcRect l="2850" r="13739" b="-2"/>
          <a:stretch/>
        </p:blipFill>
        <p:spPr>
          <a:xfrm>
            <a:off x="973559" y="4198395"/>
            <a:ext cx="2570654" cy="2587978"/>
          </a:xfrm>
          <a:prstGeom prst="rect">
            <a:avLst/>
          </a:prstGeom>
        </p:spPr>
      </p:pic>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425D9-8A75-4D6B-1809-63A8A6C3DD02}"/>
              </a:ext>
            </a:extLst>
          </p:cNvPr>
          <p:cNvSpPr>
            <a:spLocks noGrp="1"/>
          </p:cNvSpPr>
          <p:nvPr>
            <p:ph type="title"/>
          </p:nvPr>
        </p:nvSpPr>
        <p:spPr/>
        <p:txBody>
          <a:bodyPr vert="horz" lIns="91440" tIns="45720" rIns="91440" bIns="45720" rtlCol="0" anchor="ctr">
            <a:normAutofit/>
          </a:bodyPr>
          <a:lstStyle/>
          <a:p>
            <a:pPr algn="ctr"/>
            <a:r>
              <a:rPr lang="fr-FR">
                <a:cs typeface="Posterama"/>
              </a:rPr>
              <a:t>Qu'est-ce que la CCAS ?</a:t>
            </a:r>
          </a:p>
        </p:txBody>
      </p:sp>
      <p:sp>
        <p:nvSpPr>
          <p:cNvPr id="3" name="Espace réservé du contenu 2">
            <a:extLst>
              <a:ext uri="{FF2B5EF4-FFF2-40B4-BE49-F238E27FC236}">
                <a16:creationId xmlns:a16="http://schemas.microsoft.com/office/drawing/2014/main" id="{639AAAE5-DA91-0792-D66B-1CC542CE1C2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42317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291DF-881A-8ABE-96BC-DFD3319D5E42}"/>
              </a:ext>
            </a:extLst>
          </p:cNvPr>
          <p:cNvSpPr>
            <a:spLocks noGrp="1"/>
          </p:cNvSpPr>
          <p:nvPr>
            <p:ph type="title"/>
          </p:nvPr>
        </p:nvSpPr>
        <p:spPr/>
        <p:txBody>
          <a:bodyPr vert="horz" lIns="91440" tIns="45720" rIns="91440" bIns="45720" rtlCol="0" anchor="ctr">
            <a:normAutofit/>
          </a:bodyPr>
          <a:lstStyle/>
          <a:p>
            <a:pPr algn="ctr"/>
            <a:r>
              <a:rPr lang="fr-FR" dirty="0">
                <a:cs typeface="Posterama"/>
              </a:rPr>
              <a:t>Caractéristiques</a:t>
            </a:r>
          </a:p>
        </p:txBody>
      </p:sp>
      <p:sp>
        <p:nvSpPr>
          <p:cNvPr id="3" name="Espace réservé du contenu 2">
            <a:extLst>
              <a:ext uri="{FF2B5EF4-FFF2-40B4-BE49-F238E27FC236}">
                <a16:creationId xmlns:a16="http://schemas.microsoft.com/office/drawing/2014/main" id="{E201DA5C-5829-022E-BECF-DB687ADD3B01}"/>
              </a:ext>
            </a:extLst>
          </p:cNvPr>
          <p:cNvSpPr>
            <a:spLocks noGrp="1"/>
          </p:cNvSpPr>
          <p:nvPr>
            <p:ph idx="1"/>
          </p:nvPr>
        </p:nvSpPr>
        <p:spPr/>
        <p:txBody>
          <a:bodyPr vert="horz" lIns="91440" tIns="45720" rIns="91440" bIns="45720" rtlCol="0" anchor="t">
            <a:normAutofit/>
          </a:bodyPr>
          <a:lstStyle/>
          <a:p>
            <a:pPr marL="342900" indent="-342900">
              <a:buFont typeface="Calibri,Sans-Serif"/>
              <a:buChar char="-"/>
            </a:pPr>
            <a:r>
              <a:rPr lang="fr-FR" sz="2200" dirty="0"/>
              <a:t>Plus gros CE de France</a:t>
            </a:r>
            <a:endParaRPr lang="en-US" sz="2200" dirty="0"/>
          </a:p>
          <a:p>
            <a:pPr marL="342900" indent="-342900">
              <a:buFont typeface="Calibri,Sans-Serif"/>
              <a:buChar char="-"/>
            </a:pPr>
            <a:r>
              <a:rPr lang="fr-FR" sz="2200" dirty="0"/>
              <a:t>1% du chiffres d'affaires des industries électriques et gazières.</a:t>
            </a:r>
            <a:endParaRPr lang="en-US" sz="2200"/>
          </a:p>
          <a:p>
            <a:pPr marL="342900" indent="-342900">
              <a:buFont typeface="Calibri,Sans-Serif"/>
              <a:buChar char="-"/>
            </a:pPr>
            <a:r>
              <a:rPr lang="fr-FR" sz="2200" dirty="0"/>
              <a:t>5000 salariés</a:t>
            </a:r>
            <a:endParaRPr lang="en-US" sz="2200" dirty="0"/>
          </a:p>
          <a:p>
            <a:pPr marL="342900" indent="-342900">
              <a:buFont typeface="Calibri,Sans-Serif"/>
              <a:buChar char="-"/>
            </a:pPr>
            <a:r>
              <a:rPr lang="fr-FR" sz="2200" dirty="0"/>
              <a:t>Grande organisation à caractère collaborative et social</a:t>
            </a:r>
          </a:p>
          <a:p>
            <a:pPr marL="342900" indent="-342900">
              <a:buFont typeface="Calibri,Sans-Serif"/>
              <a:buChar char="-"/>
            </a:pPr>
            <a:r>
              <a:rPr lang="fr-FR" sz="2200" dirty="0"/>
              <a:t>400 000 personnes dans les centres de vacances par ans</a:t>
            </a:r>
          </a:p>
          <a:p>
            <a:pPr marL="342900" indent="-342900">
              <a:buFont typeface="Calibri,Sans-Serif"/>
              <a:buChar char="-"/>
            </a:pPr>
            <a:r>
              <a:rPr lang="fr-FR" sz="2200" dirty="0"/>
              <a:t>Bénéficient à 650 000 personnes soit 1% de la population française</a:t>
            </a:r>
          </a:p>
          <a:p>
            <a:pPr marL="342900" indent="-342900">
              <a:buFont typeface="Calibri,Sans-Serif"/>
              <a:buChar char="-"/>
            </a:pPr>
            <a:r>
              <a:rPr lang="fr-FR" sz="2200" dirty="0"/>
              <a:t>Domaine des activités sociales et culturelles</a:t>
            </a:r>
          </a:p>
        </p:txBody>
      </p:sp>
    </p:spTree>
    <p:extLst>
      <p:ext uri="{BB962C8B-B14F-4D97-AF65-F5344CB8AC3E}">
        <p14:creationId xmlns:p14="http://schemas.microsoft.com/office/powerpoint/2010/main" val="363983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4474E3-6DBF-2F49-A85A-63CFD20F4301}"/>
              </a:ext>
            </a:extLst>
          </p:cNvPr>
          <p:cNvSpPr>
            <a:spLocks noGrp="1"/>
          </p:cNvSpPr>
          <p:nvPr>
            <p:ph type="title"/>
          </p:nvPr>
        </p:nvSpPr>
        <p:spPr>
          <a:xfrm>
            <a:off x="609600" y="557784"/>
            <a:ext cx="10972800" cy="1325563"/>
          </a:xfrm>
        </p:spPr>
        <p:txBody>
          <a:bodyPr vert="horz" lIns="91440" tIns="45720" rIns="91440" bIns="45720" rtlCol="0">
            <a:normAutofit/>
          </a:bodyPr>
          <a:lstStyle/>
          <a:p>
            <a:r>
              <a:rPr lang="fr-FR" dirty="0">
                <a:cs typeface="Posterama"/>
              </a:rPr>
              <a:t>Historique</a:t>
            </a:r>
            <a:endParaRPr lang="fr-FR">
              <a:cs typeface="Posterama"/>
            </a:endParaRPr>
          </a:p>
        </p:txBody>
      </p:sp>
      <p:graphicFrame>
        <p:nvGraphicFramePr>
          <p:cNvPr id="5" name="Espace réservé du contenu 2">
            <a:extLst>
              <a:ext uri="{FF2B5EF4-FFF2-40B4-BE49-F238E27FC236}">
                <a16:creationId xmlns:a16="http://schemas.microsoft.com/office/drawing/2014/main" id="{08B7C4DA-0C11-A2DE-1F7B-B4E54F54ACFE}"/>
              </a:ext>
            </a:extLst>
          </p:cNvPr>
          <p:cNvGraphicFramePr>
            <a:graphicFrameLocks noGrp="1"/>
          </p:cNvGraphicFramePr>
          <p:nvPr>
            <p:ph idx="1"/>
            <p:extLst>
              <p:ext uri="{D42A27DB-BD31-4B8C-83A1-F6EECF244321}">
                <p14:modId xmlns:p14="http://schemas.microsoft.com/office/powerpoint/2010/main" val="861073984"/>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83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re 1">
            <a:extLst>
              <a:ext uri="{FF2B5EF4-FFF2-40B4-BE49-F238E27FC236}">
                <a16:creationId xmlns:a16="http://schemas.microsoft.com/office/drawing/2014/main" id="{62784B1B-D8D3-BD78-C9B2-8167E5FE3A40}"/>
              </a:ext>
            </a:extLst>
          </p:cNvPr>
          <p:cNvSpPr>
            <a:spLocks noGrp="1"/>
          </p:cNvSpPr>
          <p:nvPr>
            <p:ph type="title"/>
          </p:nvPr>
        </p:nvSpPr>
        <p:spPr>
          <a:xfrm>
            <a:off x="5748752" y="552782"/>
            <a:ext cx="5919373" cy="1611920"/>
          </a:xfrm>
        </p:spPr>
        <p:txBody>
          <a:bodyPr vert="horz" lIns="91440" tIns="45720" rIns="91440" bIns="45720" rtlCol="0">
            <a:normAutofit/>
          </a:bodyPr>
          <a:lstStyle/>
          <a:p>
            <a:r>
              <a:rPr lang="fr-FR" dirty="0">
                <a:cs typeface="Posterama"/>
              </a:rPr>
              <a:t>Externalités</a:t>
            </a:r>
            <a:endParaRPr lang="fr-FR">
              <a:cs typeface="Posterama"/>
            </a:endParaRPr>
          </a:p>
        </p:txBody>
      </p:sp>
      <p:pic>
        <p:nvPicPr>
          <p:cNvPr id="5" name="Picture 4" descr="Bureau avec des éléments de productivité">
            <a:extLst>
              <a:ext uri="{FF2B5EF4-FFF2-40B4-BE49-F238E27FC236}">
                <a16:creationId xmlns:a16="http://schemas.microsoft.com/office/drawing/2014/main" id="{3FB3EE7E-1746-5D3F-A78B-07B352168724}"/>
              </a:ext>
            </a:extLst>
          </p:cNvPr>
          <p:cNvPicPr>
            <a:picLocks noChangeAspect="1"/>
          </p:cNvPicPr>
          <p:nvPr/>
        </p:nvPicPr>
        <p:blipFill>
          <a:blip r:embed="rId2"/>
          <a:srcRect l="30444" r="14055"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Espace réservé du contenu 2">
            <a:extLst>
              <a:ext uri="{FF2B5EF4-FFF2-40B4-BE49-F238E27FC236}">
                <a16:creationId xmlns:a16="http://schemas.microsoft.com/office/drawing/2014/main" id="{331899A3-5627-DF75-678B-2BB213BF4EF5}"/>
              </a:ext>
            </a:extLst>
          </p:cNvPr>
          <p:cNvSpPr>
            <a:spLocks noGrp="1"/>
          </p:cNvSpPr>
          <p:nvPr>
            <p:ph idx="1"/>
          </p:nvPr>
        </p:nvSpPr>
        <p:spPr>
          <a:xfrm>
            <a:off x="5745083" y="2391995"/>
            <a:ext cx="5904056" cy="3174788"/>
          </a:xfrm>
        </p:spPr>
        <p:txBody>
          <a:bodyPr vert="horz" lIns="91440" tIns="45720" rIns="91440" bIns="45720" rtlCol="0" anchor="t">
            <a:normAutofit/>
          </a:bodyPr>
          <a:lstStyle/>
          <a:p>
            <a:pPr>
              <a:lnSpc>
                <a:spcPct val="100000"/>
              </a:lnSpc>
            </a:pPr>
            <a:r>
              <a:rPr lang="fr" sz="1700" u="sng" dirty="0">
                <a:ea typeface="+mn-lt"/>
                <a:cs typeface="+mn-lt"/>
              </a:rPr>
              <a:t>• </a:t>
            </a:r>
            <a:r>
              <a:rPr lang="fr-FR" sz="1700" b="1" u="sng" dirty="0">
                <a:ea typeface="+mn-lt"/>
                <a:cs typeface="+mn-lt"/>
              </a:rPr>
              <a:t>Positive :</a:t>
            </a:r>
          </a:p>
          <a:p>
            <a:pPr marL="342900" indent="-342900">
              <a:lnSpc>
                <a:spcPct val="100000"/>
              </a:lnSpc>
              <a:buFont typeface="Calibri" panose="020B0504020202020204" pitchFamily="34" charset="0"/>
              <a:buChar char="-"/>
            </a:pPr>
            <a:r>
              <a:rPr lang="fr-FR" sz="1700" dirty="0">
                <a:ea typeface="+mn-lt"/>
                <a:cs typeface="+mn-lt"/>
              </a:rPr>
              <a:t>Education et culture (activités proposées)</a:t>
            </a:r>
          </a:p>
          <a:p>
            <a:pPr marL="342900" indent="-342900">
              <a:lnSpc>
                <a:spcPct val="100000"/>
              </a:lnSpc>
              <a:buFont typeface="Calibri" panose="020B0504020202020204" pitchFamily="34" charset="0"/>
              <a:buChar char="-"/>
            </a:pPr>
            <a:r>
              <a:rPr lang="fr-FR" sz="1700" dirty="0">
                <a:ea typeface="+mn-lt"/>
                <a:cs typeface="+mn-lt"/>
              </a:rPr>
              <a:t>Soutien aux économies locales (centres de vacances)</a:t>
            </a:r>
          </a:p>
          <a:p>
            <a:pPr>
              <a:lnSpc>
                <a:spcPct val="100000"/>
              </a:lnSpc>
            </a:pPr>
            <a:endParaRPr lang="fr-FR" sz="1700" b="1" u="sng">
              <a:ea typeface="+mn-lt"/>
              <a:cs typeface="+mn-lt"/>
            </a:endParaRPr>
          </a:p>
          <a:p>
            <a:pPr>
              <a:lnSpc>
                <a:spcPct val="100000"/>
              </a:lnSpc>
            </a:pPr>
            <a:r>
              <a:rPr lang="fr" sz="1700" u="sng" dirty="0">
                <a:ea typeface="+mn-lt"/>
                <a:cs typeface="+mn-lt"/>
              </a:rPr>
              <a:t>• </a:t>
            </a:r>
            <a:r>
              <a:rPr lang="fr-FR" sz="1700" b="1" u="sng" dirty="0">
                <a:ea typeface="+mn-lt"/>
                <a:cs typeface="+mn-lt"/>
              </a:rPr>
              <a:t>Négative :</a:t>
            </a:r>
          </a:p>
          <a:p>
            <a:pPr marL="342900" indent="-342900">
              <a:lnSpc>
                <a:spcPct val="100000"/>
              </a:lnSpc>
              <a:buFont typeface="Calibri" panose="020B0504020202020204" pitchFamily="34" charset="0"/>
              <a:buChar char="-"/>
            </a:pPr>
            <a:r>
              <a:rPr lang="fr-FR" sz="1700" dirty="0"/>
              <a:t>Datacenter qui consomme beaucoup d'énergie</a:t>
            </a:r>
          </a:p>
          <a:p>
            <a:pPr marL="342900" indent="-342900">
              <a:lnSpc>
                <a:spcPct val="100000"/>
              </a:lnSpc>
              <a:buFont typeface="Calibri" panose="020B0504020202020204" pitchFamily="34" charset="0"/>
              <a:buChar char="-"/>
            </a:pPr>
            <a:r>
              <a:rPr lang="fr-FR" sz="1700" dirty="0"/>
              <a:t>Coût supplémentaire pour les entreprises publiques (EDF, GDF)</a:t>
            </a:r>
            <a:endParaRPr lang="fr-FR" dirty="0"/>
          </a:p>
        </p:txBody>
      </p:sp>
    </p:spTree>
    <p:extLst>
      <p:ext uri="{BB962C8B-B14F-4D97-AF65-F5344CB8AC3E}">
        <p14:creationId xmlns:p14="http://schemas.microsoft.com/office/powerpoint/2010/main" val="148108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A2BC57-7B34-97ED-E775-4CBC1B6BD6DC}"/>
              </a:ext>
            </a:extLst>
          </p:cNvPr>
          <p:cNvSpPr>
            <a:spLocks noGrp="1"/>
          </p:cNvSpPr>
          <p:nvPr>
            <p:ph type="title"/>
          </p:nvPr>
        </p:nvSpPr>
        <p:spPr>
          <a:xfrm>
            <a:off x="609600" y="557784"/>
            <a:ext cx="10972800" cy="1325563"/>
          </a:xfrm>
        </p:spPr>
        <p:txBody>
          <a:bodyPr vert="horz" lIns="91440" tIns="45720" rIns="91440" bIns="45720" rtlCol="0" anchor="ctr">
            <a:normAutofit/>
          </a:bodyPr>
          <a:lstStyle/>
          <a:p>
            <a:pPr algn="ctr"/>
            <a:r>
              <a:rPr lang="fr-FR" dirty="0">
                <a:cs typeface="Posterama"/>
              </a:rPr>
              <a:t>RSE</a:t>
            </a:r>
            <a:endParaRPr lang="fr-FR">
              <a:cs typeface="Posterama"/>
            </a:endParaRPr>
          </a:p>
        </p:txBody>
      </p:sp>
      <p:graphicFrame>
        <p:nvGraphicFramePr>
          <p:cNvPr id="5" name="Espace réservé du contenu 2">
            <a:extLst>
              <a:ext uri="{FF2B5EF4-FFF2-40B4-BE49-F238E27FC236}">
                <a16:creationId xmlns:a16="http://schemas.microsoft.com/office/drawing/2014/main" id="{8CBAABA4-92B9-B258-3F08-7ED0F4328F82}"/>
              </a:ext>
            </a:extLst>
          </p:cNvPr>
          <p:cNvGraphicFramePr>
            <a:graphicFrameLocks noGrp="1"/>
          </p:cNvGraphicFramePr>
          <p:nvPr>
            <p:ph idx="1"/>
            <p:extLst>
              <p:ext uri="{D42A27DB-BD31-4B8C-83A1-F6EECF244321}">
                <p14:modId xmlns:p14="http://schemas.microsoft.com/office/powerpoint/2010/main" val="440436899"/>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3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2AB0-6286-A686-F113-D808C2F2A913}"/>
              </a:ext>
            </a:extLst>
          </p:cNvPr>
          <p:cNvSpPr>
            <a:spLocks noGrp="1"/>
          </p:cNvSpPr>
          <p:nvPr>
            <p:ph type="title"/>
          </p:nvPr>
        </p:nvSpPr>
        <p:spPr/>
        <p:txBody>
          <a:bodyPr vert="horz" lIns="91440" tIns="45720" rIns="91440" bIns="45720" rtlCol="0" anchor="ctr">
            <a:normAutofit/>
          </a:bodyPr>
          <a:lstStyle/>
          <a:p>
            <a:pPr algn="ctr"/>
            <a:r>
              <a:rPr lang="fr-FR" dirty="0">
                <a:cs typeface="Posterama"/>
              </a:rPr>
              <a:t>RGPD</a:t>
            </a:r>
          </a:p>
        </p:txBody>
      </p:sp>
      <p:sp>
        <p:nvSpPr>
          <p:cNvPr id="3" name="Espace réservé du contenu 2">
            <a:extLst>
              <a:ext uri="{FF2B5EF4-FFF2-40B4-BE49-F238E27FC236}">
                <a16:creationId xmlns:a16="http://schemas.microsoft.com/office/drawing/2014/main" id="{9AF2301F-8CAA-5630-EE03-4A6681EE374C}"/>
              </a:ext>
            </a:extLst>
          </p:cNvPr>
          <p:cNvSpPr>
            <a:spLocks noGrp="1"/>
          </p:cNvSpPr>
          <p:nvPr>
            <p:ph idx="1"/>
          </p:nvPr>
        </p:nvSpPr>
        <p:spPr/>
        <p:txBody>
          <a:bodyPr vert="horz" lIns="91440" tIns="45720" rIns="91440" bIns="45720" rtlCol="0" anchor="t">
            <a:normAutofit/>
          </a:bodyPr>
          <a:lstStyle/>
          <a:p>
            <a:pPr marL="342900" indent="-342900">
              <a:buFont typeface="Calibri" panose="020B0504020202020204" pitchFamily="34" charset="0"/>
              <a:buChar char="-"/>
            </a:pPr>
            <a:r>
              <a:rPr lang="fr-FR" dirty="0"/>
              <a:t>Présence d'un Délégué à la Protection des Données (DPO) au sein de l'entreprise</a:t>
            </a:r>
          </a:p>
          <a:p>
            <a:pPr marL="342900" indent="-342900">
              <a:buFont typeface="Calibri" panose="020B0504020202020204" pitchFamily="34" charset="0"/>
              <a:buChar char="-"/>
            </a:pPr>
            <a:r>
              <a:rPr lang="fr-FR" dirty="0"/>
              <a:t>Registre des activités de traitement</a:t>
            </a:r>
          </a:p>
          <a:p>
            <a:pPr marL="342900" indent="-342900">
              <a:buFont typeface="Calibri" panose="020B0504020202020204" pitchFamily="34" charset="0"/>
              <a:buChar char="-"/>
            </a:pPr>
            <a:r>
              <a:rPr lang="fr-FR" dirty="0"/>
              <a:t>Politique de confidentialité accessible</a:t>
            </a:r>
          </a:p>
          <a:p>
            <a:pPr marL="342900" indent="-342900">
              <a:buFont typeface="Calibri" panose="020B0504020202020204" pitchFamily="34" charset="0"/>
              <a:buChar char="-"/>
            </a:pPr>
            <a:r>
              <a:rPr lang="fr-FR" dirty="0"/>
              <a:t>Droits des individus (Accès, rectification, effacement, opposition, portabilité et limitation)</a:t>
            </a:r>
          </a:p>
          <a:p>
            <a:pPr marL="342900" indent="-342900">
              <a:buFont typeface="Calibri" panose="020B0504020202020204" pitchFamily="34" charset="0"/>
              <a:buChar char="-"/>
            </a:pPr>
            <a:r>
              <a:rPr lang="fr-FR" dirty="0"/>
              <a:t>Mesures de sécurité conforme à la RGPD (serveurs sécurisés et hébergés en UE, cryptage des données sensibles)</a:t>
            </a:r>
          </a:p>
          <a:p>
            <a:pPr marL="342900" indent="-342900">
              <a:buFont typeface="Calibri" panose="020B0504020202020204" pitchFamily="34" charset="0"/>
              <a:buChar char="-"/>
            </a:pPr>
            <a:r>
              <a:rPr lang="fr-FR" dirty="0"/>
              <a:t>Finalités des traitements : gestion des prestations, communication des informations liées aux activités de la CCAS et gestion des contrats et des ressources humaines</a:t>
            </a:r>
          </a:p>
        </p:txBody>
      </p:sp>
    </p:spTree>
    <p:extLst>
      <p:ext uri="{BB962C8B-B14F-4D97-AF65-F5344CB8AC3E}">
        <p14:creationId xmlns:p14="http://schemas.microsoft.com/office/powerpoint/2010/main" val="29829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55E64EFC-DFFA-58D4-41DC-2B68BE1D8564}"/>
              </a:ext>
            </a:extLst>
          </p:cNvPr>
          <p:cNvGraphicFramePr>
            <a:graphicFrameLocks noGrp="1"/>
          </p:cNvGraphicFramePr>
          <p:nvPr>
            <p:ph idx="1"/>
            <p:extLst>
              <p:ext uri="{D42A27DB-BD31-4B8C-83A1-F6EECF244321}">
                <p14:modId xmlns:p14="http://schemas.microsoft.com/office/powerpoint/2010/main" val="2807600030"/>
              </p:ext>
            </p:extLst>
          </p:nvPr>
        </p:nvGraphicFramePr>
        <p:xfrm>
          <a:off x="-1" y="38745"/>
          <a:ext cx="12163199" cy="6796764"/>
        </p:xfrm>
        <a:graphic>
          <a:graphicData uri="http://schemas.openxmlformats.org/drawingml/2006/table">
            <a:tbl>
              <a:tblPr bandRow="1">
                <a:tableStyleId>{5C22544A-7EE6-4342-B048-85BDC9FD1C3A}</a:tableStyleId>
              </a:tblPr>
              <a:tblGrid>
                <a:gridCol w="2945720">
                  <a:extLst>
                    <a:ext uri="{9D8B030D-6E8A-4147-A177-3AD203B41FA5}">
                      <a16:colId xmlns:a16="http://schemas.microsoft.com/office/drawing/2014/main" val="3929090092"/>
                    </a:ext>
                  </a:extLst>
                </a:gridCol>
                <a:gridCol w="3072493">
                  <a:extLst>
                    <a:ext uri="{9D8B030D-6E8A-4147-A177-3AD203B41FA5}">
                      <a16:colId xmlns:a16="http://schemas.microsoft.com/office/drawing/2014/main" val="4002958951"/>
                    </a:ext>
                  </a:extLst>
                </a:gridCol>
                <a:gridCol w="3072493">
                  <a:extLst>
                    <a:ext uri="{9D8B030D-6E8A-4147-A177-3AD203B41FA5}">
                      <a16:colId xmlns:a16="http://schemas.microsoft.com/office/drawing/2014/main" val="808596056"/>
                    </a:ext>
                  </a:extLst>
                </a:gridCol>
                <a:gridCol w="3072493">
                  <a:extLst>
                    <a:ext uri="{9D8B030D-6E8A-4147-A177-3AD203B41FA5}">
                      <a16:colId xmlns:a16="http://schemas.microsoft.com/office/drawing/2014/main" val="2797197331"/>
                    </a:ext>
                  </a:extLst>
                </a:gridCol>
              </a:tblGrid>
              <a:tr h="1143000">
                <a:tc>
                  <a:txBody>
                    <a:bodyPr/>
                    <a:lstStyle/>
                    <a:p>
                      <a:pPr algn="ctr" rtl="0" fontAlgn="base"/>
                      <a:r>
                        <a:rPr lang="fr-FR" sz="2800" b="1" i="0" dirty="0">
                          <a:solidFill>
                            <a:srgbClr val="FFFFFF"/>
                          </a:solidFill>
                          <a:effectLst/>
                          <a:latin typeface="Aptos"/>
                        </a:rPr>
                        <a:t>Opportunités</a:t>
                      </a:r>
                      <a:endParaRPr lang="fr-FR" b="1" i="0" dirty="0">
                        <a:solidFill>
                          <a:srgbClr val="FFFFFF"/>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17774" cap="flat" cmpd="sng" algn="ctr">
                      <a:solidFill>
                        <a:srgbClr val="FFFFFF"/>
                      </a:solidFill>
                      <a:prstDash val="solid"/>
                      <a:round/>
                      <a:headEnd type="none" w="med" len="med"/>
                      <a:tailEnd type="none" w="med" len="med"/>
                    </a:lnB>
                    <a:solidFill>
                      <a:srgbClr val="156082"/>
                    </a:solidFill>
                  </a:tcPr>
                </a:tc>
                <a:tc>
                  <a:txBody>
                    <a:bodyPr/>
                    <a:lstStyle/>
                    <a:p>
                      <a:pPr algn="ctr" rtl="0" fontAlgn="base"/>
                      <a:r>
                        <a:rPr lang="fr-FR" sz="2800" b="1" i="0" dirty="0">
                          <a:solidFill>
                            <a:srgbClr val="FFFFFF"/>
                          </a:solidFill>
                          <a:effectLst/>
                          <a:latin typeface="Aptos"/>
                        </a:rPr>
                        <a:t>Menaces</a:t>
                      </a:r>
                      <a:endParaRPr lang="fr-FR" b="1" i="0" dirty="0">
                        <a:solidFill>
                          <a:srgbClr val="FFFFFF"/>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17774" cap="flat" cmpd="sng" algn="ctr">
                      <a:solidFill>
                        <a:srgbClr val="FFFFFF"/>
                      </a:solidFill>
                      <a:prstDash val="solid"/>
                      <a:round/>
                      <a:headEnd type="none" w="med" len="med"/>
                      <a:tailEnd type="none" w="med" len="med"/>
                    </a:lnB>
                    <a:solidFill>
                      <a:srgbClr val="156082"/>
                    </a:solidFill>
                  </a:tcPr>
                </a:tc>
                <a:tc>
                  <a:txBody>
                    <a:bodyPr/>
                    <a:lstStyle/>
                    <a:p>
                      <a:pPr lvl="0" algn="ctr">
                        <a:buNone/>
                      </a:pPr>
                      <a:r>
                        <a:rPr lang="fr-FR" sz="2800" b="1" i="0" dirty="0">
                          <a:solidFill>
                            <a:srgbClr val="FFFFFF"/>
                          </a:solidFill>
                          <a:effectLst/>
                          <a:latin typeface="Aptos"/>
                        </a:rPr>
                        <a:t>Force</a:t>
                      </a: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17773">
                      <a:solidFill>
                        <a:srgbClr val="FFFFFF"/>
                      </a:solidFill>
                    </a:lnB>
                    <a:solidFill>
                      <a:srgbClr val="156082"/>
                    </a:solidFill>
                  </a:tcPr>
                </a:tc>
                <a:tc>
                  <a:txBody>
                    <a:bodyPr/>
                    <a:lstStyle/>
                    <a:p>
                      <a:pPr lvl="0" algn="ctr">
                        <a:buNone/>
                      </a:pPr>
                      <a:r>
                        <a:rPr lang="fr-FR" sz="2800" b="1" i="0" dirty="0">
                          <a:solidFill>
                            <a:srgbClr val="FFFFFF"/>
                          </a:solidFill>
                          <a:effectLst/>
                          <a:latin typeface="Aptos"/>
                        </a:rPr>
                        <a:t>Faiblesse</a:t>
                      </a:r>
                    </a:p>
                  </a:txBody>
                  <a:tcPr marL="42537" marR="42537" marT="21267" marB="21267" anchor="ctr">
                    <a:lnL w="5924">
                      <a:solidFill>
                        <a:srgbClr val="FFFFFF"/>
                      </a:solidFill>
                    </a:lnL>
                    <a:lnR w="5924">
                      <a:solidFill>
                        <a:srgbClr val="FFFFFF"/>
                      </a:solidFill>
                    </a:lnR>
                    <a:lnT w="5924">
                      <a:solidFill>
                        <a:srgbClr val="FFFFFF"/>
                      </a:solidFill>
                    </a:lnT>
                    <a:lnB w="17773">
                      <a:solidFill>
                        <a:srgbClr val="FFFFFF"/>
                      </a:solidFill>
                    </a:lnB>
                    <a:solidFill>
                      <a:srgbClr val="156082"/>
                    </a:solidFill>
                  </a:tcPr>
                </a:tc>
                <a:extLst>
                  <a:ext uri="{0D108BD9-81ED-4DB2-BD59-A6C34878D82A}">
                    <a16:rowId xmlns:a16="http://schemas.microsoft.com/office/drawing/2014/main" val="1337096198"/>
                  </a:ext>
                </a:extLst>
              </a:tr>
              <a:tr h="1489986">
                <a:tc>
                  <a:txBody>
                    <a:bodyPr/>
                    <a:lstStyle/>
                    <a:p>
                      <a:pPr lvl="0" algn="ctr">
                        <a:buNone/>
                      </a:pPr>
                      <a:r>
                        <a:rPr lang="fr-FR" sz="1800" b="0" i="0" u="none" strike="noStrike" noProof="0" dirty="0">
                          <a:solidFill>
                            <a:srgbClr val="000000"/>
                          </a:solidFill>
                          <a:effectLst/>
                          <a:latin typeface="Aptos"/>
                        </a:rPr>
                        <a:t>Vieillissement de la population qui entraine un plus grand besoin des services sociaux</a:t>
                      </a:r>
                      <a:endParaRPr lang="fr-FR" sz="1800" b="0" i="0" u="none" strike="noStrike" noProof="0" dirty="0">
                        <a:solidFill>
                          <a:srgbClr val="262626"/>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17774"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algn="ctr" rtl="0" fontAlgn="base"/>
                      <a:r>
                        <a:rPr lang="fr-FR" sz="1800" b="0" i="0" u="none" strike="noStrike" dirty="0">
                          <a:solidFill>
                            <a:srgbClr val="000000"/>
                          </a:solidFill>
                          <a:effectLst/>
                          <a:latin typeface="Aptos"/>
                        </a:rPr>
                        <a:t>Privatisation des entreprises de l'énergie diminuant la subvention des 1% du chiffre d'affaires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17774"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lvl="0" algn="ctr">
                        <a:buNone/>
                      </a:pPr>
                      <a:r>
                        <a:rPr lang="fr-FR" sz="1800" b="0" i="0" u="none" strike="noStrike" noProof="0" dirty="0">
                          <a:solidFill>
                            <a:srgbClr val="000000"/>
                          </a:solidFill>
                          <a:effectLst/>
                          <a:latin typeface="Aptos"/>
                        </a:rPr>
                        <a:t>Présente sur tout le territoire français, permettant une accessibilité étendue</a:t>
                      </a: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17773">
                      <a:solidFill>
                        <a:srgbClr val="FFFFFF"/>
                      </a:solidFill>
                    </a:lnT>
                    <a:lnB w="5924">
                      <a:solidFill>
                        <a:srgbClr val="FFFFFF"/>
                      </a:solidFill>
                    </a:lnB>
                    <a:solidFill>
                      <a:srgbClr val="CCD2D8"/>
                    </a:solidFill>
                  </a:tcPr>
                </a:tc>
                <a:tc>
                  <a:txBody>
                    <a:bodyPr/>
                    <a:lstStyle/>
                    <a:p>
                      <a:pPr lvl="0" algn="ctr">
                        <a:buNone/>
                      </a:pPr>
                      <a:r>
                        <a:rPr lang="fr-FR" sz="1800" b="0" i="0" u="none" strike="noStrike" noProof="0" dirty="0">
                          <a:solidFill>
                            <a:srgbClr val="000000"/>
                          </a:solidFill>
                          <a:effectLst/>
                          <a:latin typeface="Aptos"/>
                        </a:rPr>
                        <a:t>Forte rotation du personnel externe à l'entreprise, qui constitue la majorité des effectifs de l'entreprise</a:t>
                      </a:r>
                    </a:p>
                  </a:txBody>
                  <a:tcPr marL="42537" marR="42537" marT="21267" marB="21267" anchor="ctr">
                    <a:lnL w="5924">
                      <a:solidFill>
                        <a:srgbClr val="FFFFFF"/>
                      </a:solidFill>
                    </a:lnL>
                    <a:lnR w="5924">
                      <a:solidFill>
                        <a:srgbClr val="FFFFFF"/>
                      </a:solidFill>
                    </a:lnR>
                    <a:lnT w="17773">
                      <a:solidFill>
                        <a:srgbClr val="FFFFFF"/>
                      </a:solidFill>
                    </a:lnT>
                    <a:lnB w="5924">
                      <a:solidFill>
                        <a:srgbClr val="FFFFFF"/>
                      </a:solidFill>
                    </a:lnB>
                    <a:solidFill>
                      <a:srgbClr val="CCD2D8"/>
                    </a:solidFill>
                  </a:tcPr>
                </a:tc>
                <a:extLst>
                  <a:ext uri="{0D108BD9-81ED-4DB2-BD59-A6C34878D82A}">
                    <a16:rowId xmlns:a16="http://schemas.microsoft.com/office/drawing/2014/main" val="157772946"/>
                  </a:ext>
                </a:extLst>
              </a:tr>
              <a:tr h="1387926">
                <a:tc>
                  <a:txBody>
                    <a:bodyPr/>
                    <a:lstStyle/>
                    <a:p>
                      <a:pPr lvl="0" algn="ctr">
                        <a:buNone/>
                      </a:pPr>
                      <a:r>
                        <a:rPr lang="fr-FR" sz="1800" b="0" i="0" u="none" strike="noStrike" noProof="0" dirty="0">
                          <a:solidFill>
                            <a:srgbClr val="000000"/>
                          </a:solidFill>
                          <a:effectLst/>
                          <a:latin typeface="Aptos"/>
                        </a:rPr>
                        <a:t>Automatisation des processus administratifs</a:t>
                      </a:r>
                      <a:endParaRPr lang="fr-FR" dirty="0"/>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algn="ctr" rtl="0" fontAlgn="base"/>
                      <a:r>
                        <a:rPr lang="fr-FR" sz="1800" b="0" i="0" u="none" strike="noStrike" dirty="0">
                          <a:solidFill>
                            <a:srgbClr val="000000"/>
                          </a:solidFill>
                          <a:effectLst/>
                          <a:latin typeface="Aptos"/>
                        </a:rPr>
                        <a:t>Attentes des bénéficiaires évoluent avec le temps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lvl="0" algn="ctr">
                        <a:buNone/>
                      </a:pPr>
                      <a:r>
                        <a:rPr lang="fr-FR" sz="1800" b="0" i="0" u="none" strike="noStrike" noProof="0" dirty="0">
                          <a:solidFill>
                            <a:srgbClr val="000000"/>
                          </a:solidFill>
                          <a:effectLst/>
                          <a:latin typeface="Aptos"/>
                        </a:rPr>
                        <a:t>Offre diversifiée d’aides et de prestations adaptées aux besoins des bénéficiaires</a:t>
                      </a:r>
                      <a:endParaRPr lang="fr-FR" dirty="0">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E7EAED"/>
                    </a:solidFill>
                  </a:tcPr>
                </a:tc>
                <a:tc>
                  <a:txBody>
                    <a:bodyPr/>
                    <a:lstStyle/>
                    <a:p>
                      <a:pPr lvl="0" algn="ctr">
                        <a:buNone/>
                      </a:pPr>
                      <a:r>
                        <a:rPr lang="fr-FR" sz="1800" b="0" i="0" u="none" strike="noStrike" noProof="0" dirty="0">
                          <a:solidFill>
                            <a:srgbClr val="000000"/>
                          </a:solidFill>
                          <a:effectLst/>
                          <a:latin typeface="Aptos"/>
                        </a:rPr>
                        <a:t>Les processus sont parfois jugés lourds et manquent de flexibilité pour les bénéficiaires.</a:t>
                      </a:r>
                      <a:endParaRPr lang="fr-FR" dirty="0">
                        <a:latin typeface="Aptos"/>
                      </a:endParaRP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E7EAED"/>
                    </a:solidFill>
                  </a:tcPr>
                </a:tc>
                <a:extLst>
                  <a:ext uri="{0D108BD9-81ED-4DB2-BD59-A6C34878D82A}">
                    <a16:rowId xmlns:a16="http://schemas.microsoft.com/office/drawing/2014/main" val="2779523590"/>
                  </a:ext>
                </a:extLst>
              </a:tr>
              <a:tr h="1387926">
                <a:tc>
                  <a:txBody>
                    <a:bodyPr/>
                    <a:lstStyle/>
                    <a:p>
                      <a:pPr algn="ctr" rtl="0" fontAlgn="base"/>
                      <a:r>
                        <a:rPr lang="fr-FR" sz="1800" b="0" i="0" u="none" strike="noStrike" dirty="0">
                          <a:solidFill>
                            <a:srgbClr val="000000"/>
                          </a:solidFill>
                          <a:effectLst/>
                          <a:latin typeface="Aptos"/>
                        </a:rPr>
                        <a:t>Accessibilité aux services partout via internet</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algn="ctr" rtl="0" fontAlgn="base"/>
                      <a:r>
                        <a:rPr lang="fr-FR" sz="1800" b="0" i="0" dirty="0">
                          <a:solidFill>
                            <a:srgbClr val="000000"/>
                          </a:solidFill>
                          <a:effectLst/>
                          <a:latin typeface="Aptos"/>
                        </a:rPr>
                        <a:t>Dépendance technologique</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lvl="0" algn="ctr">
                        <a:buNone/>
                      </a:pPr>
                      <a:endParaRPr lang="fr-FR" sz="1800" b="0" i="0" dirty="0">
                        <a:solidFill>
                          <a:srgbClr val="000000"/>
                        </a:solidFill>
                        <a:effectLst/>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CCD2D8"/>
                    </a:solidFill>
                  </a:tcPr>
                </a:tc>
                <a:tc>
                  <a:txBody>
                    <a:bodyPr/>
                    <a:lstStyle/>
                    <a:p>
                      <a:pPr lvl="0" algn="ctr">
                        <a:buNone/>
                      </a:pPr>
                      <a:endParaRPr lang="fr-FR" sz="1800" b="0" i="0" dirty="0">
                        <a:solidFill>
                          <a:srgbClr val="000000"/>
                        </a:solidFill>
                        <a:effectLst/>
                        <a:latin typeface="Aptos"/>
                      </a:endParaRP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CCD2D8"/>
                    </a:solidFill>
                  </a:tcPr>
                </a:tc>
                <a:extLst>
                  <a:ext uri="{0D108BD9-81ED-4DB2-BD59-A6C34878D82A}">
                    <a16:rowId xmlns:a16="http://schemas.microsoft.com/office/drawing/2014/main" val="2712783795"/>
                  </a:ext>
                </a:extLst>
              </a:tr>
              <a:tr h="1387926">
                <a:tc>
                  <a:txBody>
                    <a:bodyPr/>
                    <a:lstStyle/>
                    <a:p>
                      <a:pPr algn="ctr" rtl="0" fontAlgn="auto"/>
                      <a:endParaRPr lang="fr-FR" sz="1800" b="0" i="0">
                        <a:solidFill>
                          <a:srgbClr val="000000"/>
                        </a:solidFill>
                        <a:effectLst/>
                        <a:latin typeface="Aptos" panose="020B0004020202020204" pitchFamily="34" charset="0"/>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algn="ctr" rtl="0" fontAlgn="base"/>
                      <a:r>
                        <a:rPr lang="fr-FR" sz="1800" b="0" i="0" dirty="0">
                          <a:solidFill>
                            <a:srgbClr val="000000"/>
                          </a:solidFill>
                          <a:effectLst/>
                          <a:latin typeface="Aptos"/>
                        </a:rPr>
                        <a:t>Catastrophes naturelles perturbants les services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lvl="0" algn="ctr">
                        <a:buNone/>
                      </a:pPr>
                      <a:endParaRPr lang="fr-FR" sz="1800" b="0" i="0" dirty="0">
                        <a:solidFill>
                          <a:srgbClr val="000000"/>
                        </a:solidFill>
                        <a:effectLst/>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E7EAED"/>
                    </a:solidFill>
                  </a:tcPr>
                </a:tc>
                <a:tc>
                  <a:txBody>
                    <a:bodyPr/>
                    <a:lstStyle/>
                    <a:p>
                      <a:pPr lvl="0" algn="ctr">
                        <a:buNone/>
                      </a:pPr>
                      <a:endParaRPr lang="fr-FR" sz="1800" b="0" i="0" dirty="0">
                        <a:solidFill>
                          <a:srgbClr val="000000"/>
                        </a:solidFill>
                        <a:effectLst/>
                        <a:latin typeface="Aptos"/>
                      </a:endParaRP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E7EAED"/>
                    </a:solidFill>
                  </a:tcPr>
                </a:tc>
                <a:extLst>
                  <a:ext uri="{0D108BD9-81ED-4DB2-BD59-A6C34878D82A}">
                    <a16:rowId xmlns:a16="http://schemas.microsoft.com/office/drawing/2014/main" val="3545547038"/>
                  </a:ext>
                </a:extLst>
              </a:tr>
            </a:tbl>
          </a:graphicData>
        </a:graphic>
      </p:graphicFrame>
    </p:spTree>
    <p:extLst>
      <p:ext uri="{BB962C8B-B14F-4D97-AF65-F5344CB8AC3E}">
        <p14:creationId xmlns:p14="http://schemas.microsoft.com/office/powerpoint/2010/main" val="357672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92319-3D6E-2FA2-4FCB-110B84F0E786}"/>
              </a:ext>
            </a:extLst>
          </p:cNvPr>
          <p:cNvSpPr>
            <a:spLocks noGrp="1"/>
          </p:cNvSpPr>
          <p:nvPr>
            <p:ph type="title"/>
          </p:nvPr>
        </p:nvSpPr>
        <p:spPr/>
        <p:txBody>
          <a:bodyPr>
            <a:normAutofit fontScale="90000"/>
          </a:bodyPr>
          <a:lstStyle/>
          <a:p>
            <a:r>
              <a:rPr lang="fr-FR" dirty="0">
                <a:cs typeface="Posterama"/>
              </a:rPr>
              <a:t>Mon rôle au sein de la CCAS en tant qu'apprenti administrateur réseau</a:t>
            </a:r>
            <a:endParaRPr lang="fr-FR" dirty="0"/>
          </a:p>
        </p:txBody>
      </p:sp>
      <p:sp>
        <p:nvSpPr>
          <p:cNvPr id="3" name="Espace réservé du contenu 2">
            <a:extLst>
              <a:ext uri="{FF2B5EF4-FFF2-40B4-BE49-F238E27FC236}">
                <a16:creationId xmlns:a16="http://schemas.microsoft.com/office/drawing/2014/main" id="{BB7A3A28-A350-2E0F-2DAD-0D97D14C35CB}"/>
              </a:ext>
            </a:extLst>
          </p:cNvPr>
          <p:cNvSpPr>
            <a:spLocks noGrp="1"/>
          </p:cNvSpPr>
          <p:nvPr>
            <p:ph idx="1"/>
          </p:nvPr>
        </p:nvSpPr>
        <p:spPr/>
        <p:txBody>
          <a:bodyPr vert="horz" lIns="91440" tIns="45720" rIns="91440" bIns="45720" rtlCol="0" anchor="t">
            <a:normAutofit/>
          </a:bodyPr>
          <a:lstStyle/>
          <a:p>
            <a:pPr marL="342900" indent="-342900">
              <a:buFont typeface="Calibri" panose="020B0504020202020204" pitchFamily="34" charset="0"/>
              <a:buChar char="-"/>
            </a:pPr>
            <a:r>
              <a:rPr lang="fr-FR"/>
              <a:t>Configurer les switches des sites (antennes, restaurant, etc.</a:t>
            </a:r>
            <a:r>
              <a:rPr lang="fr-FR" dirty="0"/>
              <a:t>)</a:t>
            </a:r>
            <a:endParaRPr lang="fr-FR"/>
          </a:p>
          <a:p>
            <a:pPr marL="342900" indent="-342900">
              <a:buFont typeface="Calibri" panose="020B0504020202020204" pitchFamily="34" charset="0"/>
              <a:buChar char="-"/>
            </a:pPr>
            <a:r>
              <a:rPr lang="fr-FR"/>
              <a:t>Résoudre les tickets d'incidents</a:t>
            </a:r>
          </a:p>
          <a:p>
            <a:pPr marL="342900" indent="-342900">
              <a:buFont typeface="Calibri" panose="020B0504020202020204" pitchFamily="34" charset="0"/>
              <a:buChar char="-"/>
            </a:pPr>
            <a:r>
              <a:rPr lang="fr-FR"/>
              <a:t>Passer des commandes de lignes Orange</a:t>
            </a:r>
          </a:p>
          <a:p>
            <a:pPr marL="342900" indent="-342900">
              <a:buFont typeface="Calibri" panose="020B0504020202020204" pitchFamily="34" charset="0"/>
              <a:buChar char="-"/>
            </a:pPr>
            <a:r>
              <a:rPr lang="fr-FR"/>
              <a:t>Résilier des lignes Orange</a:t>
            </a:r>
          </a:p>
        </p:txBody>
      </p:sp>
    </p:spTree>
    <p:extLst>
      <p:ext uri="{BB962C8B-B14F-4D97-AF65-F5344CB8AC3E}">
        <p14:creationId xmlns:p14="http://schemas.microsoft.com/office/powerpoint/2010/main" val="424617543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9</Slides>
  <Notes>0</Notes>
  <HiddenSlides>0</HiddenSlide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SplashVTI</vt:lpstr>
      <vt:lpstr>Caisse Centrale Activité Sociale</vt:lpstr>
      <vt:lpstr>Qu'est-ce que la CCAS ?</vt:lpstr>
      <vt:lpstr>Caractéristiques</vt:lpstr>
      <vt:lpstr>Historique</vt:lpstr>
      <vt:lpstr>Externalités</vt:lpstr>
      <vt:lpstr>RSE</vt:lpstr>
      <vt:lpstr>RGPD</vt:lpstr>
      <vt:lpstr>Présentation PowerPoint</vt:lpstr>
      <vt:lpstr>Mon rôle au sein de la CCAS en tant qu'apprenti administrateur réseau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341</cp:revision>
  <dcterms:created xsi:type="dcterms:W3CDTF">2023-10-19T08:58:13Z</dcterms:created>
  <dcterms:modified xsi:type="dcterms:W3CDTF">2025-03-12T09:25:04Z</dcterms:modified>
</cp:coreProperties>
</file>