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65" r:id="rId8"/>
    <p:sldId id="267" r:id="rId9"/>
    <p:sldId id="275" r:id="rId10"/>
    <p:sldId id="262" r:id="rId11"/>
    <p:sldId id="273" r:id="rId12"/>
    <p:sldId id="263" r:id="rId13"/>
    <p:sldId id="264" r:id="rId14"/>
    <p:sldId id="266" r:id="rId15"/>
    <p:sldId id="269" r:id="rId16"/>
    <p:sldId id="268" r:id="rId17"/>
    <p:sldId id="274" r:id="rId18"/>
    <p:sldId id="270" r:id="rId19"/>
    <p:sldId id="27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9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87E137-8AD7-4D6D-AE71-6AC96B7E674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60FA18-8099-4C7A-9E07-656DA25A4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9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Block-Diagram-of-Power-Generation-by-applying-Footstep-pressure_fig2_329758714" TargetMode="External"/><Relationship Id="rId2" Type="http://schemas.openxmlformats.org/officeDocument/2006/relationships/hyperlink" Target="https://www.researchgate.net/publication/282704862_Utilization_of_Human_Footsteps_for_Power_Gene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29758714_Power_Generation_from_Piezoelectric_Footstep_Technique" TargetMode="External"/><Relationship Id="rId5" Type="http://schemas.openxmlformats.org/officeDocument/2006/relationships/hyperlink" Target="https://www.researchgate.net/publication/331444786_Power_generation_by_using_piezoelectric_transducer_with_bending_mechanism_support" TargetMode="External"/><Relationship Id="rId4" Type="http://schemas.openxmlformats.org/officeDocument/2006/relationships/hyperlink" Target="https://www.instructables.com/id/Electricity-from-walk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50719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Walker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Kinetic energy form footsteps on pressure sensitive tiles to generate electricity.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909060"/>
            <a:ext cx="10058400" cy="2398221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tectonics: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Rakeya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bhuiyan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(16101127)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Humayra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(16101063)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Asif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Talukdar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(17101305)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Mahbubuz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(16201017)</a:t>
            </a:r>
          </a:p>
        </p:txBody>
      </p:sp>
    </p:spTree>
    <p:extLst>
      <p:ext uri="{BB962C8B-B14F-4D97-AF65-F5344CB8AC3E}">
        <p14:creationId xmlns:p14="http://schemas.microsoft.com/office/powerpoint/2010/main" val="144861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852501"/>
            <a:ext cx="1005840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72605"/>
            <a:ext cx="51206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Farouk, and Ahmed F. Abdel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Cairo Egypt has done a mechanical version of this model to produce electricity from footsteps, primarily they used pistons, flywheel and belt pulley to generate power.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567" y="2041092"/>
            <a:ext cx="5792893" cy="36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6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894587"/>
            <a:ext cx="1005840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903146"/>
            <a:ext cx="6446520" cy="3811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Maisarah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Farahiyah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Mustafa,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Maizul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Aznizam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 from Malaysia used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piezo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transducer to produce electricity by using a 3D printed platform then from the AC current produced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piezo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element is converted to DC current.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17" y="1903146"/>
            <a:ext cx="4866323" cy="35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2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592428"/>
            <a:ext cx="10058400" cy="99038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51" y="1832854"/>
            <a:ext cx="5895949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target market is the Power Cell division-Ministry of power energy and mineral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could be used for crowded places such 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airports, train and underground stations,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theaters, stadiums, universities, churches, and mosques.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</a:p>
          <a:p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08" y="995877"/>
            <a:ext cx="5837640" cy="44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Bangladesh still now we don’t have any direct or indirect competitors because still now this technology is not familiar to 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Internationally,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Pavegen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come up with some prototypes which they implemented on streets of UK but their set up was quite expensive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45151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Spirit: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Duty – Syed and Asif are in charge of managing Footstep arrangement and combining with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Piezo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-electric material which will create DC current using dynamo.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Rakeya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charge of feasibility analysis and marketing strategy.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and setup analysis-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Humayra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analyze necessary equipment's and their functional efficiency.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42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19447"/>
            <a:ext cx="9759610" cy="138765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Strategy: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07098"/>
            <a:ext cx="98755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power cell division of Bangladesh there are a total of 71,276 street lamps in the city with a combined power demand of 7MW per hour, the two hours of extra service on an average costs 14MW per day and 420MW per month.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 assumes that the current cost of generating each unit of power is Tk6.5.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renewable energy that we are producing can be used for powering street lights in cities.</a:t>
            </a:r>
          </a:p>
        </p:txBody>
      </p:sp>
    </p:spTree>
    <p:extLst>
      <p:ext uri="{BB962C8B-B14F-4D97-AF65-F5344CB8AC3E}">
        <p14:creationId xmlns:p14="http://schemas.microsoft.com/office/powerpoint/2010/main" val="177492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18687"/>
            <a:ext cx="1005840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Strategy: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6944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cell- Ministry of power energy and mineral resources will the funding for the project for large scale implementation.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will be used to further develop the prototype and field test the existing prototype; then afterwards will include the developed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this is a clean and green source of energy, there is no carbon emission (no fossil fuel), although the setup cost is high in the long run the sustainability is guaranteed. </a:t>
            </a:r>
          </a:p>
        </p:txBody>
      </p:sp>
    </p:spTree>
    <p:extLst>
      <p:ext uri="{BB962C8B-B14F-4D97-AF65-F5344CB8AC3E}">
        <p14:creationId xmlns:p14="http://schemas.microsoft.com/office/powerpoint/2010/main" val="415154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960922"/>
            <a:ext cx="11407140" cy="3578324"/>
          </a:xfrm>
        </p:spPr>
      </p:pic>
      <p:sp>
        <p:nvSpPr>
          <p:cNvPr id="5" name="TextBox 4"/>
          <p:cNvSpPr txBox="1"/>
          <p:nvPr/>
        </p:nvSpPr>
        <p:spPr>
          <a:xfrm>
            <a:off x="4320540" y="4914900"/>
            <a:ext cx="3703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vs Steps</a:t>
            </a:r>
          </a:p>
        </p:txBody>
      </p:sp>
    </p:spTree>
    <p:extLst>
      <p:ext uri="{BB962C8B-B14F-4D97-AF65-F5344CB8AC3E}">
        <p14:creationId xmlns:p14="http://schemas.microsoft.com/office/powerpoint/2010/main" val="8422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-147737"/>
            <a:ext cx="1005840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32B36-E9DC-4689-B468-2B014D61A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26" y="1736725"/>
            <a:ext cx="9104488" cy="5121275"/>
          </a:xfrm>
        </p:spPr>
      </p:pic>
    </p:spTree>
    <p:extLst>
      <p:ext uri="{BB962C8B-B14F-4D97-AF65-F5344CB8AC3E}">
        <p14:creationId xmlns:p14="http://schemas.microsoft.com/office/powerpoint/2010/main" val="210226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working on procuring necessary resources, also a finding a way to amplify the generated current from piezo element. We are working on developing a prototype which can be scaled up for real life usage.</a:t>
            </a:r>
          </a:p>
        </p:txBody>
      </p:sp>
    </p:spTree>
    <p:extLst>
      <p:ext uri="{BB962C8B-B14F-4D97-AF65-F5344CB8AC3E}">
        <p14:creationId xmlns:p14="http://schemas.microsoft.com/office/powerpoint/2010/main" val="41736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0"/>
            <a:ext cx="10058400" cy="706374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sustainable &amp; green energy from human footsteps.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rapid depletion of the main fossil source of energy (oil), it is vital to search for other sources of energy.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global pollution due to traditional sources of energy moves scientists to search for other sources of green energy.</a:t>
            </a:r>
          </a:p>
        </p:txBody>
      </p:sp>
    </p:spTree>
    <p:extLst>
      <p:ext uri="{BB962C8B-B14F-4D97-AF65-F5344CB8AC3E}">
        <p14:creationId xmlns:p14="http://schemas.microsoft.com/office/powerpoint/2010/main" val="389141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https://www.researchgate.net/publication/282704862_Utilization_of_Human_Footsteps_for_Power_Generation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https://www.researchgate.net/figure/Block-Diagram-of-Power-Generation-by-applying-Footstep-pressure_fig2_329758714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https://www.instructables.com/id/Electricity-from-walking/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https://www.researchgate.net/publication/331444786_Power_generation_by_using_piezoelectric_transducer_with_bending_mechanism_support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https://www.researchgate.net/publication/329758714_Power_Generation_from_Piezoelectric_Footstep_Technique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8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65860"/>
            <a:ext cx="10058400" cy="470323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may be used in all crowded spots with a big number of pedestrians such as mosques, churches, underground stations, theaters, stadiums,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of energy harvesting is suitable for such applications as street lighting, advertising billboards, and information displays. </a:t>
            </a:r>
          </a:p>
        </p:txBody>
      </p:sp>
    </p:spTree>
    <p:extLst>
      <p:ext uri="{BB962C8B-B14F-4D97-AF65-F5344CB8AC3E}">
        <p14:creationId xmlns:p14="http://schemas.microsoft.com/office/powerpoint/2010/main" val="6979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Fulfill SDG goal 7: which is affordable and clean energy.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46" y="1011981"/>
            <a:ext cx="9797371" cy="55948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17220"/>
            <a:ext cx="2651760" cy="15316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6280" y="617220"/>
            <a:ext cx="2651760" cy="1531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" y="3817620"/>
            <a:ext cx="2377440" cy="157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08960" y="3817620"/>
            <a:ext cx="2377440" cy="15773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49340" y="3817620"/>
            <a:ext cx="2377440" cy="1577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89720" y="3817620"/>
            <a:ext cx="2377440" cy="15773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>
            <a:off x="1508760" y="381762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1" idx="1"/>
          </p:cNvCxnSpPr>
          <p:nvPr/>
        </p:nvCxnSpPr>
        <p:spPr>
          <a:xfrm>
            <a:off x="2697480" y="4606290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2" idx="1"/>
          </p:cNvCxnSpPr>
          <p:nvPr/>
        </p:nvCxnSpPr>
        <p:spPr>
          <a:xfrm>
            <a:off x="5486400" y="4606290"/>
            <a:ext cx="66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>
            <a:off x="8526780" y="4606290"/>
            <a:ext cx="66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8" y="796406"/>
            <a:ext cx="3061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Footstep </a:t>
            </a:r>
            <a:br>
              <a:rPr lang="en-US" sz="3200" dirty="0"/>
            </a:br>
            <a:r>
              <a:rPr lang="en-US" sz="3200" dirty="0"/>
              <a:t>Arrangement</a:t>
            </a:r>
          </a:p>
          <a:p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5656" y="3931776"/>
            <a:ext cx="1806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Dc generator/Dynamo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12855" y="675234"/>
            <a:ext cx="1988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Piezo</a:t>
            </a:r>
            <a:r>
              <a:rPr lang="en-US" sz="2800" dirty="0"/>
              <a:t>-electric material</a:t>
            </a:r>
          </a:p>
        </p:txBody>
      </p: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1508760" y="2148840"/>
            <a:ext cx="4343400" cy="16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00900" y="1107614"/>
            <a:ext cx="4229100" cy="99833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78002" y="4274820"/>
            <a:ext cx="192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Inverter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66935" y="3913792"/>
            <a:ext cx="1920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24910" y="3913792"/>
            <a:ext cx="1920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80244" y="4243121"/>
            <a:ext cx="192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Battery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18382" y="4304676"/>
            <a:ext cx="1920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Load Light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3113202" y="1606781"/>
            <a:ext cx="1390218" cy="194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95360" y="278939"/>
            <a:ext cx="30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Block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61261-97CA-4A9B-8B1C-1FB067F41E4A}"/>
              </a:ext>
            </a:extLst>
          </p:cNvPr>
          <p:cNvSpPr txBox="1"/>
          <p:nvPr/>
        </p:nvSpPr>
        <p:spPr>
          <a:xfrm>
            <a:off x="2556106" y="2606283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Alternator</a:t>
            </a:r>
          </a:p>
        </p:txBody>
      </p:sp>
    </p:spTree>
    <p:extLst>
      <p:ext uri="{BB962C8B-B14F-4D97-AF65-F5344CB8AC3E}">
        <p14:creationId xmlns:p14="http://schemas.microsoft.com/office/powerpoint/2010/main" val="92083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Required &amp; Budget: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Piezo electric transducer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33534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Strategy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hoto-electric-effect-crystals">
            <a:extLst>
              <a:ext uri="{FF2B5EF4-FFF2-40B4-BE49-F238E27FC236}">
                <a16:creationId xmlns:a16="http://schemas.microsoft.com/office/drawing/2014/main" id="{41FBB08C-11A7-49DD-A076-0E10E1DA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059" y="1953359"/>
            <a:ext cx="7680523" cy="353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66ACC-7D0D-4CA4-8A67-53701C20BBEC}"/>
              </a:ext>
            </a:extLst>
          </p:cNvPr>
          <p:cNvSpPr txBox="1"/>
          <p:nvPr/>
        </p:nvSpPr>
        <p:spPr>
          <a:xfrm>
            <a:off x="1257300" y="5715000"/>
            <a:ext cx="95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Rochelle salts, ammonium dehydration, phosphate, lithium sulphate, dipotassium tartrate</a:t>
            </a:r>
          </a:p>
        </p:txBody>
      </p:sp>
    </p:spTree>
    <p:extLst>
      <p:ext uri="{BB962C8B-B14F-4D97-AF65-F5344CB8AC3E}">
        <p14:creationId xmlns:p14="http://schemas.microsoft.com/office/powerpoint/2010/main" val="27955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53DE0A-B47C-4463-A799-CC0FFC92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29" y="194239"/>
            <a:ext cx="1005840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Strategy: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2945E-3116-4064-8344-D669C12FB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1737360"/>
            <a:ext cx="5344271" cy="3877216"/>
          </a:xfrm>
        </p:spPr>
      </p:pic>
      <p:pic>
        <p:nvPicPr>
          <p:cNvPr id="2050" name="Picture 2" descr="Picture of Soldering the Cells(transducers)">
            <a:extLst>
              <a:ext uri="{FF2B5EF4-FFF2-40B4-BE49-F238E27FC236}">
                <a16:creationId xmlns:a16="http://schemas.microsoft.com/office/drawing/2014/main" id="{27EFE5DD-BA5C-4BEA-A1A3-55E53C0B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15" y="1837643"/>
            <a:ext cx="36766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1673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46464A"/>
      </a:dk2>
      <a:lt2>
        <a:srgbClr val="EDF0E7"/>
      </a:lt2>
      <a:accent1>
        <a:srgbClr val="6F6F74"/>
      </a:accent1>
      <a:accent2>
        <a:srgbClr val="A7B789"/>
      </a:accent2>
      <a:accent3>
        <a:srgbClr val="BEAE98"/>
      </a:accent3>
      <a:accent4>
        <a:srgbClr val="80955A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803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Retrospect</vt:lpstr>
      <vt:lpstr>Power Walker Using Kinetic energy form footsteps on pressure sensitive tiles to generate electricity. </vt:lpstr>
      <vt:lpstr>PowerPoint Presentation</vt:lpstr>
      <vt:lpstr>PowerPoint Presentation</vt:lpstr>
      <vt:lpstr>Objective: </vt:lpstr>
      <vt:lpstr>Product Description: </vt:lpstr>
      <vt:lpstr>PowerPoint Presentation</vt:lpstr>
      <vt:lpstr>Material Required &amp; Budget:</vt:lpstr>
      <vt:lpstr>Technology Strategy</vt:lpstr>
      <vt:lpstr>Technological Strategy:</vt:lpstr>
      <vt:lpstr>Literature Review: </vt:lpstr>
      <vt:lpstr>Literature Review: </vt:lpstr>
      <vt:lpstr>Market Analysis:</vt:lpstr>
      <vt:lpstr>Competitive Advantage:</vt:lpstr>
      <vt:lpstr>Team Spirit:</vt:lpstr>
      <vt:lpstr>Business Strategy:</vt:lpstr>
      <vt:lpstr>Financial Strategy:</vt:lpstr>
      <vt:lpstr>PowerPoint Presentation</vt:lpstr>
      <vt:lpstr>Implementation Plan:</vt:lpstr>
      <vt:lpstr>Progress: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Walker Using Kinetic energy form footsteps on pressure sensitive tiles to generate electricity.</dc:title>
  <dc:creator>16201017</dc:creator>
  <cp:lastModifiedBy>mahbub zaman</cp:lastModifiedBy>
  <cp:revision>27</cp:revision>
  <dcterms:created xsi:type="dcterms:W3CDTF">2019-11-16T04:04:42Z</dcterms:created>
  <dcterms:modified xsi:type="dcterms:W3CDTF">2019-11-16T17:26:31Z</dcterms:modified>
</cp:coreProperties>
</file>