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58" r:id="rId5"/>
    <p:sldId id="259" r:id="rId6"/>
    <p:sldId id="260" r:id="rId7"/>
    <p:sldId id="261"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6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86890" y="875212"/>
            <a:ext cx="6557556" cy="1201782"/>
          </a:xfrm>
        </p:spPr>
        <p:txBody>
          <a:bodyPr>
            <a:normAutofit/>
          </a:bodyPr>
          <a:lstStyle/>
          <a:p>
            <a:r>
              <a:rPr lang="en-US" sz="7200" b="1" dirty="0"/>
              <a:t>Point of Sale </a:t>
            </a:r>
            <a:endParaRPr lang="en-US" sz="7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402" y="2547257"/>
            <a:ext cx="6934200" cy="3914775"/>
          </a:xfrm>
          <a:prstGeom prst="rect">
            <a:avLst/>
          </a:prstGeom>
        </p:spPr>
      </p:pic>
    </p:spTree>
    <p:extLst>
      <p:ext uri="{BB962C8B-B14F-4D97-AF65-F5344CB8AC3E}">
        <p14:creationId xmlns:p14="http://schemas.microsoft.com/office/powerpoint/2010/main" val="2948148488"/>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LOGIN PAGE</a:t>
            </a:r>
            <a:endParaRPr lang="en-US" sz="4800"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34594" y="2194353"/>
            <a:ext cx="4741817" cy="3941769"/>
          </a:xfrm>
        </p:spPr>
      </p:pic>
      <p:sp>
        <p:nvSpPr>
          <p:cNvPr id="8" name="TextBox 7"/>
          <p:cNvSpPr txBox="1"/>
          <p:nvPr/>
        </p:nvSpPr>
        <p:spPr>
          <a:xfrm>
            <a:off x="1685110" y="2194353"/>
            <a:ext cx="3605348" cy="2092881"/>
          </a:xfrm>
          <a:prstGeom prst="rect">
            <a:avLst/>
          </a:prstGeom>
          <a:noFill/>
        </p:spPr>
        <p:txBody>
          <a:bodyPr wrap="square" rtlCol="0">
            <a:spAutoFit/>
          </a:bodyPr>
          <a:lstStyle/>
          <a:p>
            <a:pPr marL="285750" indent="-285750">
              <a:buFont typeface="Arial" panose="020B0604020202020204" pitchFamily="34" charset="0"/>
              <a:buChar char="•"/>
            </a:pPr>
            <a:r>
              <a:rPr lang="en-US" sz="2800" b="1" dirty="0" smtClean="0"/>
              <a:t>Insert User Name</a:t>
            </a:r>
          </a:p>
          <a:p>
            <a:pPr marL="285750" indent="-285750">
              <a:buFont typeface="Arial" panose="020B0604020202020204" pitchFamily="34" charset="0"/>
              <a:buChar char="•"/>
            </a:pPr>
            <a:r>
              <a:rPr lang="en-US" sz="2800" b="1" dirty="0" smtClean="0"/>
              <a:t>Insert User Password</a:t>
            </a:r>
          </a:p>
          <a:p>
            <a:pPr marL="285750" indent="-285750">
              <a:buFont typeface="Arial" panose="020B0604020202020204" pitchFamily="34" charset="0"/>
              <a:buChar char="•"/>
            </a:pPr>
            <a:r>
              <a:rPr lang="en-US" sz="2800" b="1" dirty="0"/>
              <a:t>Now press </a:t>
            </a:r>
            <a:r>
              <a:rPr lang="en-US" sz="2800" b="1" dirty="0" smtClean="0"/>
              <a:t>Login </a:t>
            </a:r>
            <a:r>
              <a:rPr lang="en-US" sz="2800" b="1" dirty="0"/>
              <a:t>button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16791020"/>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HOME PAGE</a:t>
            </a:r>
            <a:endParaRPr lang="en-US" sz="4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5875" y="2097088"/>
            <a:ext cx="5097933" cy="4366015"/>
          </a:xfrm>
        </p:spPr>
      </p:pic>
      <p:sp>
        <p:nvSpPr>
          <p:cNvPr id="5" name="TextBox 4"/>
          <p:cNvSpPr txBox="1"/>
          <p:nvPr/>
        </p:nvSpPr>
        <p:spPr>
          <a:xfrm>
            <a:off x="1750423" y="2547257"/>
            <a:ext cx="2521131" cy="954107"/>
          </a:xfrm>
          <a:prstGeom prst="rect">
            <a:avLst/>
          </a:prstGeom>
          <a:noFill/>
        </p:spPr>
        <p:txBody>
          <a:bodyPr wrap="square" rtlCol="0">
            <a:spAutoFit/>
          </a:bodyPr>
          <a:lstStyle/>
          <a:p>
            <a:pPr marL="285750" indent="-285750">
              <a:buFont typeface="Arial" panose="020B0604020202020204" pitchFamily="34" charset="0"/>
              <a:buChar char="•"/>
            </a:pPr>
            <a:r>
              <a:rPr lang="en-US" sz="2800" b="1" dirty="0" smtClean="0"/>
              <a:t>Select Choose Your Option</a:t>
            </a:r>
            <a:endParaRPr lang="en-US" sz="2800" b="1" dirty="0"/>
          </a:p>
        </p:txBody>
      </p:sp>
    </p:spTree>
    <p:extLst>
      <p:ext uri="{BB962C8B-B14F-4D97-AF65-F5344CB8AC3E}">
        <p14:creationId xmlns:p14="http://schemas.microsoft.com/office/powerpoint/2010/main" val="1697244301"/>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ADD STOCK</a:t>
            </a:r>
            <a:endParaRPr lang="en-US" sz="4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48824" y="2097088"/>
            <a:ext cx="4830809" cy="4329838"/>
          </a:xfrm>
        </p:spPr>
      </p:pic>
      <p:sp>
        <p:nvSpPr>
          <p:cNvPr id="5" name="TextBox 4"/>
          <p:cNvSpPr txBox="1"/>
          <p:nvPr/>
        </p:nvSpPr>
        <p:spPr>
          <a:xfrm>
            <a:off x="1306286" y="2586446"/>
            <a:ext cx="3774760" cy="3785652"/>
          </a:xfrm>
          <a:prstGeom prst="rect">
            <a:avLst/>
          </a:prstGeom>
          <a:noFill/>
        </p:spPr>
        <p:txBody>
          <a:bodyPr wrap="square" rtlCol="0">
            <a:spAutoFit/>
          </a:bodyPr>
          <a:lstStyle/>
          <a:p>
            <a:pPr marL="285750" indent="-285750">
              <a:buFont typeface="Arial" panose="020B0604020202020204" pitchFamily="34" charset="0"/>
              <a:buChar char="•"/>
            </a:pPr>
            <a:r>
              <a:rPr lang="en-US" sz="2800" b="1" dirty="0"/>
              <a:t>Select item </a:t>
            </a:r>
            <a:r>
              <a:rPr lang="en-US" sz="2800" b="1" dirty="0" smtClean="0"/>
              <a:t>number &amp; </a:t>
            </a:r>
            <a:r>
              <a:rPr lang="en-US" sz="2800" b="1" dirty="0"/>
              <a:t>Automatic show </a:t>
            </a:r>
            <a:r>
              <a:rPr lang="en-US" sz="2800" b="1" dirty="0" smtClean="0"/>
              <a:t>previous stock.</a:t>
            </a:r>
          </a:p>
          <a:p>
            <a:pPr marL="285750" indent="-285750">
              <a:buFont typeface="Arial" panose="020B0604020202020204" pitchFamily="34" charset="0"/>
              <a:buChar char="•"/>
            </a:pPr>
            <a:r>
              <a:rPr lang="en-US" sz="2800" b="1" dirty="0"/>
              <a:t>Choose the quantity of product</a:t>
            </a:r>
            <a:r>
              <a:rPr lang="en-US" sz="2800" b="1" dirty="0" smtClean="0"/>
              <a:t>.</a:t>
            </a:r>
          </a:p>
          <a:p>
            <a:pPr marL="285750" indent="-285750">
              <a:buFont typeface="Arial" panose="020B0604020202020204" pitchFamily="34" charset="0"/>
              <a:buChar char="•"/>
            </a:pPr>
            <a:r>
              <a:rPr lang="en-US" sz="2800" b="1" dirty="0"/>
              <a:t>Now press </a:t>
            </a:r>
            <a:r>
              <a:rPr lang="en-US" sz="2800" b="1" dirty="0" smtClean="0"/>
              <a:t>ok </a:t>
            </a:r>
            <a:r>
              <a:rPr lang="en-US" sz="2800" b="1" dirty="0"/>
              <a:t>button</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endParaRPr lang="en-US" b="1" dirty="0" smtClean="0"/>
          </a:p>
          <a:p>
            <a:endParaRPr lang="en-US" dirty="0"/>
          </a:p>
        </p:txBody>
      </p:sp>
    </p:spTree>
    <p:extLst>
      <p:ext uri="{BB962C8B-B14F-4D97-AF65-F5344CB8AC3E}">
        <p14:creationId xmlns:p14="http://schemas.microsoft.com/office/powerpoint/2010/main" val="2980621805"/>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ADD ITEM</a:t>
            </a:r>
            <a:endParaRPr lang="en-US" sz="4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42254" y="1898865"/>
            <a:ext cx="5056227" cy="4425633"/>
          </a:xfrm>
        </p:spPr>
      </p:pic>
      <p:sp>
        <p:nvSpPr>
          <p:cNvPr id="5" name="TextBox 4"/>
          <p:cNvSpPr txBox="1"/>
          <p:nvPr/>
        </p:nvSpPr>
        <p:spPr>
          <a:xfrm>
            <a:off x="1580606" y="2508069"/>
            <a:ext cx="3409405" cy="3816429"/>
          </a:xfrm>
          <a:prstGeom prst="rect">
            <a:avLst/>
          </a:prstGeom>
          <a:noFill/>
        </p:spPr>
        <p:txBody>
          <a:bodyPr wrap="square" rtlCol="0">
            <a:spAutoFit/>
          </a:bodyPr>
          <a:lstStyle/>
          <a:p>
            <a:pPr marL="285750" indent="-285750">
              <a:buFont typeface="Arial" panose="020B0604020202020204" pitchFamily="34" charset="0"/>
              <a:buChar char="•"/>
            </a:pPr>
            <a:r>
              <a:rPr lang="en-US" sz="2800" b="1" dirty="0"/>
              <a:t>E</a:t>
            </a:r>
            <a:r>
              <a:rPr lang="en-US" sz="2800" b="1" dirty="0" smtClean="0"/>
              <a:t>nter Product Item Number</a:t>
            </a:r>
          </a:p>
          <a:p>
            <a:pPr marL="285750" indent="-285750">
              <a:buFont typeface="Arial" panose="020B0604020202020204" pitchFamily="34" charset="0"/>
              <a:buChar char="•"/>
            </a:pPr>
            <a:r>
              <a:rPr lang="en-US" sz="2800" b="1" dirty="0" smtClean="0"/>
              <a:t>Enter Product Name</a:t>
            </a:r>
          </a:p>
          <a:p>
            <a:pPr marL="285750" indent="-285750">
              <a:buFont typeface="Arial" panose="020B0604020202020204" pitchFamily="34" charset="0"/>
              <a:buChar char="•"/>
            </a:pPr>
            <a:r>
              <a:rPr lang="en-US" sz="2800" b="1" dirty="0" smtClean="0"/>
              <a:t>Enter Product Quantity</a:t>
            </a:r>
          </a:p>
          <a:p>
            <a:pPr marL="285750" indent="-285750">
              <a:buFont typeface="Arial" panose="020B0604020202020204" pitchFamily="34" charset="0"/>
              <a:buChar char="•"/>
            </a:pPr>
            <a:r>
              <a:rPr lang="en-US" sz="2800" b="1" dirty="0" smtClean="0"/>
              <a:t>Enter Product Price</a:t>
            </a:r>
          </a:p>
          <a:p>
            <a:pPr marL="285750" indent="-285750">
              <a:buFont typeface="Arial" panose="020B0604020202020204" pitchFamily="34" charset="0"/>
              <a:buChar char="•"/>
            </a:pPr>
            <a:r>
              <a:rPr lang="en-US" sz="2800" b="1" dirty="0"/>
              <a:t>Now </a:t>
            </a:r>
            <a:r>
              <a:rPr lang="en-US" sz="2800" b="1" dirty="0" smtClean="0"/>
              <a:t>Press </a:t>
            </a:r>
            <a:r>
              <a:rPr lang="en-US" sz="2800" b="1" dirty="0"/>
              <a:t>S</a:t>
            </a:r>
            <a:r>
              <a:rPr lang="en-US" sz="2800" b="1" dirty="0" smtClean="0"/>
              <a:t>ave Button</a:t>
            </a:r>
            <a:endParaRPr lang="en-US" sz="2800" b="1" dirty="0"/>
          </a:p>
          <a:p>
            <a:endParaRPr lang="en-US" dirty="0" smtClean="0"/>
          </a:p>
        </p:txBody>
      </p:sp>
    </p:spTree>
    <p:extLst>
      <p:ext uri="{BB962C8B-B14F-4D97-AF65-F5344CB8AC3E}">
        <p14:creationId xmlns:p14="http://schemas.microsoft.com/office/powerpoint/2010/main" val="2423370356"/>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DELETE ITEM</a:t>
            </a:r>
            <a:endParaRPr lang="en-US" sz="4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5428" y="2097088"/>
            <a:ext cx="4589806" cy="4384616"/>
          </a:xfrm>
        </p:spPr>
      </p:pic>
      <p:sp>
        <p:nvSpPr>
          <p:cNvPr id="6" name="TextBox 5"/>
          <p:cNvSpPr txBox="1"/>
          <p:nvPr/>
        </p:nvSpPr>
        <p:spPr>
          <a:xfrm>
            <a:off x="2011680" y="2495006"/>
            <a:ext cx="2421571" cy="2092881"/>
          </a:xfrm>
          <a:prstGeom prst="rect">
            <a:avLst/>
          </a:prstGeom>
          <a:noFill/>
        </p:spPr>
        <p:txBody>
          <a:bodyPr wrap="square" rtlCol="0">
            <a:spAutoFit/>
          </a:bodyPr>
          <a:lstStyle/>
          <a:p>
            <a:pPr marL="285750" indent="-285750">
              <a:buFont typeface="Arial" panose="020B0604020202020204" pitchFamily="34" charset="0"/>
              <a:buChar char="•"/>
            </a:pPr>
            <a:r>
              <a:rPr lang="en-US" sz="2800" b="1" dirty="0"/>
              <a:t>Select item </a:t>
            </a:r>
            <a:r>
              <a:rPr lang="en-US" sz="2800" b="1" dirty="0" smtClean="0"/>
              <a:t>number</a:t>
            </a:r>
          </a:p>
          <a:p>
            <a:pPr marL="285750" indent="-285750">
              <a:buFont typeface="Arial" panose="020B0604020202020204" pitchFamily="34" charset="0"/>
              <a:buChar char="•"/>
            </a:pPr>
            <a:r>
              <a:rPr lang="en-US" sz="2800" b="1" dirty="0"/>
              <a:t>Now press </a:t>
            </a:r>
            <a:r>
              <a:rPr lang="en-US" sz="2800" b="1" dirty="0" smtClean="0"/>
              <a:t>ok </a:t>
            </a:r>
            <a:r>
              <a:rPr lang="en-US" sz="2800" b="1" dirty="0"/>
              <a:t>button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02992541"/>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SALES</a:t>
            </a:r>
            <a:endParaRPr lang="en-US" sz="4800" b="1"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499463" y="1992584"/>
            <a:ext cx="4545875" cy="4512718"/>
          </a:xfrm>
        </p:spPr>
      </p:pic>
      <p:sp>
        <p:nvSpPr>
          <p:cNvPr id="5" name="Content Placeholder 4"/>
          <p:cNvSpPr>
            <a:spLocks noGrp="1"/>
          </p:cNvSpPr>
          <p:nvPr>
            <p:ph sz="half" idx="2"/>
          </p:nvPr>
        </p:nvSpPr>
        <p:spPr>
          <a:xfrm>
            <a:off x="1463039" y="1992584"/>
            <a:ext cx="3435531" cy="3798616"/>
          </a:xfrm>
        </p:spPr>
        <p:txBody>
          <a:bodyPr>
            <a:normAutofit fontScale="92500" lnSpcReduction="20000"/>
          </a:bodyPr>
          <a:lstStyle/>
          <a:p>
            <a:r>
              <a:rPr lang="en-US" sz="2800" b="1" dirty="0" smtClean="0"/>
              <a:t>Select item number &amp; Automatic show product name and unit price.</a:t>
            </a:r>
          </a:p>
          <a:p>
            <a:r>
              <a:rPr lang="en-US" sz="2800" b="1" dirty="0" smtClean="0"/>
              <a:t>Choose the quantity of product.</a:t>
            </a:r>
          </a:p>
          <a:p>
            <a:r>
              <a:rPr lang="en-US" sz="2800" b="1" dirty="0" smtClean="0"/>
              <a:t>Now press sales button</a:t>
            </a:r>
          </a:p>
        </p:txBody>
      </p:sp>
    </p:spTree>
    <p:extLst>
      <p:ext uri="{BB962C8B-B14F-4D97-AF65-F5344CB8AC3E}">
        <p14:creationId xmlns:p14="http://schemas.microsoft.com/office/powerpoint/2010/main" val="585880372"/>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SOLD ITEMS</a:t>
            </a:r>
            <a:endParaRPr lang="en-US" sz="4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60666" y="2135714"/>
            <a:ext cx="5288177" cy="4278076"/>
          </a:xfrm>
        </p:spPr>
      </p:pic>
      <p:sp>
        <p:nvSpPr>
          <p:cNvPr id="5" name="TextBox 4"/>
          <p:cNvSpPr txBox="1"/>
          <p:nvPr/>
        </p:nvSpPr>
        <p:spPr>
          <a:xfrm>
            <a:off x="1946366" y="3043646"/>
            <a:ext cx="2121126" cy="1231106"/>
          </a:xfrm>
          <a:prstGeom prst="rect">
            <a:avLst/>
          </a:prstGeom>
          <a:noFill/>
        </p:spPr>
        <p:txBody>
          <a:bodyPr wrap="square" rtlCol="0">
            <a:spAutoFit/>
          </a:bodyPr>
          <a:lstStyle/>
          <a:p>
            <a:pPr marL="285750" indent="-285750">
              <a:buFont typeface="Arial" panose="020B0604020202020204" pitchFamily="34" charset="0"/>
              <a:buChar char="•"/>
            </a:pPr>
            <a:r>
              <a:rPr lang="en-US" sz="2800" b="1" dirty="0"/>
              <a:t>Show All </a:t>
            </a:r>
            <a:r>
              <a:rPr lang="en-US" sz="2800" b="1" dirty="0" smtClean="0"/>
              <a:t>Sold </a:t>
            </a:r>
            <a:r>
              <a:rPr lang="en-US" sz="2800" b="1" dirty="0"/>
              <a:t>Item</a:t>
            </a:r>
          </a:p>
          <a:p>
            <a:endParaRPr lang="en-US" dirty="0"/>
          </a:p>
        </p:txBody>
      </p:sp>
    </p:spTree>
    <p:extLst>
      <p:ext uri="{BB962C8B-B14F-4D97-AF65-F5344CB8AC3E}">
        <p14:creationId xmlns:p14="http://schemas.microsoft.com/office/powerpoint/2010/main" val="22281472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PURCHASE ITEMS</a:t>
            </a:r>
            <a:endParaRPr lang="en-US" sz="4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1372" y="2097088"/>
            <a:ext cx="5209939" cy="4321129"/>
          </a:xfrm>
        </p:spPr>
      </p:pic>
      <p:sp>
        <p:nvSpPr>
          <p:cNvPr id="5" name="TextBox 4"/>
          <p:cNvSpPr txBox="1"/>
          <p:nvPr/>
        </p:nvSpPr>
        <p:spPr>
          <a:xfrm>
            <a:off x="1698172" y="2677886"/>
            <a:ext cx="2377439" cy="1384995"/>
          </a:xfrm>
          <a:prstGeom prst="rect">
            <a:avLst/>
          </a:prstGeom>
          <a:noFill/>
        </p:spPr>
        <p:txBody>
          <a:bodyPr wrap="square" rtlCol="0">
            <a:spAutoFit/>
          </a:bodyPr>
          <a:lstStyle/>
          <a:p>
            <a:pPr marL="285750" indent="-285750">
              <a:buFont typeface="Arial" panose="020B0604020202020204" pitchFamily="34" charset="0"/>
              <a:buChar char="•"/>
            </a:pPr>
            <a:r>
              <a:rPr lang="en-US" sz="2800" b="1" dirty="0"/>
              <a:t>Show All </a:t>
            </a:r>
            <a:r>
              <a:rPr lang="en-US" sz="2800" b="1" dirty="0" smtClean="0"/>
              <a:t>Purchase Item</a:t>
            </a:r>
            <a:endParaRPr lang="en-US" sz="2800" b="1" dirty="0"/>
          </a:p>
        </p:txBody>
      </p:sp>
    </p:spTree>
    <p:extLst>
      <p:ext uri="{BB962C8B-B14F-4D97-AF65-F5344CB8AC3E}">
        <p14:creationId xmlns:p14="http://schemas.microsoft.com/office/powerpoint/2010/main" val="28958597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SHOW ITEMS</a:t>
            </a:r>
            <a:endParaRPr lang="en-US" sz="4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2183" y="2097088"/>
            <a:ext cx="5261725" cy="4413164"/>
          </a:xfrm>
        </p:spPr>
      </p:pic>
      <p:sp>
        <p:nvSpPr>
          <p:cNvPr id="5" name="TextBox 4"/>
          <p:cNvSpPr txBox="1"/>
          <p:nvPr/>
        </p:nvSpPr>
        <p:spPr>
          <a:xfrm>
            <a:off x="1920240" y="2573383"/>
            <a:ext cx="2873829" cy="954107"/>
          </a:xfrm>
          <a:prstGeom prst="rect">
            <a:avLst/>
          </a:prstGeom>
          <a:noFill/>
        </p:spPr>
        <p:txBody>
          <a:bodyPr wrap="square" rtlCol="0">
            <a:spAutoFit/>
          </a:bodyPr>
          <a:lstStyle/>
          <a:p>
            <a:pPr marL="285750" indent="-285750">
              <a:buFont typeface="Arial" panose="020B0604020202020204" pitchFamily="34" charset="0"/>
              <a:buChar char="•"/>
            </a:pPr>
            <a:r>
              <a:rPr lang="en-US" sz="2800" b="1" dirty="0" smtClean="0"/>
              <a:t>Show All Product Item</a:t>
            </a:r>
            <a:endParaRPr lang="en-US" sz="2800" b="1" dirty="0"/>
          </a:p>
        </p:txBody>
      </p:sp>
    </p:spTree>
    <p:extLst>
      <p:ext uri="{BB962C8B-B14F-4D97-AF65-F5344CB8AC3E}">
        <p14:creationId xmlns:p14="http://schemas.microsoft.com/office/powerpoint/2010/main" val="30575049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TOTAL SALE</a:t>
            </a:r>
            <a:endParaRPr lang="en-US" sz="4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5254" y="2097088"/>
            <a:ext cx="5341882" cy="4249497"/>
          </a:xfrm>
        </p:spPr>
      </p:pic>
      <p:sp>
        <p:nvSpPr>
          <p:cNvPr id="5" name="TextBox 4"/>
          <p:cNvSpPr txBox="1"/>
          <p:nvPr/>
        </p:nvSpPr>
        <p:spPr>
          <a:xfrm>
            <a:off x="1920240" y="2429691"/>
            <a:ext cx="2325189" cy="2523768"/>
          </a:xfrm>
          <a:prstGeom prst="rect">
            <a:avLst/>
          </a:prstGeom>
          <a:noFill/>
        </p:spPr>
        <p:txBody>
          <a:bodyPr wrap="square" rtlCol="0">
            <a:spAutoFit/>
          </a:bodyPr>
          <a:lstStyle/>
          <a:p>
            <a:pPr marL="285750" indent="-285750">
              <a:buFont typeface="Arial" panose="020B0604020202020204" pitchFamily="34" charset="0"/>
              <a:buChar char="•"/>
            </a:pPr>
            <a:r>
              <a:rPr lang="en-US" sz="2800" b="1" dirty="0" smtClean="0"/>
              <a:t>Press Show button &amp; Show Total Amount of Sale</a:t>
            </a:r>
            <a:endParaRPr lang="en-US" sz="2800" b="1" dirty="0"/>
          </a:p>
          <a:p>
            <a:endParaRPr lang="en-US" dirty="0"/>
          </a:p>
        </p:txBody>
      </p:sp>
    </p:spTree>
    <p:extLst>
      <p:ext uri="{BB962C8B-B14F-4D97-AF65-F5344CB8AC3E}">
        <p14:creationId xmlns:p14="http://schemas.microsoft.com/office/powerpoint/2010/main" val="37975221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a:t>About Project</a:t>
            </a:r>
            <a:r>
              <a:rPr lang="en-US" sz="4800" dirty="0"/>
              <a:t/>
            </a:r>
            <a:br>
              <a:rPr lang="en-US" sz="4800" dirty="0"/>
            </a:br>
            <a:endParaRPr lang="en-US" sz="4800" dirty="0"/>
          </a:p>
        </p:txBody>
      </p:sp>
      <p:sp>
        <p:nvSpPr>
          <p:cNvPr id="3" name="Content Placeholder 2"/>
          <p:cNvSpPr>
            <a:spLocks noGrp="1"/>
          </p:cNvSpPr>
          <p:nvPr>
            <p:ph sz="half" idx="1"/>
          </p:nvPr>
        </p:nvSpPr>
        <p:spPr>
          <a:xfrm>
            <a:off x="718456" y="1593668"/>
            <a:ext cx="5068390" cy="4767943"/>
          </a:xfrm>
        </p:spPr>
        <p:txBody>
          <a:bodyPr>
            <a:noAutofit/>
          </a:bodyPr>
          <a:lstStyle/>
          <a:p>
            <a:pPr algn="just"/>
            <a:r>
              <a:rPr lang="en-US" sz="1800" b="1" dirty="0"/>
              <a:t>This Simple Point of Sale is a very basic application using graphical components in the Swing toolkit in Java. The feature of this simple application includes adding, updating, deleting and viewing stock items. Here you can perform </a:t>
            </a:r>
            <a:r>
              <a:rPr lang="en-US" sz="1700" b="1" dirty="0"/>
              <a:t>the CRUD operations easily. This whole system is built using Java programming language with the </a:t>
            </a:r>
            <a:r>
              <a:rPr lang="en-US" sz="1800" b="1" dirty="0"/>
              <a:t>help of Netbeans IDE. In order to add items, the user has to enter the item name, number, quantity, and price. The user can also add stocks of the available items by providing item number and quantity. In order to purchase an item, he/she has to provide item number and quantity. After this, the system will display a total bill of the customer.</a:t>
            </a:r>
          </a:p>
          <a:p>
            <a:endParaRPr lang="en-US" sz="1800" dirty="0"/>
          </a:p>
        </p:txBody>
      </p:sp>
      <p:pic>
        <p:nvPicPr>
          <p:cNvPr id="7" name="Content Placeholder 6"/>
          <p:cNvPicPr>
            <a:picLocks noGrp="1" noChangeAspect="1"/>
          </p:cNvPicPr>
          <p:nvPr>
            <p:ph sz="half" idx="2"/>
          </p:nvPr>
        </p:nvPicPr>
        <p:blipFill>
          <a:blip r:embed="rId2"/>
          <a:stretch>
            <a:fillRect/>
          </a:stretch>
        </p:blipFill>
        <p:spPr>
          <a:xfrm>
            <a:off x="5963195" y="2097088"/>
            <a:ext cx="5585551" cy="3363186"/>
          </a:xfrm>
          <a:prstGeom prst="rect">
            <a:avLst/>
          </a:prstGeom>
        </p:spPr>
      </p:pic>
    </p:spTree>
    <p:extLst>
      <p:ext uri="{BB962C8B-B14F-4D97-AF65-F5344CB8AC3E}">
        <p14:creationId xmlns:p14="http://schemas.microsoft.com/office/powerpoint/2010/main" val="32344122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54435" y="1658983"/>
            <a:ext cx="3866606" cy="1850980"/>
          </a:xfrm>
        </p:spPr>
        <p:txBody>
          <a:bodyPr/>
          <a:lstStyle/>
          <a:p>
            <a:r>
              <a:rPr lang="en-US" sz="6000" b="1" dirty="0"/>
              <a:t>THE END</a:t>
            </a:r>
            <a:r>
              <a:rPr lang="en-US" b="1" dirty="0"/>
              <a:t/>
            </a:r>
            <a:br>
              <a:rPr lang="en-US" b="1" dirty="0"/>
            </a:br>
            <a:endParaRPr lang="en-US" b="1" dirty="0"/>
          </a:p>
        </p:txBody>
      </p:sp>
      <p:sp>
        <p:nvSpPr>
          <p:cNvPr id="3" name="Subtitle 2"/>
          <p:cNvSpPr>
            <a:spLocks noGrp="1"/>
          </p:cNvSpPr>
          <p:nvPr>
            <p:ph type="subTitle" idx="1"/>
          </p:nvPr>
        </p:nvSpPr>
        <p:spPr>
          <a:xfrm>
            <a:off x="3252651" y="3602038"/>
            <a:ext cx="7415348" cy="1655762"/>
          </a:xfrm>
        </p:spPr>
        <p:txBody>
          <a:bodyPr>
            <a:normAutofit/>
          </a:bodyPr>
          <a:lstStyle/>
          <a:p>
            <a:r>
              <a:rPr lang="en-US" sz="8000" dirty="0">
                <a:solidFill>
                  <a:schemeClr val="tx1">
                    <a:lumMod val="95000"/>
                  </a:schemeClr>
                </a:solidFill>
              </a:rPr>
              <a:t>THANK YOU!!!</a:t>
            </a:r>
          </a:p>
        </p:txBody>
      </p:sp>
    </p:spTree>
    <p:extLst>
      <p:ext uri="{BB962C8B-B14F-4D97-AF65-F5344CB8AC3E}">
        <p14:creationId xmlns:p14="http://schemas.microsoft.com/office/powerpoint/2010/main" val="2244125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a:t>About Project</a:t>
            </a:r>
            <a:endParaRPr lang="en-US" sz="4800" dirty="0"/>
          </a:p>
        </p:txBody>
      </p:sp>
      <p:sp>
        <p:nvSpPr>
          <p:cNvPr id="3" name="Content Placeholder 2"/>
          <p:cNvSpPr>
            <a:spLocks noGrp="1"/>
          </p:cNvSpPr>
          <p:nvPr>
            <p:ph sz="half" idx="1"/>
          </p:nvPr>
        </p:nvSpPr>
        <p:spPr>
          <a:xfrm>
            <a:off x="888275" y="1959429"/>
            <a:ext cx="4822960" cy="4493621"/>
          </a:xfrm>
        </p:spPr>
        <p:txBody>
          <a:bodyPr>
            <a:normAutofit fontScale="40000" lnSpcReduction="20000"/>
          </a:bodyPr>
          <a:lstStyle/>
          <a:p>
            <a:pPr algn="just"/>
            <a:r>
              <a:rPr lang="en-US" sz="4600" b="1" dirty="0"/>
              <a:t>It also contains a feature that allows a user to view all the total sales of the day and the number of sold items in a list view. All the stock item records can also be deleted by the users according to their will. The application does not connect to any external database for holding users record permanently. This means all the records are stored temporarily. Design of this project is pretty simple so that the user won’t find any difficulties while working on it. To run this project you must have installed Netbeans IDE on your PC. Simple Point of Sale in Java with source code is free to download, Use for educational purposes only! For the project demo, have a look at the image below.</a:t>
            </a:r>
          </a:p>
          <a:p>
            <a:endParaRPr lang="en-US" dirty="0"/>
          </a:p>
        </p:txBody>
      </p:sp>
      <p:pic>
        <p:nvPicPr>
          <p:cNvPr id="5" name="Content Placeholder 4"/>
          <p:cNvPicPr>
            <a:picLocks noGrp="1" noChangeAspect="1"/>
          </p:cNvPicPr>
          <p:nvPr>
            <p:ph sz="half" idx="2"/>
          </p:nvPr>
        </p:nvPicPr>
        <p:blipFill>
          <a:blip r:embed="rId2"/>
          <a:stretch>
            <a:fillRect/>
          </a:stretch>
        </p:blipFill>
        <p:spPr>
          <a:xfrm>
            <a:off x="5964374" y="2097087"/>
            <a:ext cx="5544004" cy="3977141"/>
          </a:xfrm>
          <a:prstGeom prst="rect">
            <a:avLst/>
          </a:prstGeom>
        </p:spPr>
      </p:pic>
    </p:spTree>
    <p:extLst>
      <p:ext uri="{BB962C8B-B14F-4D97-AF65-F5344CB8AC3E}">
        <p14:creationId xmlns:p14="http://schemas.microsoft.com/office/powerpoint/2010/main" val="9564392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WHY USE POINT OF </a:t>
            </a:r>
            <a:r>
              <a:rPr lang="en-US" sz="5400" b="1" dirty="0" smtClean="0"/>
              <a:t>SALE</a:t>
            </a:r>
            <a:r>
              <a:rPr lang="en-US" sz="5400" b="1" dirty="0" smtClean="0">
                <a:latin typeface="Century" panose="02040604050505020304" pitchFamily="18" charset="0"/>
              </a:rPr>
              <a:t> ?</a:t>
            </a:r>
            <a:endParaRPr lang="en-US" sz="5400" b="1" dirty="0">
              <a:latin typeface="Century" panose="02040604050505020304" pitchFamily="18" charset="0"/>
            </a:endParaRPr>
          </a:p>
        </p:txBody>
      </p:sp>
      <p:sp>
        <p:nvSpPr>
          <p:cNvPr id="3" name="Content Placeholder 2"/>
          <p:cNvSpPr>
            <a:spLocks noGrp="1"/>
          </p:cNvSpPr>
          <p:nvPr>
            <p:ph idx="1"/>
          </p:nvPr>
        </p:nvSpPr>
        <p:spPr>
          <a:xfrm>
            <a:off x="1141412" y="1959430"/>
            <a:ext cx="9905999" cy="3831772"/>
          </a:xfrm>
        </p:spPr>
        <p:txBody>
          <a:bodyPr>
            <a:noAutofit/>
          </a:bodyPr>
          <a:lstStyle/>
          <a:p>
            <a:r>
              <a:rPr lang="en-US" sz="2800" dirty="0"/>
              <a:t>One of the focal points of any retail or hospitality business is the cash register. The ability to process transactions and tender cash are essential to the efficient operation of the enterprise. If you have a lot of cash transactions, replacing the cash registers with a Point-Of-Sale (POS) system save you money. A POS system is computer software and hardware networked together to track sales and inventory as they occur. POS systems will solve a multitude of problems in your business.</a:t>
            </a:r>
          </a:p>
        </p:txBody>
      </p:sp>
    </p:spTree>
    <p:extLst>
      <p:ext uri="{BB962C8B-B14F-4D97-AF65-F5344CB8AC3E}">
        <p14:creationId xmlns:p14="http://schemas.microsoft.com/office/powerpoint/2010/main" val="31534187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BENEFITS OF USING POINT OF SALE </a:t>
            </a:r>
          </a:p>
        </p:txBody>
      </p:sp>
      <p:sp>
        <p:nvSpPr>
          <p:cNvPr id="3" name="Content Placeholder 2"/>
          <p:cNvSpPr>
            <a:spLocks noGrp="1"/>
          </p:cNvSpPr>
          <p:nvPr>
            <p:ph idx="1"/>
          </p:nvPr>
        </p:nvSpPr>
        <p:spPr>
          <a:xfrm>
            <a:off x="1141412" y="1985554"/>
            <a:ext cx="9905999" cy="4310743"/>
          </a:xfrm>
        </p:spPr>
        <p:txBody>
          <a:bodyPr>
            <a:normAutofit lnSpcReduction="10000"/>
          </a:bodyPr>
          <a:lstStyle/>
          <a:p>
            <a:r>
              <a:rPr lang="en-US" dirty="0"/>
              <a:t> </a:t>
            </a:r>
            <a:r>
              <a:rPr lang="en-US" b="1" i="1" dirty="0"/>
              <a:t>Efficient transaction processing </a:t>
            </a:r>
            <a:endParaRPr lang="en-US" b="1" i="1" dirty="0" smtClean="0"/>
          </a:p>
          <a:p>
            <a:pPr marL="457200" lvl="1" indent="0">
              <a:buNone/>
            </a:pPr>
            <a:r>
              <a:rPr lang="en-US" sz="2400" dirty="0" smtClean="0"/>
              <a:t>Most </a:t>
            </a:r>
            <a:r>
              <a:rPr lang="en-US" sz="2400" dirty="0"/>
              <a:t>POS systems are just very sophisticated cash registers. A good POS system will cut down on or even eliminate any “human errors” that occur in merchant processing of transactions. For example, most restaurants that do not use POS systems are susceptible to the risk of order errors due to poor communication between waiters and kitchen staff. Some retail stores have separate terminals for sales computation and credit card processing. A good POS system can fix these problems, cutting down on employee error and making communication between different parts of the business much easier.</a:t>
            </a:r>
          </a:p>
        </p:txBody>
      </p:sp>
    </p:spTree>
    <p:extLst>
      <p:ext uri="{BB962C8B-B14F-4D97-AF65-F5344CB8AC3E}">
        <p14:creationId xmlns:p14="http://schemas.microsoft.com/office/powerpoint/2010/main" val="22436141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BENEFITS OF USING POINT OF SALE </a:t>
            </a:r>
          </a:p>
        </p:txBody>
      </p:sp>
      <p:sp>
        <p:nvSpPr>
          <p:cNvPr id="3" name="Content Placeholder 2"/>
          <p:cNvSpPr>
            <a:spLocks noGrp="1"/>
          </p:cNvSpPr>
          <p:nvPr>
            <p:ph idx="1"/>
          </p:nvPr>
        </p:nvSpPr>
        <p:spPr>
          <a:xfrm>
            <a:off x="1141412" y="1894114"/>
            <a:ext cx="9905999" cy="4323805"/>
          </a:xfrm>
        </p:spPr>
        <p:txBody>
          <a:bodyPr>
            <a:normAutofit fontScale="92500"/>
          </a:bodyPr>
          <a:lstStyle/>
          <a:p>
            <a:r>
              <a:rPr lang="en-US" b="1" i="1" dirty="0"/>
              <a:t> </a:t>
            </a:r>
            <a:r>
              <a:rPr lang="en-US" sz="2800" b="1" i="1" dirty="0"/>
              <a:t>Better record keeping </a:t>
            </a:r>
            <a:endParaRPr lang="en-US" sz="2800" b="1" i="1" dirty="0" smtClean="0"/>
          </a:p>
          <a:p>
            <a:pPr marL="457200" lvl="1" indent="0">
              <a:buNone/>
            </a:pPr>
            <a:r>
              <a:rPr lang="en-US" sz="2800" dirty="0"/>
              <a:t>POS systems standardize the format and recording of transactions, keeping a record of daily sales that is organized and easy to understand. This can be valuable to service businesses, like restaurants, which rely on precise records like calculating tips for employee tax information. A POS system records every relevant piece of information about a transaction: the employee who performed it, the amount, and the items or services purchased. </a:t>
            </a:r>
          </a:p>
        </p:txBody>
      </p:sp>
    </p:spTree>
    <p:extLst>
      <p:ext uri="{BB962C8B-B14F-4D97-AF65-F5344CB8AC3E}">
        <p14:creationId xmlns:p14="http://schemas.microsoft.com/office/powerpoint/2010/main" val="38107241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BENEFITS OF USING POINT OF SALE </a:t>
            </a:r>
            <a:endParaRPr lang="en-US" sz="4800" dirty="0"/>
          </a:p>
        </p:txBody>
      </p:sp>
      <p:sp>
        <p:nvSpPr>
          <p:cNvPr id="3" name="Content Placeholder 2"/>
          <p:cNvSpPr>
            <a:spLocks noGrp="1"/>
          </p:cNvSpPr>
          <p:nvPr>
            <p:ph idx="1"/>
          </p:nvPr>
        </p:nvSpPr>
        <p:spPr>
          <a:xfrm>
            <a:off x="1141412" y="2249487"/>
            <a:ext cx="9905999" cy="4112124"/>
          </a:xfrm>
        </p:spPr>
        <p:txBody>
          <a:bodyPr>
            <a:normAutofit lnSpcReduction="10000"/>
          </a:bodyPr>
          <a:lstStyle/>
          <a:p>
            <a:r>
              <a:rPr lang="en-US" sz="2800" b="1" i="1" dirty="0"/>
              <a:t>Effective use of information </a:t>
            </a:r>
            <a:endParaRPr lang="en-US" sz="2800" b="1" i="1" dirty="0" smtClean="0"/>
          </a:p>
          <a:p>
            <a:pPr marL="457200" lvl="1" indent="0">
              <a:buNone/>
            </a:pPr>
            <a:r>
              <a:rPr lang="en-US" sz="2800" dirty="0"/>
              <a:t>POS systems allow a business to use information more effectively. For example, most POS systems have reporting functions, where a business owner can generate a list of sales by category, by date, or by employee for any given time period. If your business is deciding whether or not to place an order for a certain product, you can obtain a detailed outline of all past sales information. </a:t>
            </a:r>
          </a:p>
        </p:txBody>
      </p:sp>
    </p:spTree>
    <p:extLst>
      <p:ext uri="{BB962C8B-B14F-4D97-AF65-F5344CB8AC3E}">
        <p14:creationId xmlns:p14="http://schemas.microsoft.com/office/powerpoint/2010/main" val="31428092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BENEFITS OF USING POINT OF SALE </a:t>
            </a:r>
          </a:p>
        </p:txBody>
      </p:sp>
      <p:sp>
        <p:nvSpPr>
          <p:cNvPr id="3" name="Content Placeholder 2"/>
          <p:cNvSpPr>
            <a:spLocks noGrp="1"/>
          </p:cNvSpPr>
          <p:nvPr>
            <p:ph idx="1"/>
          </p:nvPr>
        </p:nvSpPr>
        <p:spPr>
          <a:xfrm>
            <a:off x="1141412" y="2249486"/>
            <a:ext cx="9905999" cy="4177439"/>
          </a:xfrm>
        </p:spPr>
        <p:txBody>
          <a:bodyPr>
            <a:normAutofit lnSpcReduction="10000"/>
          </a:bodyPr>
          <a:lstStyle/>
          <a:p>
            <a:r>
              <a:rPr lang="en-US" sz="2800" b="1" i="1" dirty="0"/>
              <a:t>Cost savings </a:t>
            </a:r>
            <a:endParaRPr lang="en-US" sz="2800" b="1" i="1" dirty="0" smtClean="0"/>
          </a:p>
          <a:p>
            <a:pPr marL="457200" lvl="1" indent="0">
              <a:buNone/>
            </a:pPr>
            <a:r>
              <a:rPr lang="en-US" sz="2400" dirty="0"/>
              <a:t>The chief reason most businesses choose to purchase a POS system is cost savings. If you are keeping track of your inventory, saving time with computer generated reports and targeting those key customers that spend the most, you’ll increase your business’ profits. A good POS system makes it difficult for employees to give unwarranted discounts or free merchandise away because inventory is better controlled. Problems with security or inventory control can be addressed sooner and more specifically and you’ll also be able to make day-to-day business decisions based on real data. </a:t>
            </a:r>
          </a:p>
        </p:txBody>
      </p:sp>
    </p:spTree>
    <p:extLst>
      <p:ext uri="{BB962C8B-B14F-4D97-AF65-F5344CB8AC3E}">
        <p14:creationId xmlns:p14="http://schemas.microsoft.com/office/powerpoint/2010/main" val="2637964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1417" y="618518"/>
            <a:ext cx="9505994" cy="988308"/>
          </a:xfrm>
        </p:spPr>
        <p:txBody>
          <a:bodyPr>
            <a:normAutofit/>
          </a:bodyPr>
          <a:lstStyle/>
          <a:p>
            <a:r>
              <a:rPr lang="en-US" sz="5400" b="1" dirty="0" smtClean="0"/>
              <a:t>Features</a:t>
            </a:r>
            <a:endParaRPr lang="en-US" sz="5400" dirty="0"/>
          </a:p>
        </p:txBody>
      </p:sp>
      <p:sp>
        <p:nvSpPr>
          <p:cNvPr id="3" name="Content Placeholder 2"/>
          <p:cNvSpPr>
            <a:spLocks noGrp="1"/>
          </p:cNvSpPr>
          <p:nvPr>
            <p:ph idx="1"/>
          </p:nvPr>
        </p:nvSpPr>
        <p:spPr>
          <a:xfrm>
            <a:off x="1541417" y="1606825"/>
            <a:ext cx="9505994" cy="4815535"/>
          </a:xfrm>
        </p:spPr>
        <p:txBody>
          <a:bodyPr>
            <a:normAutofit fontScale="92500" lnSpcReduction="20000"/>
          </a:bodyPr>
          <a:lstStyle/>
          <a:p>
            <a:pPr lvl="0" fontAlgn="base"/>
            <a:r>
              <a:rPr lang="en-US" sz="2800" b="1" dirty="0"/>
              <a:t>Add stock</a:t>
            </a:r>
          </a:p>
          <a:p>
            <a:pPr lvl="0" fontAlgn="base"/>
            <a:r>
              <a:rPr lang="en-US" sz="2800" b="1" dirty="0"/>
              <a:t>Add </a:t>
            </a:r>
            <a:r>
              <a:rPr lang="en-US" sz="2800" b="1" dirty="0" smtClean="0"/>
              <a:t>items</a:t>
            </a:r>
          </a:p>
          <a:p>
            <a:pPr lvl="0" fontAlgn="base"/>
            <a:r>
              <a:rPr lang="en-US" sz="2800" b="1" dirty="0" smtClean="0"/>
              <a:t>Sale</a:t>
            </a:r>
            <a:endParaRPr lang="en-US" sz="2800" b="1" dirty="0"/>
          </a:p>
          <a:p>
            <a:pPr lvl="0" fontAlgn="base"/>
            <a:r>
              <a:rPr lang="en-US" sz="2800" b="1" dirty="0"/>
              <a:t>Purchase</a:t>
            </a:r>
          </a:p>
          <a:p>
            <a:pPr lvl="0" fontAlgn="base"/>
            <a:r>
              <a:rPr lang="en-US" sz="2800" b="1" dirty="0"/>
              <a:t>View total sales</a:t>
            </a:r>
          </a:p>
          <a:p>
            <a:pPr lvl="0" fontAlgn="base"/>
            <a:r>
              <a:rPr lang="en-US" sz="2800" b="1" dirty="0"/>
              <a:t>View sold </a:t>
            </a:r>
            <a:r>
              <a:rPr lang="en-US" sz="2800" b="1" dirty="0" smtClean="0"/>
              <a:t>items</a:t>
            </a:r>
          </a:p>
          <a:p>
            <a:pPr fontAlgn="base"/>
            <a:r>
              <a:rPr lang="en-US" sz="2800" b="1" dirty="0"/>
              <a:t>View </a:t>
            </a:r>
            <a:r>
              <a:rPr lang="en-US" sz="2800" b="1" dirty="0" smtClean="0"/>
              <a:t>purchase items</a:t>
            </a:r>
            <a:endParaRPr lang="en-US" sz="2800" b="1" dirty="0"/>
          </a:p>
          <a:p>
            <a:pPr lvl="0" fontAlgn="base"/>
            <a:r>
              <a:rPr lang="en-US" sz="2800" b="1" dirty="0"/>
              <a:t>Delete and list total </a:t>
            </a:r>
            <a:r>
              <a:rPr lang="en-US" sz="2800" b="1" dirty="0" smtClean="0"/>
              <a:t>items</a:t>
            </a:r>
          </a:p>
          <a:p>
            <a:pPr lvl="0" fontAlgn="base"/>
            <a:r>
              <a:rPr lang="en-US" sz="2800" b="1" dirty="0" smtClean="0"/>
              <a:t>Login and logout</a:t>
            </a:r>
            <a:endParaRPr lang="en-US" sz="2800" b="1"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3154" y="966651"/>
            <a:ext cx="5524104" cy="5107577"/>
          </a:xfrm>
          <a:prstGeom prst="rect">
            <a:avLst/>
          </a:prstGeom>
        </p:spPr>
      </p:pic>
    </p:spTree>
    <p:extLst>
      <p:ext uri="{BB962C8B-B14F-4D97-AF65-F5344CB8AC3E}">
        <p14:creationId xmlns:p14="http://schemas.microsoft.com/office/powerpoint/2010/main" val="146049321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307</TotalTime>
  <Words>694</Words>
  <Application>Microsoft Office PowerPoint</Application>
  <PresentationFormat>Widescreen</PresentationFormat>
  <Paragraphs>64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vt:lpstr>
      <vt:lpstr>Trebuchet MS</vt:lpstr>
      <vt:lpstr>Tw Cen MT</vt:lpstr>
      <vt:lpstr>Circuit</vt:lpstr>
      <vt:lpstr>Point of Sale </vt:lpstr>
      <vt:lpstr>About Project </vt:lpstr>
      <vt:lpstr>About Project</vt:lpstr>
      <vt:lpstr>WHY USE POINT OF SALE ?</vt:lpstr>
      <vt:lpstr>BENEFITS OF USING POINT OF SALE </vt:lpstr>
      <vt:lpstr>BENEFITS OF USING POINT OF SALE </vt:lpstr>
      <vt:lpstr>BENEFITS OF USING POINT OF SALE </vt:lpstr>
      <vt:lpstr>BENEFITS OF USING POINT OF SALE </vt:lpstr>
      <vt:lpstr>Features</vt:lpstr>
      <vt:lpstr>LOGIN PAGE</vt:lpstr>
      <vt:lpstr>HOME PAGE</vt:lpstr>
      <vt:lpstr>ADD STOCK</vt:lpstr>
      <vt:lpstr>ADD ITEM</vt:lpstr>
      <vt:lpstr>DELETE ITEM</vt:lpstr>
      <vt:lpstr>SALES</vt:lpstr>
      <vt:lpstr>SOLD ITEMS</vt:lpstr>
      <vt:lpstr>PURCHASE ITEMS</vt:lpstr>
      <vt:lpstr>SHOW ITEMS</vt:lpstr>
      <vt:lpstr>TOTAL SALE</vt:lpstr>
      <vt:lpstr>THE 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 of Sale</dc:title>
  <dc:creator>md asker</dc:creator>
  <cp:lastModifiedBy>Windows User</cp:lastModifiedBy>
  <cp:revision>28</cp:revision>
  <dcterms:created xsi:type="dcterms:W3CDTF">2020-01-10T20:11:14Z</dcterms:created>
  <dcterms:modified xsi:type="dcterms:W3CDTF">2020-01-11T07:34:37Z</dcterms:modified>
</cp:coreProperties>
</file>