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22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1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6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5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8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1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2DAB-E40D-4B3A-992B-1749F8373634}" type="datetimeFigureOut">
              <a:rPr lang="en-US" smtClean="0"/>
              <a:t>11/9/2012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D2F1-4712-4256-924F-C7342B21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5562600" cy="1470025"/>
          </a:xfrm>
        </p:spPr>
        <p:txBody>
          <a:bodyPr>
            <a:noAutofit/>
          </a:bodyPr>
          <a:lstStyle/>
          <a:p>
            <a:r>
              <a:rPr lang="en-US" sz="9600" dirty="0" err="1" smtClean="0">
                <a:latin typeface="Bauhaus 93" pitchFamily="82" charset="0"/>
              </a:rPr>
              <a:t>Toque’d</a:t>
            </a:r>
            <a:endParaRPr lang="en-US" sz="9600" dirty="0">
              <a:latin typeface="Bauhaus 9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Mike McDonald</a:t>
            </a:r>
          </a:p>
          <a:p>
            <a:r>
              <a:rPr lang="en-US" sz="1800" dirty="0" smtClean="0"/>
              <a:t>CSSE490 Final Project</a:t>
            </a:r>
          </a:p>
          <a:p>
            <a:r>
              <a:rPr lang="en-US" sz="1800" dirty="0" smtClean="0"/>
              <a:t>11/9/2012</a:t>
            </a:r>
            <a:endParaRPr lang="en-US" sz="1800" dirty="0"/>
          </a:p>
        </p:txBody>
      </p:sp>
      <p:pic>
        <p:nvPicPr>
          <p:cNvPr id="1026" name="Picture 2" descr="C:\Users\mcdonamp\Documents\Courses\Fall 201310\CSSE490\Toqued\Images\chefs_hat_tujs_alp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">
            <a:off x="6103439" y="738721"/>
            <a:ext cx="2768600" cy="280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5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3075" name="Picture 3" descr="C:\Users\mcdonamp\Desktop\toqued_main_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4635"/>
            <a:ext cx="233027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mcdonamp\Desktop\toqued photos\about_p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80" y="1694635"/>
            <a:ext cx="233802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:\Users\mcdonamp\Desktop\toqued photos\help_p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94635"/>
            <a:ext cx="233307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Fridge Menu</a:t>
            </a:r>
            <a:endParaRPr lang="en-US" dirty="0"/>
          </a:p>
        </p:txBody>
      </p:sp>
      <p:pic>
        <p:nvPicPr>
          <p:cNvPr id="4" name="Picture 4" descr="C:\Users\mcdonamp\Desktop\shelf_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9" y="1676401"/>
            <a:ext cx="233297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mcdonamp\Desktop\toqued photos\edit_ite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829" y="1676400"/>
            <a:ext cx="233297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cdonamp\Desktop\toqued photos\shelf_action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735" y="1676402"/>
            <a:ext cx="231426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8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Stove Menu</a:t>
            </a:r>
            <a:endParaRPr lang="en-US" dirty="0"/>
          </a:p>
        </p:txBody>
      </p:sp>
      <p:pic>
        <p:nvPicPr>
          <p:cNvPr id="4" name="Picture 5" descr="C:\Users\mcdonamp\Desktop\search_meal_dialo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6440"/>
            <a:ext cx="1770765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mcdonamp\Desktop\toqued photos\stove_men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6440"/>
            <a:ext cx="1762766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cdonamp\Desktop\toqued photos\recipe_high_lev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96440"/>
            <a:ext cx="1752773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cdonamp\Desktop\toqued photos\recipe_end_slid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96440"/>
            <a:ext cx="1767017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Book</a:t>
            </a:r>
            <a:endParaRPr lang="en-US" dirty="0"/>
          </a:p>
        </p:txBody>
      </p:sp>
      <p:pic>
        <p:nvPicPr>
          <p:cNvPr id="4" name="Picture 6" descr="C:\Users\mcdonamp\Desktop\add_a_reci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1640"/>
            <a:ext cx="234164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mcdonamp\Desktop\toqued photos\recipe_edit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30" y="1691640"/>
            <a:ext cx="233027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mcdonamp\Documents\Courses\Fall 201310\CSSE490\Toqued\toqued photos\recipe_items_edit_vi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30" y="1691641"/>
            <a:ext cx="233027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60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52800"/>
            <a:ext cx="2895600" cy="3154363"/>
          </a:xfrm>
        </p:spPr>
        <p:txBody>
          <a:bodyPr>
            <a:noAutofit/>
          </a:bodyPr>
          <a:lstStyle/>
          <a:p>
            <a:r>
              <a:rPr lang="en-US" sz="2000" dirty="0" smtClean="0"/>
              <a:t>Fridge stores items on a shelf, or in a list.</a:t>
            </a:r>
          </a:p>
          <a:p>
            <a:r>
              <a:rPr lang="en-US" sz="2000" dirty="0" smtClean="0"/>
              <a:t>Items have a name, quantity, and unit</a:t>
            </a:r>
          </a:p>
          <a:p>
            <a:r>
              <a:rPr lang="en-US" sz="2000" dirty="0" smtClean="0"/>
              <a:t>Add/Edit/Delete/Swap location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27455" y="1600200"/>
            <a:ext cx="3048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97710" y="1600200"/>
            <a:ext cx="3048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27455" y="1600200"/>
            <a:ext cx="3048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2054" name="Picture 6" descr="C:\Users\mcdonamp\Documents\Courses\Fall 201310\CSSE490\Toqued\Images\stove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578" y="1548209"/>
            <a:ext cx="1643062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cdonamp\Documents\Courses\Fall 201310\CSSE490\Toqued\Images\refrigerat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548209"/>
            <a:ext cx="1643062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cdonamp\Documents\Courses\Fall 201310\CSSE490\Toqued\Images\recipebook_icon_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51" y="1691481"/>
            <a:ext cx="1356519" cy="13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3311691" y="3352800"/>
            <a:ext cx="2784309" cy="323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Stove allows users to browse recipes</a:t>
            </a:r>
          </a:p>
          <a:p>
            <a:r>
              <a:rPr lang="en-US" sz="2000" dirty="0" smtClean="0"/>
              <a:t>Can sort by meal, or other characteristics (future).</a:t>
            </a:r>
          </a:p>
          <a:p>
            <a:r>
              <a:rPr lang="en-US" sz="2000" dirty="0" smtClean="0"/>
              <a:t>Random feature!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07291" y="3352799"/>
            <a:ext cx="2784309" cy="3230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Recipe Book allows an interface for managing recipes</a:t>
            </a:r>
          </a:p>
          <a:p>
            <a:r>
              <a:rPr lang="en-US" sz="2000" dirty="0" smtClean="0"/>
              <a:t>Recipes have step slides with instructions, and will have pictures (future)</a:t>
            </a:r>
          </a:p>
          <a:p>
            <a:r>
              <a:rPr lang="en-US" sz="2000" dirty="0" smtClean="0"/>
              <a:t>Add/Edit/Delete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5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Database issues:</a:t>
            </a:r>
          </a:p>
          <a:p>
            <a:pPr lvl="1"/>
            <a:r>
              <a:rPr lang="en-US" dirty="0" err="1" smtClean="0"/>
              <a:t>Cursor.moveToNext</a:t>
            </a:r>
            <a:r>
              <a:rPr lang="en-US" dirty="0" smtClean="0"/>
              <a:t>() moves the cursor as well as returns the object, skipping the first object every time</a:t>
            </a:r>
          </a:p>
          <a:p>
            <a:pPr lvl="1"/>
            <a:r>
              <a:rPr lang="en-US" dirty="0" err="1" smtClean="0"/>
              <a:t>Cursor.moveToFirst</a:t>
            </a:r>
            <a:r>
              <a:rPr lang="en-US" dirty="0" smtClean="0"/>
              <a:t>()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dirty="0" err="1" smtClean="0"/>
              <a:t>moveToLast</a:t>
            </a:r>
            <a:r>
              <a:rPr lang="en-US" dirty="0" smtClean="0"/>
              <a:t>() depending on how values are added to the system may continuously return the same thing (either the first or last item)</a:t>
            </a:r>
            <a:endParaRPr lang="en-US" dirty="0" smtClean="0"/>
          </a:p>
          <a:p>
            <a:r>
              <a:rPr lang="en-US" dirty="0" smtClean="0"/>
              <a:t>UI issues:</a:t>
            </a:r>
          </a:p>
          <a:p>
            <a:pPr lvl="1"/>
            <a:r>
              <a:rPr lang="en-US" dirty="0" smtClean="0"/>
              <a:t>How do you make the app functional AND aesthetically pleasing?</a:t>
            </a:r>
          </a:p>
          <a:p>
            <a:pPr lvl="1"/>
            <a:r>
              <a:rPr lang="en-US" dirty="0" smtClean="0"/>
              <a:t>Nested dialogs… not only is the idea potentially confusing for users, the code is hard to read and modify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48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Better database integration</a:t>
            </a:r>
          </a:p>
          <a:p>
            <a:pPr lvl="1"/>
            <a:r>
              <a:rPr lang="en-US" dirty="0" smtClean="0"/>
              <a:t>Integrate items with recipes and populate available recipes based on ingredients present</a:t>
            </a:r>
          </a:p>
          <a:p>
            <a:pPr lvl="1"/>
            <a:r>
              <a:rPr lang="en-US" dirty="0" smtClean="0"/>
              <a:t>Allow for recipe filtering based on other criteria (support already exists)</a:t>
            </a:r>
          </a:p>
          <a:p>
            <a:r>
              <a:rPr lang="en-US" dirty="0" smtClean="0"/>
              <a:t>Photographs!</a:t>
            </a:r>
          </a:p>
          <a:p>
            <a:pPr lvl="1"/>
            <a:r>
              <a:rPr lang="en-US" dirty="0" smtClean="0"/>
              <a:t>Store as BLOB’s or as string URL’s</a:t>
            </a:r>
          </a:p>
          <a:p>
            <a:pPr lvl="1"/>
            <a:r>
              <a:rPr lang="en-US" dirty="0" smtClean="0"/>
              <a:t>Use on board camera (hardware integration)</a:t>
            </a:r>
          </a:p>
          <a:p>
            <a:r>
              <a:rPr lang="en-US" dirty="0" smtClean="0"/>
              <a:t>Share recipes with other users/host recipes online (public API)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39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228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Toque’d</vt:lpstr>
      <vt:lpstr>Main Menu</vt:lpstr>
      <vt:lpstr>Fridge Menu</vt:lpstr>
      <vt:lpstr>Stove Menu</vt:lpstr>
      <vt:lpstr>Recipe Book</vt:lpstr>
      <vt:lpstr>Feature List</vt:lpstr>
      <vt:lpstr>Technical Issues</vt:lpstr>
      <vt:lpstr>Future Plans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Toque’d</dc:title>
  <dc:creator>Michael McDonald</dc:creator>
  <cp:lastModifiedBy>Michael McDonald</cp:lastModifiedBy>
  <cp:revision>14</cp:revision>
  <dcterms:created xsi:type="dcterms:W3CDTF">2012-11-09T12:03:14Z</dcterms:created>
  <dcterms:modified xsi:type="dcterms:W3CDTF">2012-11-10T20:19:18Z</dcterms:modified>
</cp:coreProperties>
</file>