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F17F-330F-4A6A-B95C-5EC0CB39A9D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1061-EBB9-4EA5-B757-4CE733CA2F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First checkpoint</a:t>
            </a:r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How does the web work?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 web is composed of </a:t>
            </a:r>
            <a:r>
              <a:rPr lang="en-US" dirty="0"/>
              <a:t>Web servers and web browsers </a:t>
            </a:r>
            <a:r>
              <a:rPr lang="en-US" dirty="0" smtClean="0"/>
              <a:t>that communicate </a:t>
            </a:r>
            <a:r>
              <a:rPr lang="en-US" dirty="0"/>
              <a:t>via 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 which </a:t>
            </a:r>
            <a:r>
              <a:rPr lang="en-US" dirty="0"/>
              <a:t>ensures that all parts of the web page are delivered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610600" cy="4343400"/>
          </a:xfrm>
        </p:spPr>
      </p:pic>
      <p:sp>
        <p:nvSpPr>
          <p:cNvPr id="5" name="ZoneTexte 4"/>
          <p:cNvSpPr txBox="1"/>
          <p:nvPr/>
        </p:nvSpPr>
        <p:spPr>
          <a:xfrm>
            <a:off x="1676400" y="457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accent4">
                    <a:lumMod val="75000"/>
                  </a:schemeClr>
                </a:solidFill>
              </a:rPr>
              <a:t>To simplify: </a:t>
            </a:r>
            <a:endParaRPr lang="en-US" sz="36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9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What do you need to be a web developer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A developer needs to know how to use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HTML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Java script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Why did you choose to learn web development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Since I was a child I found web is very complicated and interesting thing to learn about it is a very big world that I love to discover it .</a:t>
            </a:r>
          </a:p>
          <a:p>
            <a:pPr marL="0" indent="0" algn="ctr">
              <a:buNone/>
            </a:pPr>
            <a:r>
              <a:rPr lang="en-US" dirty="0" smtClean="0"/>
              <a:t>Plus in now a days web development is the future, it is something that growing really fast and becoming more and more complicated so I guess it’s time to learn about it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9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135</Words>
  <Application>Microsoft Office PowerPoint</Application>
  <PresentationFormat>Affichage à l'écran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First checkpoint</vt:lpstr>
      <vt:lpstr>How does the web work?</vt:lpstr>
      <vt:lpstr>Présentation PowerPoint</vt:lpstr>
      <vt:lpstr>What do you need to be a web developer</vt:lpstr>
      <vt:lpstr>Why did you choose to learn web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checkpoint</dc:title>
  <dc:creator>SAMSUNG</dc:creator>
  <cp:lastModifiedBy>SAMSUNG</cp:lastModifiedBy>
  <cp:revision>4</cp:revision>
  <dcterms:created xsi:type="dcterms:W3CDTF">2022-05-24T15:05:32Z</dcterms:created>
  <dcterms:modified xsi:type="dcterms:W3CDTF">2022-05-24T16:01:40Z</dcterms:modified>
</cp:coreProperties>
</file>