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58" d="100"/>
          <a:sy n="5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68485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4843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6476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667335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49074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948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6220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1579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21763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92063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7947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38795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8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0701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2901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88783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7393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5124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5367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1502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6547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6397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15248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6335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446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60724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86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DHANUSHA M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312216924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B-COM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SHRI KRISHNASWAMY COLLEGE FOR WOMEN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4193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矩形"/>
          <p:cNvSpPr>
            <a:spLocks/>
          </p:cNvSpPr>
          <p:nvPr/>
        </p:nvSpPr>
        <p:spPr>
          <a:xfrm rot="0">
            <a:off x="840080" y="1266805"/>
            <a:ext cx="8495871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Modeling: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1..Data Integration :Combine employee, industry, and company data.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Data Transformation: Clean, format, and structure data for analysis.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Data Analysis: Apply advanced analytics and statistical techniques.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Data Visualization: Create interactive dashboards and reports.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Data Insights: Identify trends, disparities, and areas for improvement.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Model Components: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Employee Data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Industry Benchmark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Company Financial Table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Compensation Analysis Worksheet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Data Visualization Dashboard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concise data modeling approach enables a comprehensive salary and compensation analysis, driving informed decisions and business success.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60575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120092" y="2200267"/>
            <a:ext cx="10871834" cy="353269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552084" y="1552550"/>
            <a:ext cx="9143861" cy="358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8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44073" y="2205018"/>
            <a:ext cx="9791851" cy="381594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4815701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624083" y="1771623"/>
            <a:ext cx="6983893" cy="3825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salary and compensation analysis through Excel data modeling provides a comprehensive, data-driven approach to optimizing compensation structures. By leveraging advanced analytics and data visualization, organizations can: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Ensure internal equity and external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Inform data-driven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Optimize compensation spend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Enhance employee engagement and retention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Ensure compliance with regulatory requirements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solution empowers HR, Finance, and Management to make strategic decisions, drive business success, and improve employee satisfaction.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34375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salary and coompensation analysis through excel data modelling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13786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8927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557819" y="1552550"/>
            <a:ext cx="5985865" cy="3025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Internal equity: Pay disparities among employees in similar roles and departments.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2.External competitiveness: Salaries not aligned with industry standards, impacting recruitment and retention.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Budget constraint: Limited funds for salary increases, requiring optimal allocation.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Perrformance-based pay : Ineffective linking of salaries to employee performance and contributions.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Data-driven decisions: Lack of robust data analysis to inform salary adjustments and compensation planning.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6945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1" name="曲线"/>
          <p:cNvSpPr>
            <a:spLocks/>
          </p:cNvSpPr>
          <p:nvPr/>
        </p:nvSpPr>
        <p:spPr>
          <a:xfrm rot="0">
            <a:off x="1128075" y="1695450"/>
            <a:ext cx="8927865" cy="432551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990600" y="2133600"/>
            <a:ext cx="7913356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624083" y="1552550"/>
            <a:ext cx="9216984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 Objective: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Develop a comprehensive Excel data model to analyze and optimize ABC Corporation's salary and compensation structure.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Identify pay disparities, align salaries with industry standards, and design a performance-based pay structure.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Inform data-driven decisions to drive business outcomes, employee motivation, and retention.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Scope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Salary and compensation data for 500 employees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Industry benchmark data for salary ranges and compensation trends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Company financial data for budget constraints and revenue growth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Excel data modeling, analysis, and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Recommendations for salary adjustments, performance-based pay, and compensation planning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1224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264088" y="1695450"/>
            <a:ext cx="9647852" cy="518949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8"/>
                </a:lnTo>
                <a:lnTo>
                  <a:pt x="21600" y="21598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5" name="矩形"/>
          <p:cNvSpPr>
            <a:spLocks/>
          </p:cNvSpPr>
          <p:nvPr/>
        </p:nvSpPr>
        <p:spPr>
          <a:xfrm rot="0">
            <a:off x="480085" y="1409678"/>
            <a:ext cx="11591824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HR Department:HR professionals will use the analysis to inform compensation decisions, identify pay disparities, and design performance-based pay structures.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Finance Department: Financial analysts will utilize the analysis to understand budget implications, allocate resources, and ensure compliance with financial regulations.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Management Team: Managers will rely on the analysis to make informed decisions about employee compensation, performance management, and talent retention.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Compensation and Benefits Team: This team will use the analysis to design and implement competitive compensation packages, benefits, and incentives.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Business Leaders: CEOs, CFOs, and other business leaders will use the analysis to drive strategic decisions about talent management, budget allocation, and business growth.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Employees(indirectly): While employees won't directly use the analysis, they'll benefit from fair and competitive compensation, performance-based incentives, and improved benefits.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These end users will benefit from the insights and recommendations generated by the salary and compensation analysis, enabling data-driven decisions to drive business outcomes, employee motivation, and retention.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3732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12079" y="1695450"/>
            <a:ext cx="8567870" cy="425351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696082" y="1485876"/>
            <a:ext cx="8999863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Solution: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Comprehensive salary and compensation analysis through Excel data modeling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Integrates employee, industry, and company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Advanced analytics and data visualization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Actionable recommendations for optimization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Value Proposition: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Data-driven compensation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Improved internal equity and external competitiveness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Increased efficiency and cost savings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Enhanced employee engagement and retention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Compliance with regulatory requirements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solution empowers organizations to make informed compensation decisions, optimize their compensation structure, and drive business success.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51190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628283" y="1200131"/>
            <a:ext cx="10516040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Data*: 500 employee records with attributes like: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Job Title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Department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Location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Salary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Benefits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   - Performance Ratings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*Industry Benchmark Data*: Salary ranges and compensation trends for similar industries and roles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*Company Financial Data*: Budget constraints, revenue growth, and cost of living adjustments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_Data Format:_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Excel spreadsheets with structured data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CSV files for easy import and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_Data Purpose:_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Analyze and optimize salary and compensation structure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Identify pay disparities and areas for improvement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- Inform data-driven decisions for HR, Finance, and Management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895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696082" y="1695450"/>
            <a:ext cx="9791852" cy="4901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noFill/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695356" y="2059432"/>
            <a:ext cx="8640594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911352" y="2275429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768081" y="1914494"/>
            <a:ext cx="8563670" cy="2758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Comprehensive 360-degree analysis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Actionable insights for data-driven decisions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Customizable and scalable Excel data model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Cost-effective optimization of compensation spend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Enhanced employee engagement and retention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Ensures regulatory compliance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Our solution's WOW factors deliver a powerful, tailored, and actionable approach to salary and compensation analysis, driving business success and employee satisfaction.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55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509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2024-08-30T06:16:49Z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