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72" r:id="rId5"/>
    <p:sldId id="271" r:id="rId6"/>
    <p:sldId id="274" r:id="rId7"/>
    <p:sldId id="275" r:id="rId8"/>
    <p:sldId id="270" r:id="rId9"/>
    <p:sldId id="269" r:id="rId10"/>
    <p:sldId id="268" r:id="rId11"/>
    <p:sldId id="278" r:id="rId12"/>
    <p:sldId id="277" r:id="rId13"/>
    <p:sldId id="276" r:id="rId14"/>
    <p:sldId id="281" r:id="rId15"/>
    <p:sldId id="263" r:id="rId16"/>
    <p:sldId id="280" r:id="rId17"/>
    <p:sldId id="27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89" d="100"/>
          <a:sy n="89" d="100"/>
        </p:scale>
        <p:origin x="624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E00F-EB73-4EA8-8209-8CA17462E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8D871-D50E-4B9A-A38D-67D96612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91C0-B3A2-4293-A498-9E184FA7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6770-14D2-4AC4-82E0-9E378E8A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5499-9291-490B-951F-C4977884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CA27-B1E7-44CE-80B4-2D1F9248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ADC60-2F68-4703-89C5-76B863C6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CE25-FBFD-484D-85C0-170A6A3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373E-DB1E-47F3-B230-A0BB9496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9826-2444-4882-B78A-6C1CB675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75857-4944-4F30-94E5-21BC806F7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9C3C-646C-41F3-BD9F-BEAA276DA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C8C7-B353-4FDF-9CAA-41F3F524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7AE-BA9A-4DF8-880E-97B666B5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1269-8A63-4850-B294-AF1D7837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8065-89A6-4C3D-BAE6-7CE4446F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FCBD-01BE-4D1D-8CC3-AE1E7FA1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FC52-B1D5-4DE1-9072-8DDBAC8C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772-C278-45D9-B07A-44F068F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2B01-C331-4ADC-8FDF-67E816E0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596C-2E1D-4F87-A3A1-3D398ED3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5E58-10C7-44C2-9601-D2CF2683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C005-EB2A-4F80-9ACC-A1041D68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2C5F-B371-41BD-BB36-16D944D6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0D04-699B-4104-AFE2-28AB47F8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57CE-33E4-4788-9237-6C5FF2AA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2554-0517-44E6-9A17-59909DAAB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60893-51B9-4FA6-9CCA-5E71CB3F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5E186-3819-45C1-9B72-B0DAB936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31C75-A6FF-4559-88C9-5F919A2E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23F5A-9E51-4693-8256-F9CDC67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1BB3-8350-43B9-BB8A-AD54334D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C6B2C-25A7-469F-A429-7AAFC2B3B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7485-7909-43C5-A44A-509DCA73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D868C-2989-43CE-ACDD-3D250CB5D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55F4D-180E-4B7F-BD93-F9952AE54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360E9-32C4-4027-9AA3-12C25B0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04586-24FF-4661-95EE-D0796793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14CB3-C5B8-4B93-BDE6-3375321F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66F0-6730-4002-925A-ABD42C7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505C2-3601-4F3C-94DF-711A10E0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B0126-1BFF-4B02-B63B-46D3B9A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81723-CBA2-4B73-B7D6-01F96517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6A476-F777-45E2-9942-02589D85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8047A-0E30-4064-B8EE-3082410D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B950-BA89-4E5B-BEB4-F98D70DA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73B1-5F77-4565-A91D-9FC16970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8168-67B7-4A3B-B0CC-3E20CECC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B1541-DC48-4CC8-8E71-2D40BA66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84F36-FB93-4AE2-89AC-098E59BD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49964-43CB-4488-B7A7-11578312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35AE-C3B2-4212-A1F3-C740D0C0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BA61-BEAF-4817-9D60-FD8C9E30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8E12E-2FD4-41B7-8523-4F1072315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0217-0B33-4D81-AAD8-1EB8E200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1562C-51F2-404F-A3B7-8B1E4246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BEEF-9517-4F3C-AE47-939E05D9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05DE-6342-4C12-99F0-9BB7D36E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407A2-C9CF-416B-B745-690B31F9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D2D9-DB7E-4F61-BC12-81758C30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636C-5B0E-437D-A5C1-68ED9E782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4798-8B83-41D6-B8E2-2E5E8090BEC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7375-3B3D-4D19-96D5-A56C44317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4429-B83F-409A-BAA1-296C8D67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C6BB9-FCD4-42E2-ACAF-CD9E12E9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Rehab Robot Screen Deck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D0FE1E-9DB3-4755-834E-0E1726CE8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Haley Read</a:t>
            </a:r>
          </a:p>
          <a:p>
            <a:r>
              <a:rPr lang="en-US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395144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Carrot Down">
            <a:extLst>
              <a:ext uri="{FF2B5EF4-FFF2-40B4-BE49-F238E27FC236}">
                <a16:creationId xmlns:a16="http://schemas.microsoft.com/office/drawing/2014/main" id="{C64064C4-73D0-4DE7-B6CD-B8A8D8763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155" y="2064370"/>
            <a:ext cx="4311140" cy="3427526"/>
          </a:xfrm>
          <a:prstGeom prst="rect">
            <a:avLst/>
          </a:prstGeom>
        </p:spPr>
      </p:pic>
      <p:pic>
        <p:nvPicPr>
          <p:cNvPr id="6" name="Graphic 5" descr="Carrot Down">
            <a:extLst>
              <a:ext uri="{FF2B5EF4-FFF2-40B4-BE49-F238E27FC236}">
                <a16:creationId xmlns:a16="http://schemas.microsoft.com/office/drawing/2014/main" id="{F92B590E-B42D-411A-AE79-B35472DF0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07" y="1906429"/>
            <a:ext cx="4311140" cy="34275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2469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3F3849-3461-4C88-9406-7B2CF06E73A4}"/>
              </a:ext>
            </a:extLst>
          </p:cNvPr>
          <p:cNvSpPr/>
          <p:nvPr/>
        </p:nvSpPr>
        <p:spPr>
          <a:xfrm>
            <a:off x="422388" y="3429000"/>
            <a:ext cx="11330205" cy="24472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6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76BAF13-0351-427F-BD90-1120F7FED27B}"/>
              </a:ext>
            </a:extLst>
          </p:cNvPr>
          <p:cNvSpPr/>
          <p:nvPr/>
        </p:nvSpPr>
        <p:spPr>
          <a:xfrm>
            <a:off x="417746" y="1035105"/>
            <a:ext cx="11390546" cy="23938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89DACCC-5304-42D1-8D13-70ACDB81926B}"/>
              </a:ext>
            </a:extLst>
          </p:cNvPr>
          <p:cNvSpPr/>
          <p:nvPr/>
        </p:nvSpPr>
        <p:spPr>
          <a:xfrm>
            <a:off x="454879" y="3202721"/>
            <a:ext cx="11167748" cy="4595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9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dge Tick1">
            <a:extLst>
              <a:ext uri="{FF2B5EF4-FFF2-40B4-BE49-F238E27FC236}">
                <a16:creationId xmlns:a16="http://schemas.microsoft.com/office/drawing/2014/main" id="{CD198D05-F054-44E6-9DB1-83C86921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1267" y="1488701"/>
            <a:ext cx="4627854" cy="3490500"/>
          </a:xfrm>
          <a:prstGeom prst="rect">
            <a:avLst/>
          </a:prstGeom>
        </p:spPr>
      </p:pic>
      <p:pic>
        <p:nvPicPr>
          <p:cNvPr id="5" name="Graphic 4" descr="Badge Tick1">
            <a:extLst>
              <a:ext uri="{FF2B5EF4-FFF2-40B4-BE49-F238E27FC236}">
                <a16:creationId xmlns:a16="http://schemas.microsoft.com/office/drawing/2014/main" id="{23068C95-9B89-496D-97B4-2DA0EC1A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19509" y="1409170"/>
            <a:ext cx="4234400" cy="36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0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7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CA2A-AD0B-4C6A-820F-7A84968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EEE4-8B62-49CD-8BD0-F8D25401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 (static)</a:t>
            </a:r>
          </a:p>
          <a:p>
            <a:pPr lvl="1"/>
            <a:r>
              <a:rPr lang="en-US" dirty="0"/>
              <a:t>Guide</a:t>
            </a:r>
          </a:p>
          <a:p>
            <a:pPr lvl="2"/>
            <a:r>
              <a:rPr lang="en-US" dirty="0"/>
              <a:t>Simplified Instructions (scrolling text)?</a:t>
            </a:r>
          </a:p>
          <a:p>
            <a:pPr lvl="1"/>
            <a:r>
              <a:rPr lang="en-US" dirty="0"/>
              <a:t>Score</a:t>
            </a:r>
          </a:p>
          <a:p>
            <a:pPr lvl="2"/>
            <a:r>
              <a:rPr lang="en-US" dirty="0"/>
              <a:t>Current Score (dynamic text)</a:t>
            </a:r>
          </a:p>
          <a:p>
            <a:pPr lvl="1"/>
            <a:r>
              <a:rPr lang="en-US" dirty="0"/>
              <a:t>Begin</a:t>
            </a:r>
          </a:p>
          <a:p>
            <a:pPr lvl="2"/>
            <a:r>
              <a:rPr lang="en-US" dirty="0"/>
              <a:t>Timer (static text)</a:t>
            </a:r>
          </a:p>
          <a:p>
            <a:pPr lvl="3"/>
            <a:r>
              <a:rPr lang="en-US" dirty="0"/>
              <a:t>“3”, “2”, “1”, “BEGIN”</a:t>
            </a:r>
          </a:p>
          <a:p>
            <a:pPr lvl="2"/>
            <a:r>
              <a:rPr lang="en-US" dirty="0"/>
              <a:t>Eyes (Images)</a:t>
            </a:r>
          </a:p>
          <a:p>
            <a:pPr lvl="3"/>
            <a:r>
              <a:rPr lang="en-US" dirty="0"/>
              <a:t>running eyes, caught eyes</a:t>
            </a:r>
          </a:p>
          <a:p>
            <a:pPr lvl="1"/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95633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-1"/>
            <a:ext cx="483337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7270012" y="-2"/>
            <a:ext cx="492198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7295818" y="4642009"/>
            <a:ext cx="469391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78290" y="4642008"/>
            <a:ext cx="45390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8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-1"/>
            <a:ext cx="483337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7270012" y="-2"/>
            <a:ext cx="492198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7295818" y="4642009"/>
            <a:ext cx="469391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78290" y="4642008"/>
            <a:ext cx="45390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57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-676849" y="415871"/>
            <a:ext cx="1354569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hand over robot when it stops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7373244" y="4642009"/>
            <a:ext cx="45390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279692" y="4642008"/>
            <a:ext cx="400641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9108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991985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  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3971860" y="3650024"/>
            <a:ext cx="424827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00:00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15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0" y="-2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0" y="3429000"/>
            <a:ext cx="686631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MISSES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1985157"/>
            <a:ext cx="81956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HITS: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CCEC5-4D8E-4864-B49D-11A392223CAB}"/>
              </a:ext>
            </a:extLst>
          </p:cNvPr>
          <p:cNvSpPr/>
          <p:nvPr/>
        </p:nvSpPr>
        <p:spPr>
          <a:xfrm>
            <a:off x="-1" y="4872843"/>
            <a:ext cx="729857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 TIME: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70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4" name="Graphic 3" descr="Carrot Right">
            <a:extLst>
              <a:ext uri="{FF2B5EF4-FFF2-40B4-BE49-F238E27FC236}">
                <a16:creationId xmlns:a16="http://schemas.microsoft.com/office/drawing/2014/main" id="{E8633DDA-E485-4174-BAB7-93F1720C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0515" y="1925960"/>
            <a:ext cx="3006077" cy="3006077"/>
          </a:xfrm>
          <a:prstGeom prst="rect">
            <a:avLst/>
          </a:prstGeom>
        </p:spPr>
      </p:pic>
      <p:pic>
        <p:nvPicPr>
          <p:cNvPr id="6" name="Graphic 5" descr="Carrot Left">
            <a:extLst>
              <a:ext uri="{FF2B5EF4-FFF2-40B4-BE49-F238E27FC236}">
                <a16:creationId xmlns:a16="http://schemas.microsoft.com/office/drawing/2014/main" id="{E38568FA-99A9-44FA-BD8F-309DCA185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47" y="1797984"/>
            <a:ext cx="3262028" cy="32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Carrot Up">
            <a:extLst>
              <a:ext uri="{FF2B5EF4-FFF2-40B4-BE49-F238E27FC236}">
                <a16:creationId xmlns:a16="http://schemas.microsoft.com/office/drawing/2014/main" id="{55B3FBFD-A622-42FB-8F16-D01C7FC20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675" y="1370176"/>
            <a:ext cx="4672093" cy="3772587"/>
          </a:xfrm>
          <a:prstGeom prst="rect">
            <a:avLst/>
          </a:prstGeom>
        </p:spPr>
      </p:pic>
      <p:pic>
        <p:nvPicPr>
          <p:cNvPr id="9" name="Graphic 8" descr="Carrot Up">
            <a:extLst>
              <a:ext uri="{FF2B5EF4-FFF2-40B4-BE49-F238E27FC236}">
                <a16:creationId xmlns:a16="http://schemas.microsoft.com/office/drawing/2014/main" id="{5A0B9DD7-FF7F-43CA-8505-52B76D22D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37" y="1370176"/>
            <a:ext cx="4672093" cy="37725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8972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85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Rehab Robot Screen Deck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Haley Read</dc:creator>
  <cp:lastModifiedBy>Haley Read</cp:lastModifiedBy>
  <cp:revision>24</cp:revision>
  <dcterms:created xsi:type="dcterms:W3CDTF">2020-05-02T21:53:25Z</dcterms:created>
  <dcterms:modified xsi:type="dcterms:W3CDTF">2020-05-13T07:57:58Z</dcterms:modified>
</cp:coreProperties>
</file>