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19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68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44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08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98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66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274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418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36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8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411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612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760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35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53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75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F3BA-DACD-4496-AFDC-15BF116754E1}" type="datetimeFigureOut">
              <a:rPr lang="bg-BG" smtClean="0"/>
              <a:t>11.01.2020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0888D7-0599-4A9A-B108-5C1913B676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Фрактал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Милен Димов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6" y="1018693"/>
            <a:ext cx="7488397" cy="4968842"/>
          </a:xfrm>
        </p:spPr>
      </p:pic>
    </p:spTree>
    <p:extLst>
      <p:ext uri="{BB962C8B-B14F-4D97-AF65-F5344CB8AC3E}">
        <p14:creationId xmlns:p14="http://schemas.microsoft.com/office/powerpoint/2010/main" val="3247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8" y="331617"/>
            <a:ext cx="10515600" cy="1325563"/>
          </a:xfrm>
        </p:spPr>
        <p:txBody>
          <a:bodyPr/>
          <a:lstStyle/>
          <a:p>
            <a:r>
              <a:rPr lang="bg-BG" dirty="0" smtClean="0"/>
              <a:t>Изчертаване на главен триъгълник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8" y="1883501"/>
            <a:ext cx="5414818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Основата на моят фрактал е равностранен триъгълник, позициониран в средата на панела.</a:t>
            </a:r>
            <a:br>
              <a:rPr lang="bg-BG" dirty="0" smtClean="0"/>
            </a:br>
            <a:r>
              <a:rPr lang="bg-BG" dirty="0" smtClean="0"/>
              <a:t>Позиционирането му се извършва, чрез взимане на широчината и височината на панела с който работи потребителя, също и с прилагане на няколко математически изчисления.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24" y="1657180"/>
            <a:ext cx="4405877" cy="44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291234"/>
            <a:ext cx="10515600" cy="1325563"/>
          </a:xfrm>
        </p:spPr>
        <p:txBody>
          <a:bodyPr/>
          <a:lstStyle/>
          <a:p>
            <a:r>
              <a:rPr lang="bg-BG" dirty="0" smtClean="0"/>
              <a:t>Изчертаване на главен 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1" y="1616797"/>
            <a:ext cx="4338638" cy="4772025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681755" y="1616797"/>
            <a:ext cx="4995207" cy="4083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 smtClean="0"/>
              <a:t>Използваме Питагорова теорема за да изчислим разстоянията от центъра на триъгълника до ръбовете му.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55" y="3898730"/>
            <a:ext cx="4995207" cy="19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2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Реализация на главния триъгълник в </a:t>
            </a:r>
            <a:r>
              <a:rPr lang="en-US" dirty="0" smtClean="0"/>
              <a:t>Java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1644506"/>
            <a:ext cx="6853383" cy="46951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127" y="2561509"/>
            <a:ext cx="4729017" cy="28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349600"/>
            <a:ext cx="10515600" cy="1325563"/>
          </a:xfrm>
        </p:spPr>
        <p:txBody>
          <a:bodyPr/>
          <a:lstStyle/>
          <a:p>
            <a:r>
              <a:rPr lang="bg-BG" dirty="0" smtClean="0"/>
              <a:t>Създаване на допълнителните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триъгълници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623" y="1791894"/>
            <a:ext cx="2662382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Чертаем страничните триъгълници чрез рекурсивна функция, която рисува триъгълник, спрямо координатите на страната на която се позиционира.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" y="1791894"/>
            <a:ext cx="5257800" cy="46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Реализация в </a:t>
            </a:r>
            <a:r>
              <a:rPr lang="en-US" dirty="0" smtClean="0"/>
              <a:t>Java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06" y="1690687"/>
            <a:ext cx="6934142" cy="4223729"/>
          </a:xfrm>
        </p:spPr>
      </p:pic>
    </p:spTree>
    <p:extLst>
      <p:ext uri="{BB962C8B-B14F-4D97-AF65-F5344CB8AC3E}">
        <p14:creationId xmlns:p14="http://schemas.microsoft.com/office/powerpoint/2010/main" val="14336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19" y="3015573"/>
            <a:ext cx="5195912" cy="25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77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Фрактал</vt:lpstr>
      <vt:lpstr>PowerPoint Presentation</vt:lpstr>
      <vt:lpstr>Изчертаване на главен триъгълник</vt:lpstr>
      <vt:lpstr>Изчертаване на главен триъгълник</vt:lpstr>
      <vt:lpstr>Реализация на главния триъгълник в Java</vt:lpstr>
      <vt:lpstr>Създаване на допълнителните  триъгълници</vt:lpstr>
      <vt:lpstr>Реализация в Java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Фрактал</dc:title>
  <dc:creator>Milen - 13766</dc:creator>
  <cp:lastModifiedBy>Milen - 13766</cp:lastModifiedBy>
  <cp:revision>9</cp:revision>
  <dcterms:created xsi:type="dcterms:W3CDTF">2020-01-11T20:23:37Z</dcterms:created>
  <dcterms:modified xsi:type="dcterms:W3CDTF">2020-01-11T22:08:52Z</dcterms:modified>
</cp:coreProperties>
</file>