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E19B61B-F36D-473F-97B1-C8FBF307ABB5}" type="datetimeFigureOut">
              <a:rPr lang="bg-BG" smtClean="0"/>
              <a:t>15.06.2020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9F42113-B4ED-4825-841E-5D2F549485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00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61B-F36D-473F-97B1-C8FBF307ABB5}" type="datetimeFigureOut">
              <a:rPr lang="bg-BG" smtClean="0"/>
              <a:t>15.06.2020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2113-B4ED-4825-841E-5D2F549485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755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61B-F36D-473F-97B1-C8FBF307ABB5}" type="datetimeFigureOut">
              <a:rPr lang="bg-BG" smtClean="0"/>
              <a:t>15.06.2020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2113-B4ED-4825-841E-5D2F549485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486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61B-F36D-473F-97B1-C8FBF307ABB5}" type="datetimeFigureOut">
              <a:rPr lang="bg-BG" smtClean="0"/>
              <a:t>15.06.2020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2113-B4ED-4825-841E-5D2F549485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796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61B-F36D-473F-97B1-C8FBF307ABB5}" type="datetimeFigureOut">
              <a:rPr lang="bg-BG" smtClean="0"/>
              <a:t>15.06.2020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2113-B4ED-4825-841E-5D2F549485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22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61B-F36D-473F-97B1-C8FBF307ABB5}" type="datetimeFigureOut">
              <a:rPr lang="bg-BG" smtClean="0"/>
              <a:t>15.06.2020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2113-B4ED-4825-841E-5D2F549485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62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61B-F36D-473F-97B1-C8FBF307ABB5}" type="datetimeFigureOut">
              <a:rPr lang="bg-BG" smtClean="0"/>
              <a:t>15.06.2020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2113-B4ED-4825-841E-5D2F549485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777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61B-F36D-473F-97B1-C8FBF307ABB5}" type="datetimeFigureOut">
              <a:rPr lang="bg-BG" smtClean="0"/>
              <a:t>15.06.2020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2113-B4ED-4825-841E-5D2F549485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501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61B-F36D-473F-97B1-C8FBF307ABB5}" type="datetimeFigureOut">
              <a:rPr lang="bg-BG" smtClean="0"/>
              <a:t>15.06.2020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2113-B4ED-4825-841E-5D2F549485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833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B61B-F36D-473F-97B1-C8FBF307ABB5}" type="datetimeFigureOut">
              <a:rPr lang="bg-BG" smtClean="0"/>
              <a:t>15.06.2020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9F42113-B4ED-4825-841E-5D2F549485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392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E19B61B-F36D-473F-97B1-C8FBF307ABB5}" type="datetimeFigureOut">
              <a:rPr lang="bg-BG" smtClean="0"/>
              <a:t>15.06.2020</a:t>
            </a:fld>
            <a:endParaRPr lang="bg-B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bg-B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9F42113-B4ED-4825-841E-5D2F549485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1994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E19B61B-F36D-473F-97B1-C8FBF307ABB5}" type="datetimeFigureOut">
              <a:rPr lang="bg-BG" smtClean="0"/>
              <a:t>15.06.2020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9F42113-B4ED-4825-841E-5D2F549485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934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62473" cy="2470582"/>
          </a:xfrm>
        </p:spPr>
        <p:txBody>
          <a:bodyPr/>
          <a:lstStyle/>
          <a:p>
            <a:r>
              <a:rPr lang="en-US" dirty="0" smtClean="0"/>
              <a:t>Talent Boost </a:t>
            </a:r>
            <a:r>
              <a:rPr lang="bg-BG" dirty="0" smtClean="0"/>
              <a:t>2020</a:t>
            </a:r>
            <a:br>
              <a:rPr lang="bg-BG" dirty="0" smtClean="0"/>
            </a:br>
            <a:r>
              <a:rPr lang="en-US" dirty="0" smtClean="0"/>
              <a:t>Final Task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5273" y="5578619"/>
            <a:ext cx="3953163" cy="655925"/>
          </a:xfrm>
        </p:spPr>
        <p:txBody>
          <a:bodyPr/>
          <a:lstStyle/>
          <a:p>
            <a:r>
              <a:rPr lang="en-US" dirty="0" smtClean="0"/>
              <a:t>Author: Milen Dimov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67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6" y="1159452"/>
            <a:ext cx="2819399" cy="15006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MYSQL </a:t>
            </a:r>
            <a:br>
              <a:rPr lang="en-US" dirty="0" smtClean="0"/>
            </a:br>
            <a:r>
              <a:rPr lang="en-US" dirty="0" smtClean="0"/>
              <a:t>DATABASE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19" y="692727"/>
            <a:ext cx="7096398" cy="5399809"/>
          </a:xfrm>
        </p:spPr>
      </p:pic>
    </p:spTree>
    <p:extLst>
      <p:ext uri="{BB962C8B-B14F-4D97-AF65-F5344CB8AC3E}">
        <p14:creationId xmlns:p14="http://schemas.microsoft.com/office/powerpoint/2010/main" val="10046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71" y="727393"/>
            <a:ext cx="9008585" cy="1292322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689" y="2580024"/>
            <a:ext cx="4663440" cy="376732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Frontend</a:t>
            </a:r>
            <a:endParaRPr lang="en-US" sz="2800" dirty="0"/>
          </a:p>
          <a:p>
            <a:r>
              <a:rPr lang="en-US" dirty="0" smtClean="0"/>
              <a:t>Angular 9</a:t>
            </a:r>
          </a:p>
          <a:p>
            <a:r>
              <a:rPr lang="en-US" dirty="0" smtClean="0"/>
              <a:t>HTML &amp; </a:t>
            </a:r>
            <a:r>
              <a:rPr lang="en-US" dirty="0" smtClean="0"/>
              <a:t>CSS</a:t>
            </a:r>
          </a:p>
          <a:p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Clarity design</a:t>
            </a:r>
          </a:p>
          <a:p>
            <a:r>
              <a:rPr lang="en-US" dirty="0" smtClean="0"/>
              <a:t>Reactive forms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9038" y="2580024"/>
            <a:ext cx="4663440" cy="376732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Backend</a:t>
            </a:r>
            <a:endParaRPr lang="en-US" sz="2800" dirty="0"/>
          </a:p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JDBC template</a:t>
            </a:r>
          </a:p>
          <a:p>
            <a:r>
              <a:rPr lang="en-US" dirty="0" smtClean="0"/>
              <a:t>Integration tests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677" y="838168"/>
            <a:ext cx="3515158" cy="107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990" y="2422838"/>
            <a:ext cx="5516418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bg-BG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841" y="584478"/>
            <a:ext cx="5620999" cy="56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29</TotalTime>
  <Words>34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 Light</vt:lpstr>
      <vt:lpstr>Metropolitan</vt:lpstr>
      <vt:lpstr>Talent Boost 2020 Final Task</vt:lpstr>
      <vt:lpstr>MYSQL  DATABASE</vt:lpstr>
      <vt:lpstr>Technologies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Boost Final Task</dc:title>
  <dc:creator>Milen Dimov</dc:creator>
  <cp:lastModifiedBy>Milen Dimov</cp:lastModifiedBy>
  <cp:revision>4</cp:revision>
  <dcterms:created xsi:type="dcterms:W3CDTF">2020-06-04T18:54:02Z</dcterms:created>
  <dcterms:modified xsi:type="dcterms:W3CDTF">2020-06-15T19:51:29Z</dcterms:modified>
</cp:coreProperties>
</file>