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2623">
            <a:off x="556746" y="327539"/>
            <a:ext cx="4364825" cy="6100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   Predicting  </a:t>
            </a:r>
            <a:br>
              <a:rPr lang="en-IN" dirty="0" smtClean="0"/>
            </a:br>
            <a:r>
              <a:rPr lang="en-IN" dirty="0" smtClean="0"/>
              <a:t>quality of  wine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234" y="3697239"/>
            <a:ext cx="3550685" cy="2383521"/>
          </a:xfrm>
        </p:spPr>
        <p:txBody>
          <a:bodyPr>
            <a:no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 by:	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Md irfan khan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Pooja  </a:t>
            </a: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tandle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Pawar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arathi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Asha  </a:t>
            </a: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patel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123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4" y="106680"/>
            <a:ext cx="5522596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581619" y="1962759"/>
            <a:ext cx="6488461" cy="4727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84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39" y="1268730"/>
            <a:ext cx="10256521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7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91" y="-34164"/>
            <a:ext cx="11825989" cy="60350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4261" y="1138428"/>
            <a:ext cx="11550315" cy="309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marR="2966720" indent="-6350" algn="r">
              <a:lnSpc>
                <a:spcPct val="107000"/>
              </a:lnSpc>
              <a:spcAft>
                <a:spcPts val="1910"/>
              </a:spcAft>
            </a:pPr>
            <a:endParaRPr lang="en-IN" sz="12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470"/>
              </a:spcAft>
              <a:buClr>
                <a:srgbClr val="000000"/>
              </a:buClr>
              <a:buSzPts val="3200"/>
              <a:buFont typeface="Arial" panose="020B0604020202020204" pitchFamily="34" charset="0"/>
              <a:buChar char="•"/>
            </a:pPr>
            <a:r>
              <a:rPr lang="en-IN" sz="3600" i="1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entury Gothic" panose="020B0502020202020204" pitchFamily="34" charset="0"/>
                <a:cs typeface="Times New Roman" panose="02020603050405020304" pitchFamily="18" charset="0"/>
              </a:rPr>
              <a:t>OBJECTIVE</a:t>
            </a:r>
            <a:endParaRPr lang="en-IN" sz="12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465"/>
              </a:spcAft>
              <a:buClr>
                <a:srgbClr val="000000"/>
              </a:buClr>
              <a:buSzPts val="3200"/>
              <a:buFont typeface="Arial" panose="020B0604020202020204" pitchFamily="34" charset="0"/>
              <a:buChar char="•"/>
            </a:pPr>
            <a:r>
              <a:rPr lang="en-IN" sz="3600" i="1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entury Gothic" panose="020B0502020202020204" pitchFamily="34" charset="0"/>
                <a:cs typeface="Times New Roman" panose="02020603050405020304" pitchFamily="18" charset="0"/>
              </a:rPr>
              <a:t>DATA </a:t>
            </a:r>
            <a:r>
              <a:rPr lang="en-IN" sz="3600" i="1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entury Gothic" panose="020B0502020202020204" pitchFamily="34" charset="0"/>
                <a:cs typeface="Times New Roman" panose="02020603050405020304" pitchFamily="18" charset="0"/>
              </a:rPr>
              <a:t>DESCRIPTION</a:t>
            </a:r>
            <a:endParaRPr lang="en-IN" sz="12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455"/>
              </a:spcAft>
              <a:buClr>
                <a:srgbClr val="000000"/>
              </a:buClr>
              <a:buSzPts val="3200"/>
              <a:buFont typeface="Arial" panose="020B0604020202020204" pitchFamily="34" charset="0"/>
              <a:buChar char="•"/>
            </a:pPr>
            <a:r>
              <a:rPr lang="en-IN" sz="3600" i="1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entury Gothic" panose="020B0502020202020204" pitchFamily="34" charset="0"/>
                <a:cs typeface="Times New Roman" panose="02020603050405020304" pitchFamily="18" charset="0"/>
              </a:rPr>
              <a:t>DATA ANALYSIS</a:t>
            </a:r>
            <a:endParaRPr lang="en-IN" sz="12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15"/>
              </a:spcAft>
              <a:buClr>
                <a:srgbClr val="000000"/>
              </a:buClr>
              <a:buSzPts val="3200"/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1200" u="none" strike="noStrike" dirty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2419" y="36255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>
                <a:solidFill>
                  <a:schemeClr val="bg1"/>
                </a:solidFill>
              </a:rPr>
              <a:t>AGENDA</a:t>
            </a:r>
            <a:endParaRPr lang="en-IN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12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1" y="2015732"/>
            <a:ext cx="10323334" cy="3450613"/>
          </a:xfrm>
        </p:spPr>
        <p:txBody>
          <a:bodyPr>
            <a:noAutofit/>
          </a:bodyPr>
          <a:lstStyle/>
          <a:p>
            <a:pPr lvl="0" fontAlgn="base"/>
            <a:r>
              <a:rPr lang="en-IN" sz="2800" i="1" dirty="0"/>
              <a:t>The dataset contains information about </a:t>
            </a:r>
            <a:r>
              <a:rPr lang="en-IN" sz="2800" i="1" dirty="0" smtClean="0"/>
              <a:t>red wine.</a:t>
            </a:r>
            <a:endParaRPr lang="en-IN" sz="2800" dirty="0"/>
          </a:p>
          <a:p>
            <a:pPr lvl="0" fontAlgn="base"/>
            <a:r>
              <a:rPr lang="en-IN" sz="2800" i="1" dirty="0"/>
              <a:t>The dataset has </a:t>
            </a:r>
            <a:r>
              <a:rPr lang="en-IN" sz="2800" i="1" dirty="0" smtClean="0"/>
              <a:t>1600 </a:t>
            </a:r>
            <a:r>
              <a:rPr lang="en-IN" sz="2800" i="1" dirty="0"/>
              <a:t>data points of each wine with </a:t>
            </a:r>
            <a:r>
              <a:rPr lang="en-IN" sz="2800" i="1" dirty="0" smtClean="0"/>
              <a:t>12 </a:t>
            </a:r>
            <a:r>
              <a:rPr lang="en-IN" sz="2800" i="1" dirty="0" smtClean="0"/>
              <a:t>characteristics or attributes.</a:t>
            </a:r>
            <a:endParaRPr lang="en-IN" sz="2800" dirty="0"/>
          </a:p>
          <a:p>
            <a:pPr lvl="0" fontAlgn="base"/>
            <a:r>
              <a:rPr lang="en-IN" sz="2800" i="1" dirty="0"/>
              <a:t>Wine quality is measured on </a:t>
            </a:r>
            <a:r>
              <a:rPr lang="en-IN" sz="2800" i="1" dirty="0" smtClean="0"/>
              <a:t>3,4,5(low)-6,7,8(high</a:t>
            </a:r>
            <a:r>
              <a:rPr lang="en-IN" sz="2800" i="1" dirty="0"/>
              <a:t>) scale.</a:t>
            </a:r>
            <a:endParaRPr lang="en-IN" sz="2800" dirty="0"/>
          </a:p>
          <a:p>
            <a:pPr lvl="0" fontAlgn="base"/>
            <a:r>
              <a:rPr lang="en-IN" sz="2800" i="1" dirty="0"/>
              <a:t>Management </a:t>
            </a:r>
            <a:r>
              <a:rPr lang="en-IN" sz="2800" i="1" dirty="0" smtClean="0"/>
              <a:t>want</a:t>
            </a:r>
            <a:endParaRPr lang="en-IN" sz="2800" dirty="0"/>
          </a:p>
          <a:p>
            <a:pPr marL="0" lvl="0" indent="0" fontAlgn="base">
              <a:buNone/>
            </a:pPr>
            <a:r>
              <a:rPr lang="en-IN" sz="2800" i="1" dirty="0"/>
              <a:t> </a:t>
            </a:r>
            <a:r>
              <a:rPr lang="en-IN" sz="2800" i="1" dirty="0" smtClean="0"/>
              <a:t>              To </a:t>
            </a:r>
            <a:r>
              <a:rPr lang="en-IN" sz="2800" i="1" dirty="0"/>
              <a:t>understand the characteristics of these wines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7642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DATA DESCRIPTION</a:t>
            </a:r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The attributes are as follows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681" y="2015732"/>
            <a:ext cx="10948174" cy="4720348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 attributes are as follows</a:t>
            </a:r>
          </a:p>
          <a:p>
            <a:pPr lvl="1" fontAlgn="base"/>
            <a:r>
              <a:rPr lang="en-IN" sz="2800" i="1" dirty="0" smtClean="0"/>
              <a:t>Fixed acidity					</a:t>
            </a:r>
            <a:endParaRPr lang="en-IN" sz="2800" dirty="0"/>
          </a:p>
          <a:p>
            <a:pPr lvl="1" fontAlgn="base"/>
            <a:r>
              <a:rPr lang="en-IN" sz="2800" i="1" dirty="0" smtClean="0"/>
              <a:t>Volatile acidity</a:t>
            </a:r>
            <a:endParaRPr lang="en-IN" sz="2800" dirty="0"/>
          </a:p>
          <a:p>
            <a:pPr lvl="1" fontAlgn="base"/>
            <a:r>
              <a:rPr lang="en-IN" sz="2800" i="1" dirty="0" smtClean="0"/>
              <a:t>Citric acid</a:t>
            </a:r>
            <a:endParaRPr lang="en-IN" sz="2800" dirty="0"/>
          </a:p>
          <a:p>
            <a:pPr lvl="1" fontAlgn="base"/>
            <a:r>
              <a:rPr lang="en-IN" sz="2800" i="1" dirty="0" smtClean="0"/>
              <a:t>Residual sugar</a:t>
            </a:r>
            <a:endParaRPr lang="en-IN" sz="2800" dirty="0"/>
          </a:p>
          <a:p>
            <a:pPr lvl="1" fontAlgn="base"/>
            <a:r>
              <a:rPr lang="en-IN" sz="2800" i="1" dirty="0" smtClean="0"/>
              <a:t>Chlorides </a:t>
            </a:r>
            <a:endParaRPr lang="en-IN" sz="2800" dirty="0"/>
          </a:p>
          <a:p>
            <a:pPr lvl="1"/>
            <a:r>
              <a:rPr lang="en-IN" sz="2800" i="1" dirty="0" smtClean="0"/>
              <a:t>Free sulphur dioxide</a:t>
            </a:r>
            <a:endParaRPr lang="en-IN" sz="2800" dirty="0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932" y="2015732"/>
            <a:ext cx="4671060" cy="350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0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1" y="213360"/>
            <a:ext cx="10658614" cy="5836920"/>
          </a:xfrm>
        </p:spPr>
        <p:txBody>
          <a:bodyPr>
            <a:normAutofit/>
          </a:bodyPr>
          <a:lstStyle/>
          <a:p>
            <a:pPr lvl="0" fontAlgn="base"/>
            <a:r>
              <a:rPr lang="en-IN" sz="3600" i="1" dirty="0" smtClean="0"/>
              <a:t>Total sulphur dioxide</a:t>
            </a:r>
            <a:endParaRPr lang="en-IN" sz="3600" dirty="0"/>
          </a:p>
          <a:p>
            <a:pPr lvl="0" fontAlgn="base"/>
            <a:r>
              <a:rPr lang="en-IN" sz="3600" i="1" dirty="0"/>
              <a:t>density</a:t>
            </a:r>
            <a:endParaRPr lang="en-IN" sz="3600" dirty="0"/>
          </a:p>
          <a:p>
            <a:pPr lvl="0" fontAlgn="base"/>
            <a:r>
              <a:rPr lang="en-IN" sz="3600" i="1" dirty="0"/>
              <a:t>pH</a:t>
            </a:r>
            <a:endParaRPr lang="en-IN" sz="3600" dirty="0"/>
          </a:p>
          <a:p>
            <a:pPr lvl="0" fontAlgn="base"/>
            <a:r>
              <a:rPr lang="en-IN" sz="3600" i="1" dirty="0"/>
              <a:t>sulphates</a:t>
            </a:r>
            <a:endParaRPr lang="en-IN" sz="3600" dirty="0"/>
          </a:p>
          <a:p>
            <a:pPr lvl="0" fontAlgn="base"/>
            <a:r>
              <a:rPr lang="en-IN" sz="3600" i="1" dirty="0"/>
              <a:t>alcohol</a:t>
            </a:r>
            <a:endParaRPr lang="en-IN" sz="3600" dirty="0"/>
          </a:p>
          <a:p>
            <a:pPr lvl="0" fontAlgn="base"/>
            <a:r>
              <a:rPr lang="en-IN" sz="3600" i="1" dirty="0"/>
              <a:t>quality</a:t>
            </a:r>
            <a:endParaRPr lang="en-IN" sz="3600" dirty="0"/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1808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 smtClean="0"/>
              <a:t>DATA ANALYSIS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93628"/>
          </a:xfrm>
        </p:spPr>
        <p:txBody>
          <a:bodyPr>
            <a:normAutofit/>
          </a:bodyPr>
          <a:lstStyle/>
          <a:p>
            <a:r>
              <a:rPr lang="en-IN" sz="2400" i="1" dirty="0"/>
              <a:t>To understand the characteristics of the wine and find ingredients contributing more for quality, we have done the following</a:t>
            </a:r>
            <a:endParaRPr lang="en-IN" sz="2400" dirty="0"/>
          </a:p>
          <a:p>
            <a:pPr lvl="0" fontAlgn="base"/>
            <a:r>
              <a:rPr lang="en-IN" sz="2400" i="1" dirty="0"/>
              <a:t>Subset the data based on wine type and find descriptive statistics.</a:t>
            </a:r>
            <a:endParaRPr lang="en-IN" sz="2400" dirty="0"/>
          </a:p>
          <a:p>
            <a:pPr lvl="0" fontAlgn="base"/>
            <a:r>
              <a:rPr lang="en-IN" sz="2400" i="1" dirty="0"/>
              <a:t>Subset the data based on good </a:t>
            </a:r>
            <a:r>
              <a:rPr lang="en-IN" sz="2400" i="1" dirty="0" smtClean="0"/>
              <a:t>quality(6,7,8,) </a:t>
            </a:r>
            <a:r>
              <a:rPr lang="en-IN" sz="2400" i="1" dirty="0"/>
              <a:t>and bad quality(3,4,5</a:t>
            </a:r>
            <a:r>
              <a:rPr lang="en-IN" sz="2400" i="1" dirty="0" smtClean="0"/>
              <a:t>,) </a:t>
            </a:r>
            <a:r>
              <a:rPr lang="en-IN" sz="2400" i="1" dirty="0"/>
              <a:t>and find descriptive statistics.</a:t>
            </a:r>
            <a:endParaRPr lang="en-IN" sz="2400" dirty="0"/>
          </a:p>
          <a:p>
            <a:r>
              <a:rPr lang="en-IN" sz="2400" i="1" dirty="0"/>
              <a:t>Decision </a:t>
            </a:r>
            <a:r>
              <a:rPr lang="en-IN" sz="2400" i="1" dirty="0" smtClean="0"/>
              <a:t>tree</a:t>
            </a:r>
          </a:p>
          <a:p>
            <a:pPr lvl="0"/>
            <a:r>
              <a:rPr lang="en-IN" sz="2400" i="1" dirty="0"/>
              <a:t>Subset the data based on good </a:t>
            </a:r>
            <a:r>
              <a:rPr lang="en-IN" sz="2400" i="1" dirty="0" smtClean="0"/>
              <a:t>quality1(6,7,8) </a:t>
            </a:r>
            <a:r>
              <a:rPr lang="en-IN" sz="2400" i="1" dirty="0"/>
              <a:t>and bad </a:t>
            </a:r>
            <a:r>
              <a:rPr lang="en-IN" sz="2400" i="1" dirty="0" smtClean="0"/>
              <a:t>quality </a:t>
            </a:r>
            <a:r>
              <a:rPr lang="en-IN" sz="2400" i="1" dirty="0" smtClean="0"/>
              <a:t>(</a:t>
            </a:r>
            <a:r>
              <a:rPr lang="en-IN" sz="2400" i="1" dirty="0" smtClean="0"/>
              <a:t>3,4,5</a:t>
            </a:r>
            <a:r>
              <a:rPr lang="en-IN" sz="2400" i="1" dirty="0" smtClean="0"/>
              <a:t>) </a:t>
            </a:r>
            <a:r>
              <a:rPr lang="en-IN" sz="2400" i="1" dirty="0"/>
              <a:t>and found descriptive statistics.</a:t>
            </a:r>
            <a:endParaRPr lang="en-IN" sz="2400" dirty="0"/>
          </a:p>
          <a:p>
            <a:endParaRPr lang="en-IN" sz="2400" i="1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3897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2207"/>
            <a:ext cx="12192000" cy="414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7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7908"/>
            <a:ext cx="11558953" cy="1383323"/>
          </a:xfrm>
        </p:spPr>
        <p:txBody>
          <a:bodyPr>
            <a:normAutofit/>
          </a:bodyPr>
          <a:lstStyle/>
          <a:p>
            <a:r>
              <a:rPr lang="en-IN" sz="2800" dirty="0"/>
              <a:t>LOGISTIC REGRESSION</a:t>
            </a:r>
          </a:p>
          <a:p>
            <a:pPr lvl="1"/>
            <a:r>
              <a:rPr lang="en-IN" sz="2400" dirty="0" smtClean="0"/>
              <a:t>Is having the  prediction of 0.78  of accuracy</a:t>
            </a:r>
          </a:p>
          <a:p>
            <a:pPr marL="457200" lvl="1" indent="0">
              <a:buNone/>
            </a:pPr>
            <a:endParaRPr lang="en-IN" sz="2800" b="1" dirty="0"/>
          </a:p>
          <a:p>
            <a:pPr lvl="1"/>
            <a:endParaRPr lang="en-IN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946032"/>
            <a:ext cx="11558953" cy="1828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2800" b="1" dirty="0"/>
              <a:t>RANDOM FOREST</a:t>
            </a:r>
          </a:p>
          <a:p>
            <a:pPr lvl="2"/>
            <a:r>
              <a:rPr lang="en-IN" sz="2600" dirty="0" smtClean="0"/>
              <a:t>It also </a:t>
            </a:r>
            <a:r>
              <a:rPr lang="en-IN" sz="2600" dirty="0"/>
              <a:t>having the  prediction of 0.78  of </a:t>
            </a:r>
            <a:r>
              <a:rPr lang="en-IN" sz="2600" dirty="0" smtClean="0"/>
              <a:t>accuracy as comparing to another models</a:t>
            </a:r>
            <a:endParaRPr lang="en-IN" sz="2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662" y="3305908"/>
            <a:ext cx="8296275" cy="355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9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IN" i="1" dirty="0"/>
              <a:t>Characteristics</a:t>
            </a:r>
            <a:endParaRPr lang="en-IN" sz="1000" dirty="0"/>
          </a:p>
          <a:p>
            <a:pPr lvl="1" fontAlgn="base"/>
            <a:r>
              <a:rPr lang="en-IN" i="1" dirty="0"/>
              <a:t>Red wine </a:t>
            </a:r>
            <a:endParaRPr lang="en-IN" sz="1000" dirty="0"/>
          </a:p>
          <a:p>
            <a:pPr lvl="1" fontAlgn="base"/>
            <a:r>
              <a:rPr lang="en-IN" i="1" dirty="0"/>
              <a:t>High or low quality</a:t>
            </a:r>
            <a:endParaRPr lang="en-IN" sz="1000" dirty="0"/>
          </a:p>
          <a:p>
            <a:pPr lvl="0" fontAlgn="base"/>
            <a:r>
              <a:rPr lang="en-IN" i="1" dirty="0"/>
              <a:t>Ingredients which contribute more for type of the wine.</a:t>
            </a:r>
            <a:endParaRPr lang="en-IN" sz="1000" dirty="0"/>
          </a:p>
          <a:p>
            <a:pPr lvl="1" fontAlgn="base"/>
            <a:r>
              <a:rPr lang="en-IN" i="1" dirty="0"/>
              <a:t>Chlorides, sulphates, </a:t>
            </a:r>
            <a:r>
              <a:rPr lang="en-IN" i="1" dirty="0" err="1"/>
              <a:t>free.sulfur.dioxide</a:t>
            </a:r>
            <a:r>
              <a:rPr lang="en-IN" i="1" dirty="0"/>
              <a:t>, total </a:t>
            </a:r>
            <a:r>
              <a:rPr lang="en-IN" i="1" dirty="0" err="1"/>
              <a:t>sulfur</a:t>
            </a:r>
            <a:r>
              <a:rPr lang="en-IN" i="1" dirty="0"/>
              <a:t> dioxide, </a:t>
            </a:r>
            <a:r>
              <a:rPr lang="en-IN" i="1" dirty="0" err="1" smtClean="0"/>
              <a:t>volatile.acidity</a:t>
            </a:r>
            <a:r>
              <a:rPr lang="en-IN" i="1" dirty="0"/>
              <a:t> </a:t>
            </a:r>
            <a:r>
              <a:rPr lang="en-IN" i="1" dirty="0" smtClean="0"/>
              <a:t>, etc.</a:t>
            </a:r>
            <a:endParaRPr lang="en-IN" sz="1000" dirty="0"/>
          </a:p>
          <a:p>
            <a:pPr lvl="0" fontAlgn="base"/>
            <a:r>
              <a:rPr lang="en-IN" i="1" dirty="0"/>
              <a:t>Ingredients which contribute more for quality of the wine.</a:t>
            </a:r>
            <a:endParaRPr lang="en-IN" sz="1000" dirty="0"/>
          </a:p>
          <a:p>
            <a:pPr lvl="1" fontAlgn="base"/>
            <a:r>
              <a:rPr lang="en-IN" i="1" dirty="0"/>
              <a:t>Alcohol(major), density.</a:t>
            </a:r>
            <a:endParaRPr lang="en-IN" sz="1000" dirty="0"/>
          </a:p>
          <a:p>
            <a:pPr marL="457200" lvl="1" indent="0" fontAlgn="base">
              <a:buNone/>
            </a:pPr>
            <a:endParaRPr lang="en-IN" i="1" dirty="0" smtClean="0"/>
          </a:p>
        </p:txBody>
      </p:sp>
    </p:spTree>
    <p:extLst>
      <p:ext uri="{BB962C8B-B14F-4D97-AF65-F5344CB8AC3E}">
        <p14:creationId xmlns:p14="http://schemas.microsoft.com/office/powerpoint/2010/main" val="8420927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144</TotalTime>
  <Words>223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Gill Sans MT</vt:lpstr>
      <vt:lpstr>Times New Roman</vt:lpstr>
      <vt:lpstr>Gallery</vt:lpstr>
      <vt:lpstr>   Predicting   quality of  wine</vt:lpstr>
      <vt:lpstr>AGENDA</vt:lpstr>
      <vt:lpstr>OBJECTIVE</vt:lpstr>
      <vt:lpstr>DATA DESCRIPTION</vt:lpstr>
      <vt:lpstr>PowerPoint Presentation</vt:lpstr>
      <vt:lpstr>DATA ANALYSIS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 Wine quality</dc:title>
  <dc:creator>md irfan khan</dc:creator>
  <cp:lastModifiedBy>md irfan khan</cp:lastModifiedBy>
  <cp:revision>17</cp:revision>
  <dcterms:created xsi:type="dcterms:W3CDTF">2019-07-18T17:12:16Z</dcterms:created>
  <dcterms:modified xsi:type="dcterms:W3CDTF">2019-07-19T06:39:07Z</dcterms:modified>
</cp:coreProperties>
</file>