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374" r:id="rId2"/>
    <p:sldId id="414" r:id="rId3"/>
    <p:sldId id="391" r:id="rId4"/>
    <p:sldId id="413" r:id="rId5"/>
    <p:sldId id="423" r:id="rId6"/>
    <p:sldId id="399" r:id="rId7"/>
    <p:sldId id="401" r:id="rId8"/>
    <p:sldId id="402" r:id="rId9"/>
    <p:sldId id="426" r:id="rId10"/>
    <p:sldId id="388" r:id="rId11"/>
  </p:sldIdLst>
  <p:sldSz cx="18288000" cy="13716000"/>
  <p:notesSz cx="7104063" cy="10234613"/>
  <p:embeddedFontLst>
    <p:embeddedFont>
      <p:font typeface="Lato Medium" charset="0"/>
      <p:regular r:id="rId14"/>
      <p:italic r:id="rId15"/>
    </p:embeddedFont>
    <p:embeddedFont>
      <p:font typeface="Lato Black" charset="0"/>
      <p:bold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A57"/>
    <a:srgbClr val="3D514E"/>
    <a:srgbClr val="F9F9F9"/>
    <a:srgbClr val="000000"/>
    <a:srgbClr val="33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3" d="100"/>
          <a:sy n="43" d="100"/>
        </p:scale>
        <p:origin x="-960" y="-60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59598"/>
    </p:cViewPr>
  </p:sorterViewPr>
  <p:notesViewPr>
    <p:cSldViewPr snapToGrid="0" showGuides="1">
      <p:cViewPr varScale="1">
        <p:scale>
          <a:sx n="78" d="100"/>
          <a:sy n="78" d="100"/>
        </p:scale>
        <p:origin x="39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388C53A-6391-49B5-B801-2F8A63279144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790F30-5CCB-4BF5-AEF6-7BB84334F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69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5178F5-8AA0-4D74-B0F7-391EB99BEE27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B6384B-FB04-4322-ADE9-7313F181C0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6384B-FB04-4322-ADE9-7313F181C03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5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a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3021" y="13286579"/>
            <a:ext cx="497026" cy="433966"/>
          </a:xfrm>
          <a:solidFill>
            <a:schemeClr val="accent1"/>
          </a:solidFill>
        </p:spPr>
        <p:txBody>
          <a:bodyPr tIns="91440" bIns="91440"/>
          <a:lstStyle>
            <a:lvl1pPr algn="ctr">
              <a:defRPr sz="1800" spc="0" baseline="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82E53424-D1F0-4C59-ACFB-E47533F4CD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3021" y="-6011"/>
            <a:ext cx="5542543" cy="808042"/>
          </a:xfrm>
          <a:gradFill flip="none" rotWithShape="1">
            <a:gsLst>
              <a:gs pos="90000">
                <a:schemeClr val="accent1">
                  <a:lumMod val="5000"/>
                  <a:lumOff val="95000"/>
                  <a:alpha val="0"/>
                </a:schemeClr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1"/>
            <a:tileRect/>
          </a:gradFill>
        </p:spPr>
        <p:txBody>
          <a:bodyPr wrap="none" lIns="0" tIns="182880" rIns="0" bIns="0" anchor="ctr" anchorCtr="0">
            <a:spAutoFit/>
          </a:bodyPr>
          <a:lstStyle>
            <a:lvl1pPr marL="0" indent="0" algn="l">
              <a:buNone/>
              <a:defRPr sz="4501" cap="none" spc="-225" normalizeH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Slide title or leave blank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7CBC-7F84-447A-B659-0C1F2BF07924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410047" y="13286579"/>
            <a:ext cx="4083105" cy="433965"/>
          </a:xfrm>
          <a:solidFill>
            <a:schemeClr val="tx1"/>
          </a:solidFill>
        </p:spPr>
        <p:txBody>
          <a:bodyPr wrap="none" lIns="91440" tIns="91440" rIns="182880" bIns="91440" anchor="ctr" anchorCtr="0">
            <a:spAutoFit/>
          </a:bodyPr>
          <a:lstStyle>
            <a:lvl1pPr marL="0" indent="0" algn="l">
              <a:buNone/>
              <a:defRPr sz="1800" i="0" spc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Put your subtitle here or leave blank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684725" y="5463672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9376860" y="5463672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8684725" y="7369109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9376860" y="7369109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684725" y="3589904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9376860" y="3589904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8684725" y="6457381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376860" y="6457381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8684725" y="8362818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9376860" y="8362818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8684725" y="4583613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9376860" y="4583613"/>
            <a:ext cx="526671" cy="702228"/>
          </a:xfrm>
          <a:solidFill>
            <a:schemeClr val="bg1">
              <a:lumMod val="9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</a:lstStyle>
          <a:p>
            <a:endParaRPr lang="en-US" dirty="0"/>
          </a:p>
        </p:txBody>
      </p:sp>
      <p:sp>
        <p:nvSpPr>
          <p:cNvPr id="23" name="Picture Placeholder 24"/>
          <p:cNvSpPr>
            <a:spLocks noGrp="1"/>
          </p:cNvSpPr>
          <p:nvPr>
            <p:ph type="pic" sz="quarter" idx="29"/>
          </p:nvPr>
        </p:nvSpPr>
        <p:spPr>
          <a:xfrm>
            <a:off x="19376861" y="9277214"/>
            <a:ext cx="705383" cy="1107044"/>
          </a:xfrm>
          <a:custGeom>
            <a:avLst/>
            <a:gdLst>
              <a:gd name="connsiteX0" fmla="*/ 252115 w 7832714"/>
              <a:gd name="connsiteY0" fmla="*/ 5667920 h 9222028"/>
              <a:gd name="connsiteX1" fmla="*/ 321118 w 7832714"/>
              <a:gd name="connsiteY1" fmla="*/ 5706061 h 9222028"/>
              <a:gd name="connsiteX2" fmla="*/ 341919 w 7832714"/>
              <a:gd name="connsiteY2" fmla="*/ 5718200 h 9222028"/>
              <a:gd name="connsiteX3" fmla="*/ 303472 w 7832714"/>
              <a:gd name="connsiteY3" fmla="*/ 5696674 h 9222028"/>
              <a:gd name="connsiteX4" fmla="*/ 252115 w 7832714"/>
              <a:gd name="connsiteY4" fmla="*/ 5667920 h 9222028"/>
              <a:gd name="connsiteX5" fmla="*/ 80926 w 7832714"/>
              <a:gd name="connsiteY5" fmla="*/ 2490980 h 9222028"/>
              <a:gd name="connsiteX6" fmla="*/ 197626 w 7832714"/>
              <a:gd name="connsiteY6" fmla="*/ 2562114 h 9222028"/>
              <a:gd name="connsiteX7" fmla="*/ 295741 w 7832714"/>
              <a:gd name="connsiteY7" fmla="*/ 2621920 h 9222028"/>
              <a:gd name="connsiteX8" fmla="*/ 301916 w 7832714"/>
              <a:gd name="connsiteY8" fmla="*/ 2627757 h 9222028"/>
              <a:gd name="connsiteX9" fmla="*/ 80926 w 7832714"/>
              <a:gd name="connsiteY9" fmla="*/ 2490980 h 9222028"/>
              <a:gd name="connsiteX10" fmla="*/ 3099404 w 7832714"/>
              <a:gd name="connsiteY10" fmla="*/ 108 h 9222028"/>
              <a:gd name="connsiteX11" fmla="*/ 3311737 w 7832714"/>
              <a:gd name="connsiteY11" fmla="*/ 22791 h 9222028"/>
              <a:gd name="connsiteX12" fmla="*/ 3430013 w 7832714"/>
              <a:gd name="connsiteY12" fmla="*/ 97396 h 9222028"/>
              <a:gd name="connsiteX13" fmla="*/ 7697298 w 7832714"/>
              <a:gd name="connsiteY13" fmla="*/ 2829812 h 9222028"/>
              <a:gd name="connsiteX14" fmla="*/ 7507434 w 7832714"/>
              <a:gd name="connsiteY14" fmla="*/ 2982131 h 9222028"/>
              <a:gd name="connsiteX15" fmla="*/ 7653724 w 7832714"/>
              <a:gd name="connsiteY15" fmla="*/ 3100256 h 9222028"/>
              <a:gd name="connsiteX16" fmla="*/ 6838238 w 7832714"/>
              <a:gd name="connsiteY16" fmla="*/ 3526128 h 9222028"/>
              <a:gd name="connsiteX17" fmla="*/ 6847576 w 7832714"/>
              <a:gd name="connsiteY17" fmla="*/ 4256638 h 9222028"/>
              <a:gd name="connsiteX18" fmla="*/ 6928502 w 7832714"/>
              <a:gd name="connsiteY18" fmla="*/ 4722920 h 9222028"/>
              <a:gd name="connsiteX19" fmla="*/ 6564336 w 7832714"/>
              <a:gd name="connsiteY19" fmla="*/ 4558167 h 9222028"/>
              <a:gd name="connsiteX20" fmla="*/ 6775988 w 7832714"/>
              <a:gd name="connsiteY20" fmla="*/ 4741572 h 9222028"/>
              <a:gd name="connsiteX21" fmla="*/ 6439834 w 7832714"/>
              <a:gd name="connsiteY21" fmla="*/ 4564384 h 9222028"/>
              <a:gd name="connsiteX22" fmla="*/ 6676388 w 7832714"/>
              <a:gd name="connsiteY22" fmla="*/ 4738463 h 9222028"/>
              <a:gd name="connsiteX23" fmla="*/ 6937840 w 7832714"/>
              <a:gd name="connsiteY23" fmla="*/ 4993364 h 9222028"/>
              <a:gd name="connsiteX24" fmla="*/ 6551886 w 7832714"/>
              <a:gd name="connsiteY24" fmla="*/ 4788200 h 9222028"/>
              <a:gd name="connsiteX25" fmla="*/ 6259308 w 7832714"/>
              <a:gd name="connsiteY25" fmla="*/ 5726982 h 9222028"/>
              <a:gd name="connsiteX26" fmla="*/ 4917804 w 7832714"/>
              <a:gd name="connsiteY26" fmla="*/ 5195420 h 9222028"/>
              <a:gd name="connsiteX27" fmla="*/ 5425148 w 7832714"/>
              <a:gd name="connsiteY27" fmla="*/ 5484515 h 9222028"/>
              <a:gd name="connsiteX28" fmla="*/ 4790192 w 7832714"/>
              <a:gd name="connsiteY28" fmla="*/ 5204746 h 9222028"/>
              <a:gd name="connsiteX29" fmla="*/ 5412698 w 7832714"/>
              <a:gd name="connsiteY29" fmla="*/ 5534252 h 9222028"/>
              <a:gd name="connsiteX30" fmla="*/ 5471836 w 7832714"/>
              <a:gd name="connsiteY30" fmla="*/ 5689680 h 9222028"/>
              <a:gd name="connsiteX31" fmla="*/ 5353560 w 7832714"/>
              <a:gd name="connsiteY31" fmla="*/ 5602640 h 9222028"/>
              <a:gd name="connsiteX32" fmla="*/ 5792428 w 7832714"/>
              <a:gd name="connsiteY32" fmla="*/ 5944581 h 9222028"/>
              <a:gd name="connsiteX33" fmla="*/ 5253958 w 7832714"/>
              <a:gd name="connsiteY33" fmla="*/ 5689680 h 9222028"/>
              <a:gd name="connsiteX34" fmla="*/ 6088118 w 7832714"/>
              <a:gd name="connsiteY34" fmla="*/ 6323824 h 9222028"/>
              <a:gd name="connsiteX35" fmla="*/ 5801764 w 7832714"/>
              <a:gd name="connsiteY35" fmla="*/ 6168397 h 9222028"/>
              <a:gd name="connsiteX36" fmla="*/ 5885804 w 7832714"/>
              <a:gd name="connsiteY36" fmla="*/ 6637788 h 9222028"/>
              <a:gd name="connsiteX37" fmla="*/ 5795540 w 7832714"/>
              <a:gd name="connsiteY37" fmla="*/ 6581834 h 9222028"/>
              <a:gd name="connsiteX38" fmla="*/ 5518524 w 7832714"/>
              <a:gd name="connsiteY38" fmla="*/ 6743478 h 9222028"/>
              <a:gd name="connsiteX39" fmla="*/ 5898252 w 7832714"/>
              <a:gd name="connsiteY39" fmla="*/ 6954860 h 9222028"/>
              <a:gd name="connsiteX40" fmla="*/ 5957392 w 7832714"/>
              <a:gd name="connsiteY40" fmla="*/ 7203544 h 9222028"/>
              <a:gd name="connsiteX41" fmla="*/ 5832890 w 7832714"/>
              <a:gd name="connsiteY41" fmla="*/ 7122722 h 9222028"/>
              <a:gd name="connsiteX42" fmla="*/ 5851564 w 7832714"/>
              <a:gd name="connsiteY42" fmla="*/ 7184893 h 9222028"/>
              <a:gd name="connsiteX43" fmla="*/ 5761302 w 7832714"/>
              <a:gd name="connsiteY43" fmla="*/ 7128939 h 9222028"/>
              <a:gd name="connsiteX44" fmla="*/ 5926266 w 7832714"/>
              <a:gd name="connsiteY44" fmla="*/ 7334103 h 9222028"/>
              <a:gd name="connsiteX45" fmla="*/ 5836002 w 7832714"/>
              <a:gd name="connsiteY45" fmla="*/ 7281258 h 9222028"/>
              <a:gd name="connsiteX46" fmla="*/ 5895140 w 7832714"/>
              <a:gd name="connsiteY46" fmla="*/ 7402492 h 9222028"/>
              <a:gd name="connsiteX47" fmla="*/ 5571436 w 7832714"/>
              <a:gd name="connsiteY47" fmla="*/ 7250172 h 9222028"/>
              <a:gd name="connsiteX48" fmla="*/ 5923154 w 7832714"/>
              <a:gd name="connsiteY48" fmla="*/ 7719564 h 9222028"/>
              <a:gd name="connsiteX49" fmla="*/ 5920040 w 7832714"/>
              <a:gd name="connsiteY49" fmla="*/ 8167195 h 9222028"/>
              <a:gd name="connsiteX50" fmla="*/ 5023632 w 7832714"/>
              <a:gd name="connsiteY50" fmla="*/ 8341274 h 9222028"/>
              <a:gd name="connsiteX51" fmla="*/ 5618622 w 7832714"/>
              <a:gd name="connsiteY51" fmla="*/ 9214083 h 9222028"/>
              <a:gd name="connsiteX52" fmla="*/ 5615948 w 7832714"/>
              <a:gd name="connsiteY52" fmla="*/ 9222028 h 9222028"/>
              <a:gd name="connsiteX53" fmla="*/ 5186348 w 7832714"/>
              <a:gd name="connsiteY53" fmla="*/ 9222028 h 9222028"/>
              <a:gd name="connsiteX54" fmla="*/ 5166784 w 7832714"/>
              <a:gd name="connsiteY54" fmla="*/ 9217953 h 9222028"/>
              <a:gd name="connsiteX55" fmla="*/ 1254351 w 7832714"/>
              <a:gd name="connsiteY55" fmla="*/ 6814975 h 9222028"/>
              <a:gd name="connsiteX56" fmla="*/ 1478454 w 7832714"/>
              <a:gd name="connsiteY56" fmla="*/ 6721718 h 9222028"/>
              <a:gd name="connsiteX57" fmla="*/ 1104950 w 7832714"/>
              <a:gd name="connsiteY57" fmla="*/ 6528988 h 9222028"/>
              <a:gd name="connsiteX58" fmla="*/ 1058262 w 7832714"/>
              <a:gd name="connsiteY58" fmla="*/ 6339367 h 9222028"/>
              <a:gd name="connsiteX59" fmla="*/ 317478 w 7832714"/>
              <a:gd name="connsiteY59" fmla="*/ 5904170 h 9222028"/>
              <a:gd name="connsiteX60" fmla="*/ 333041 w 7832714"/>
              <a:gd name="connsiteY60" fmla="*/ 5745634 h 9222028"/>
              <a:gd name="connsiteX61" fmla="*/ 799921 w 7832714"/>
              <a:gd name="connsiteY61" fmla="*/ 6062706 h 9222028"/>
              <a:gd name="connsiteX62" fmla="*/ 381614 w 7832714"/>
              <a:gd name="connsiteY62" fmla="*/ 5741365 h 9222028"/>
              <a:gd name="connsiteX63" fmla="*/ 341919 w 7832714"/>
              <a:gd name="connsiteY63" fmla="*/ 5718200 h 9222028"/>
              <a:gd name="connsiteX64" fmla="*/ 352422 w 7832714"/>
              <a:gd name="connsiteY64" fmla="*/ 5724080 h 9222028"/>
              <a:gd name="connsiteX65" fmla="*/ 662970 w 7832714"/>
              <a:gd name="connsiteY65" fmla="*/ 5897953 h 9222028"/>
              <a:gd name="connsiteX66" fmla="*/ 852834 w 7832714"/>
              <a:gd name="connsiteY66" fmla="*/ 5944581 h 9222028"/>
              <a:gd name="connsiteX67" fmla="*/ 522906 w 7832714"/>
              <a:gd name="connsiteY67" fmla="*/ 5764285 h 9222028"/>
              <a:gd name="connsiteX68" fmla="*/ 292578 w 7832714"/>
              <a:gd name="connsiteY68" fmla="*/ 5450321 h 9222028"/>
              <a:gd name="connsiteX69" fmla="*/ 996011 w 7832714"/>
              <a:gd name="connsiteY69" fmla="*/ 5798479 h 9222028"/>
              <a:gd name="connsiteX70" fmla="*/ 622507 w 7832714"/>
              <a:gd name="connsiteY70" fmla="*/ 5546686 h 9222028"/>
              <a:gd name="connsiteX71" fmla="*/ 669195 w 7832714"/>
              <a:gd name="connsiteY71" fmla="*/ 5565338 h 9222028"/>
              <a:gd name="connsiteX72" fmla="*/ 404629 w 7832714"/>
              <a:gd name="connsiteY72" fmla="*/ 5391259 h 9222028"/>
              <a:gd name="connsiteX73" fmla="*/ 491780 w 7832714"/>
              <a:gd name="connsiteY73" fmla="*/ 5136358 h 9222028"/>
              <a:gd name="connsiteX74" fmla="*/ 731446 w 7832714"/>
              <a:gd name="connsiteY74" fmla="*/ 5341522 h 9222028"/>
              <a:gd name="connsiteX75" fmla="*/ 675420 w 7832714"/>
              <a:gd name="connsiteY75" fmla="*/ 5232723 h 9222028"/>
              <a:gd name="connsiteX76" fmla="*/ 1207663 w 7832714"/>
              <a:gd name="connsiteY76" fmla="*/ 5580881 h 9222028"/>
              <a:gd name="connsiteX77" fmla="*/ 575819 w 7832714"/>
              <a:gd name="connsiteY77" fmla="*/ 4881456 h 9222028"/>
              <a:gd name="connsiteX78" fmla="*/ 1080049 w 7832714"/>
              <a:gd name="connsiteY78" fmla="*/ 5033775 h 9222028"/>
              <a:gd name="connsiteX79" fmla="*/ 905748 w 7832714"/>
              <a:gd name="connsiteY79" fmla="*/ 4940519 h 9222028"/>
              <a:gd name="connsiteX80" fmla="*/ 694095 w 7832714"/>
              <a:gd name="connsiteY80" fmla="*/ 4803743 h 9222028"/>
              <a:gd name="connsiteX81" fmla="*/ 762571 w 7832714"/>
              <a:gd name="connsiteY81" fmla="*/ 4841045 h 9222028"/>
              <a:gd name="connsiteX82" fmla="*/ 591381 w 7832714"/>
              <a:gd name="connsiteY82" fmla="*/ 4722920 h 9222028"/>
              <a:gd name="connsiteX83" fmla="*/ 921310 w 7832714"/>
              <a:gd name="connsiteY83" fmla="*/ 4900108 h 9222028"/>
              <a:gd name="connsiteX84" fmla="*/ 1160975 w 7832714"/>
              <a:gd name="connsiteY84" fmla="*/ 5002690 h 9222028"/>
              <a:gd name="connsiteX85" fmla="*/ 544693 w 7832714"/>
              <a:gd name="connsiteY85" fmla="*/ 4533299 h 9222028"/>
              <a:gd name="connsiteX86" fmla="*/ 535356 w 7832714"/>
              <a:gd name="connsiteY86" fmla="*/ 4312592 h 9222028"/>
              <a:gd name="connsiteX87" fmla="*/ 610057 w 7832714"/>
              <a:gd name="connsiteY87" fmla="*/ 4365437 h 9222028"/>
              <a:gd name="connsiteX88" fmla="*/ 1073824 w 7832714"/>
              <a:gd name="connsiteY88" fmla="*/ 4533299 h 9222028"/>
              <a:gd name="connsiteX89" fmla="*/ 684758 w 7832714"/>
              <a:gd name="connsiteY89" fmla="*/ 4039039 h 9222028"/>
              <a:gd name="connsiteX90" fmla="*/ 52913 w 7832714"/>
              <a:gd name="connsiteY90" fmla="*/ 3634927 h 9222028"/>
              <a:gd name="connsiteX91" fmla="*/ 149402 w 7832714"/>
              <a:gd name="connsiteY91" fmla="*/ 3336506 h 9222028"/>
              <a:gd name="connsiteX92" fmla="*/ 186752 w 7832714"/>
              <a:gd name="connsiteY92" fmla="*/ 3364483 h 9222028"/>
              <a:gd name="connsiteX93" fmla="*/ 0 w 7832714"/>
              <a:gd name="connsiteY93" fmla="*/ 3097148 h 9222028"/>
              <a:gd name="connsiteX94" fmla="*/ 775021 w 7832714"/>
              <a:gd name="connsiteY94" fmla="*/ 3516802 h 9222028"/>
              <a:gd name="connsiteX95" fmla="*/ 572706 w 7832714"/>
              <a:gd name="connsiteY95" fmla="*/ 3252575 h 9222028"/>
              <a:gd name="connsiteX96" fmla="*/ 999124 w 7832714"/>
              <a:gd name="connsiteY96" fmla="*/ 3330289 h 9222028"/>
              <a:gd name="connsiteX97" fmla="*/ 457542 w 7832714"/>
              <a:gd name="connsiteY97" fmla="*/ 2947937 h 9222028"/>
              <a:gd name="connsiteX98" fmla="*/ 834159 w 7832714"/>
              <a:gd name="connsiteY98" fmla="*/ 3190404 h 9222028"/>
              <a:gd name="connsiteX99" fmla="*/ 1248126 w 7832714"/>
              <a:gd name="connsiteY99" fmla="*/ 3395569 h 9222028"/>
              <a:gd name="connsiteX100" fmla="*/ 1139188 w 7832714"/>
              <a:gd name="connsiteY100" fmla="*/ 3280552 h 9222028"/>
              <a:gd name="connsiteX101" fmla="*/ 1447328 w 7832714"/>
              <a:gd name="connsiteY101" fmla="*/ 3467065 h 9222028"/>
              <a:gd name="connsiteX102" fmla="*/ 887072 w 7832714"/>
              <a:gd name="connsiteY102" fmla="*/ 3118908 h 9222028"/>
              <a:gd name="connsiteX103" fmla="*/ 743896 w 7832714"/>
              <a:gd name="connsiteY103" fmla="*/ 2895092 h 9222028"/>
              <a:gd name="connsiteX104" fmla="*/ 299758 w 7832714"/>
              <a:gd name="connsiteY104" fmla="*/ 2624369 h 9222028"/>
              <a:gd name="connsiteX105" fmla="*/ 295741 w 7832714"/>
              <a:gd name="connsiteY105" fmla="*/ 2621920 h 9222028"/>
              <a:gd name="connsiteX106" fmla="*/ 258691 w 7832714"/>
              <a:gd name="connsiteY106" fmla="*/ 2586902 h 9222028"/>
              <a:gd name="connsiteX107" fmla="*/ 712770 w 7832714"/>
              <a:gd name="connsiteY107" fmla="*/ 2727230 h 9222028"/>
              <a:gd name="connsiteX108" fmla="*/ 1036474 w 7832714"/>
              <a:gd name="connsiteY108" fmla="*/ 2910635 h 9222028"/>
              <a:gd name="connsiteX109" fmla="*/ 619394 w 7832714"/>
              <a:gd name="connsiteY109" fmla="*/ 2630865 h 9222028"/>
              <a:gd name="connsiteX110" fmla="*/ 1400640 w 7832714"/>
              <a:gd name="connsiteY110" fmla="*/ 2804944 h 9222028"/>
              <a:gd name="connsiteX111" fmla="*/ 852834 w 7832714"/>
              <a:gd name="connsiteY111" fmla="*/ 2487872 h 9222028"/>
              <a:gd name="connsiteX112" fmla="*/ 1173426 w 7832714"/>
              <a:gd name="connsiteY112" fmla="*/ 2537609 h 9222028"/>
              <a:gd name="connsiteX113" fmla="*/ 837272 w 7832714"/>
              <a:gd name="connsiteY113" fmla="*/ 2360421 h 9222028"/>
              <a:gd name="connsiteX114" fmla="*/ 1039586 w 7832714"/>
              <a:gd name="connsiteY114" fmla="*/ 2366638 h 9222028"/>
              <a:gd name="connsiteX115" fmla="*/ 1301039 w 7832714"/>
              <a:gd name="connsiteY115" fmla="*/ 2531392 h 9222028"/>
              <a:gd name="connsiteX116" fmla="*/ 1375740 w 7832714"/>
              <a:gd name="connsiteY116" fmla="*/ 2500306 h 9222028"/>
              <a:gd name="connsiteX117" fmla="*/ 1064487 w 7832714"/>
              <a:gd name="connsiteY117" fmla="*/ 2357313 h 9222028"/>
              <a:gd name="connsiteX118" fmla="*/ 924423 w 7832714"/>
              <a:gd name="connsiteY118" fmla="*/ 2052675 h 9222028"/>
              <a:gd name="connsiteX119" fmla="*/ 1235676 w 7832714"/>
              <a:gd name="connsiteY119" fmla="*/ 2242296 h 9222028"/>
              <a:gd name="connsiteX120" fmla="*/ 1173426 w 7832714"/>
              <a:gd name="connsiteY120" fmla="*/ 2223645 h 9222028"/>
              <a:gd name="connsiteX121" fmla="*/ 1743019 w 7832714"/>
              <a:gd name="connsiteY121" fmla="*/ 2484763 h 9222028"/>
              <a:gd name="connsiteX122" fmla="*/ 1176538 w 7832714"/>
              <a:gd name="connsiteY122" fmla="*/ 2040241 h 9222028"/>
              <a:gd name="connsiteX123" fmla="*/ 1447328 w 7832714"/>
              <a:gd name="connsiteY123" fmla="*/ 1838185 h 9222028"/>
              <a:gd name="connsiteX124" fmla="*/ 1942222 w 7832714"/>
              <a:gd name="connsiteY124" fmla="*/ 2086869 h 9222028"/>
              <a:gd name="connsiteX125" fmla="*/ 1649643 w 7832714"/>
              <a:gd name="connsiteY125" fmla="*/ 1844402 h 9222028"/>
              <a:gd name="connsiteX126" fmla="*/ 2104073 w 7832714"/>
              <a:gd name="connsiteY126" fmla="*/ 2062001 h 9222028"/>
              <a:gd name="connsiteX127" fmla="*/ 2502478 w 7832714"/>
              <a:gd name="connsiteY127" fmla="*/ 2127280 h 9222028"/>
              <a:gd name="connsiteX128" fmla="*/ 2465127 w 7832714"/>
              <a:gd name="connsiteY128" fmla="*/ 1869270 h 9222028"/>
              <a:gd name="connsiteX129" fmla="*/ 2788831 w 7832714"/>
              <a:gd name="connsiteY129" fmla="*/ 2052675 h 9222028"/>
              <a:gd name="connsiteX130" fmla="*/ 3003596 w 7832714"/>
              <a:gd name="connsiteY130" fmla="*/ 2009155 h 9222028"/>
              <a:gd name="connsiteX131" fmla="*/ 3588752 w 7832714"/>
              <a:gd name="connsiteY131" fmla="*/ 2354204 h 9222028"/>
              <a:gd name="connsiteX132" fmla="*/ 3918681 w 7832714"/>
              <a:gd name="connsiteY132" fmla="*/ 2518957 h 9222028"/>
              <a:gd name="connsiteX133" fmla="*/ 2757706 w 7832714"/>
              <a:gd name="connsiteY133" fmla="*/ 1617478 h 9222028"/>
              <a:gd name="connsiteX134" fmla="*/ 2816844 w 7832714"/>
              <a:gd name="connsiteY134" fmla="*/ 1477593 h 9222028"/>
              <a:gd name="connsiteX135" fmla="*/ 2735918 w 7832714"/>
              <a:gd name="connsiteY135" fmla="*/ 1474484 h 9222028"/>
              <a:gd name="connsiteX136" fmla="*/ 2717243 w 7832714"/>
              <a:gd name="connsiteY136" fmla="*/ 1350142 h 9222028"/>
              <a:gd name="connsiteX137" fmla="*/ 3009821 w 7832714"/>
              <a:gd name="connsiteY137" fmla="*/ 1511787 h 9222028"/>
              <a:gd name="connsiteX138" fmla="*/ 2832406 w 7832714"/>
              <a:gd name="connsiteY138" fmla="*/ 1194715 h 9222028"/>
              <a:gd name="connsiteX139" fmla="*/ 2944458 w 7832714"/>
              <a:gd name="connsiteY139" fmla="*/ 1250668 h 9222028"/>
              <a:gd name="connsiteX140" fmla="*/ 2692342 w 7832714"/>
              <a:gd name="connsiteY140" fmla="*/ 977116 h 9222028"/>
              <a:gd name="connsiteX141" fmla="*/ 2810619 w 7832714"/>
              <a:gd name="connsiteY141" fmla="*/ 1051721 h 9222028"/>
              <a:gd name="connsiteX142" fmla="*/ 2393539 w 7832714"/>
              <a:gd name="connsiteY142" fmla="*/ 370949 h 9222028"/>
              <a:gd name="connsiteX143" fmla="*/ 2633204 w 7832714"/>
              <a:gd name="connsiteY143" fmla="*/ 355406 h 9222028"/>
              <a:gd name="connsiteX144" fmla="*/ 2900882 w 7832714"/>
              <a:gd name="connsiteY144" fmla="*/ 532593 h 9222028"/>
              <a:gd name="connsiteX145" fmla="*/ 2975583 w 7832714"/>
              <a:gd name="connsiteY145" fmla="*/ 311886 h 9222028"/>
              <a:gd name="connsiteX146" fmla="*/ 3037834 w 7832714"/>
              <a:gd name="connsiteY146" fmla="*/ 349189 h 9222028"/>
              <a:gd name="connsiteX147" fmla="*/ 3420676 w 7832714"/>
              <a:gd name="connsiteY147" fmla="*/ 417577 h 9222028"/>
              <a:gd name="connsiteX148" fmla="*/ 3099404 w 7832714"/>
              <a:gd name="connsiteY148" fmla="*/ 108 h 922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7832714" h="9222028">
                <a:moveTo>
                  <a:pt x="252115" y="5667920"/>
                </a:moveTo>
                <a:cubicBezTo>
                  <a:pt x="276626" y="5681131"/>
                  <a:pt x="299581" y="5693832"/>
                  <a:pt x="321118" y="5706061"/>
                </a:cubicBezTo>
                <a:lnTo>
                  <a:pt x="341919" y="5718200"/>
                </a:lnTo>
                <a:lnTo>
                  <a:pt x="303472" y="5696674"/>
                </a:lnTo>
                <a:cubicBezTo>
                  <a:pt x="252115" y="5667920"/>
                  <a:pt x="252115" y="5667920"/>
                  <a:pt x="252115" y="5667920"/>
                </a:cubicBezTo>
                <a:close/>
                <a:moveTo>
                  <a:pt x="80926" y="2490980"/>
                </a:moveTo>
                <a:cubicBezTo>
                  <a:pt x="122362" y="2516237"/>
                  <a:pt x="161208" y="2539916"/>
                  <a:pt x="197626" y="2562114"/>
                </a:cubicBezTo>
                <a:lnTo>
                  <a:pt x="295741" y="2621920"/>
                </a:lnTo>
                <a:lnTo>
                  <a:pt x="301916" y="2627757"/>
                </a:lnTo>
                <a:cubicBezTo>
                  <a:pt x="80926" y="2490980"/>
                  <a:pt x="80926" y="2490980"/>
                  <a:pt x="80926" y="2490980"/>
                </a:cubicBezTo>
                <a:close/>
                <a:moveTo>
                  <a:pt x="3099404" y="108"/>
                </a:moveTo>
                <a:cubicBezTo>
                  <a:pt x="3150080" y="-1106"/>
                  <a:pt x="3223030" y="8025"/>
                  <a:pt x="3311737" y="22791"/>
                </a:cubicBezTo>
                <a:cubicBezTo>
                  <a:pt x="3311737" y="22791"/>
                  <a:pt x="3311737" y="22791"/>
                  <a:pt x="3430013" y="97396"/>
                </a:cubicBezTo>
                <a:cubicBezTo>
                  <a:pt x="8456756" y="1993612"/>
                  <a:pt x="7697298" y="2829812"/>
                  <a:pt x="7697298" y="2829812"/>
                </a:cubicBezTo>
                <a:cubicBezTo>
                  <a:pt x="7697298" y="2829812"/>
                  <a:pt x="7697298" y="2829812"/>
                  <a:pt x="7507434" y="2982131"/>
                </a:cubicBezTo>
                <a:cubicBezTo>
                  <a:pt x="7569684" y="3019434"/>
                  <a:pt x="7737760" y="3137559"/>
                  <a:pt x="7653724" y="3100256"/>
                </a:cubicBezTo>
                <a:cubicBezTo>
                  <a:pt x="8481656" y="3855634"/>
                  <a:pt x="6128580" y="2842247"/>
                  <a:pt x="6838238" y="3526128"/>
                </a:cubicBezTo>
                <a:cubicBezTo>
                  <a:pt x="7130816" y="3889828"/>
                  <a:pt x="7631936" y="4520865"/>
                  <a:pt x="6847576" y="4256638"/>
                </a:cubicBezTo>
                <a:cubicBezTo>
                  <a:pt x="6645262" y="4293940"/>
                  <a:pt x="7261544" y="4766440"/>
                  <a:pt x="6928502" y="4722920"/>
                </a:cubicBezTo>
                <a:cubicBezTo>
                  <a:pt x="6928502" y="4722920"/>
                  <a:pt x="6928502" y="4722920"/>
                  <a:pt x="6564336" y="4558167"/>
                </a:cubicBezTo>
                <a:cubicBezTo>
                  <a:pt x="6723076" y="4673184"/>
                  <a:pt x="6813338" y="4726029"/>
                  <a:pt x="6775988" y="4741572"/>
                </a:cubicBezTo>
                <a:cubicBezTo>
                  <a:pt x="6660824" y="4654532"/>
                  <a:pt x="6542548" y="4611013"/>
                  <a:pt x="6439834" y="4564384"/>
                </a:cubicBezTo>
                <a:cubicBezTo>
                  <a:pt x="6439834" y="4564384"/>
                  <a:pt x="6439834" y="4564384"/>
                  <a:pt x="6676388" y="4738463"/>
                </a:cubicBezTo>
                <a:cubicBezTo>
                  <a:pt x="6156594" y="4455585"/>
                  <a:pt x="7498096" y="5307328"/>
                  <a:pt x="6937840" y="4993364"/>
                </a:cubicBezTo>
                <a:cubicBezTo>
                  <a:pt x="6937840" y="4993364"/>
                  <a:pt x="6937840" y="4993364"/>
                  <a:pt x="6551886" y="4788200"/>
                </a:cubicBezTo>
                <a:cubicBezTo>
                  <a:pt x="5512300" y="4539516"/>
                  <a:pt x="6635924" y="5571555"/>
                  <a:pt x="6259308" y="5726982"/>
                </a:cubicBezTo>
                <a:cubicBezTo>
                  <a:pt x="5848452" y="5580881"/>
                  <a:pt x="5054756" y="5182986"/>
                  <a:pt x="4917804" y="5195420"/>
                </a:cubicBezTo>
                <a:cubicBezTo>
                  <a:pt x="4917804" y="5195420"/>
                  <a:pt x="4917804" y="5195420"/>
                  <a:pt x="5425148" y="5484515"/>
                </a:cubicBezTo>
                <a:cubicBezTo>
                  <a:pt x="5546536" y="5615075"/>
                  <a:pt x="4995618" y="5254483"/>
                  <a:pt x="4790192" y="5204746"/>
                </a:cubicBezTo>
                <a:cubicBezTo>
                  <a:pt x="4790192" y="5204746"/>
                  <a:pt x="4790192" y="5204746"/>
                  <a:pt x="5412698" y="5534252"/>
                </a:cubicBezTo>
                <a:cubicBezTo>
                  <a:pt x="5412698" y="5534252"/>
                  <a:pt x="5412698" y="5534252"/>
                  <a:pt x="5471836" y="5689680"/>
                </a:cubicBezTo>
                <a:cubicBezTo>
                  <a:pt x="5471836" y="5689680"/>
                  <a:pt x="5471836" y="5689680"/>
                  <a:pt x="5353560" y="5602640"/>
                </a:cubicBezTo>
                <a:cubicBezTo>
                  <a:pt x="5356672" y="5649269"/>
                  <a:pt x="5468724" y="5761177"/>
                  <a:pt x="5792428" y="5944581"/>
                </a:cubicBezTo>
                <a:cubicBezTo>
                  <a:pt x="5506074" y="5789153"/>
                  <a:pt x="5288196" y="5655486"/>
                  <a:pt x="5253958" y="5689680"/>
                </a:cubicBezTo>
                <a:cubicBezTo>
                  <a:pt x="5994742" y="6112443"/>
                  <a:pt x="6013416" y="6205699"/>
                  <a:pt x="6088118" y="6323824"/>
                </a:cubicBezTo>
                <a:cubicBezTo>
                  <a:pt x="5997854" y="6270979"/>
                  <a:pt x="5910704" y="6249219"/>
                  <a:pt x="5801764" y="6168397"/>
                </a:cubicBezTo>
                <a:cubicBezTo>
                  <a:pt x="6673274" y="6830518"/>
                  <a:pt x="4961380" y="5950798"/>
                  <a:pt x="5885804" y="6637788"/>
                </a:cubicBezTo>
                <a:cubicBezTo>
                  <a:pt x="5885804" y="6637788"/>
                  <a:pt x="5885804" y="6637788"/>
                  <a:pt x="5795540" y="6581834"/>
                </a:cubicBezTo>
                <a:cubicBezTo>
                  <a:pt x="5241508" y="6395320"/>
                  <a:pt x="6000968" y="6877146"/>
                  <a:pt x="5518524" y="6743478"/>
                </a:cubicBezTo>
                <a:cubicBezTo>
                  <a:pt x="5518524" y="6743478"/>
                  <a:pt x="5518524" y="6743478"/>
                  <a:pt x="5898252" y="6954860"/>
                </a:cubicBezTo>
                <a:cubicBezTo>
                  <a:pt x="5755076" y="6939317"/>
                  <a:pt x="5739514" y="7004597"/>
                  <a:pt x="5957392" y="7203544"/>
                </a:cubicBezTo>
                <a:cubicBezTo>
                  <a:pt x="5957392" y="7203544"/>
                  <a:pt x="5957392" y="7203544"/>
                  <a:pt x="5832890" y="7122722"/>
                </a:cubicBezTo>
                <a:cubicBezTo>
                  <a:pt x="5832890" y="7122722"/>
                  <a:pt x="5832890" y="7122722"/>
                  <a:pt x="5851564" y="7184893"/>
                </a:cubicBezTo>
                <a:cubicBezTo>
                  <a:pt x="5851564" y="7184893"/>
                  <a:pt x="5851564" y="7184893"/>
                  <a:pt x="5761302" y="7128939"/>
                </a:cubicBezTo>
                <a:cubicBezTo>
                  <a:pt x="5870240" y="7212870"/>
                  <a:pt x="5708388" y="7169350"/>
                  <a:pt x="5926266" y="7334103"/>
                </a:cubicBezTo>
                <a:cubicBezTo>
                  <a:pt x="5926266" y="7334103"/>
                  <a:pt x="5926266" y="7334103"/>
                  <a:pt x="5836002" y="7281258"/>
                </a:cubicBezTo>
                <a:cubicBezTo>
                  <a:pt x="5655476" y="7206652"/>
                  <a:pt x="5748852" y="7290584"/>
                  <a:pt x="5895140" y="7402492"/>
                </a:cubicBezTo>
                <a:cubicBezTo>
                  <a:pt x="5895140" y="7402492"/>
                  <a:pt x="5895140" y="7402492"/>
                  <a:pt x="5571436" y="7250172"/>
                </a:cubicBezTo>
                <a:cubicBezTo>
                  <a:pt x="5994742" y="7573462"/>
                  <a:pt x="5403360" y="7355863"/>
                  <a:pt x="5923154" y="7719564"/>
                </a:cubicBezTo>
                <a:cubicBezTo>
                  <a:pt x="5944940" y="7874991"/>
                  <a:pt x="6038316" y="8086372"/>
                  <a:pt x="5920040" y="8167195"/>
                </a:cubicBezTo>
                <a:cubicBezTo>
                  <a:pt x="6072556" y="8561981"/>
                  <a:pt x="5334884" y="8220040"/>
                  <a:pt x="5023632" y="8341274"/>
                </a:cubicBezTo>
                <a:cubicBezTo>
                  <a:pt x="5117786" y="8627649"/>
                  <a:pt x="5616508" y="9053606"/>
                  <a:pt x="5618622" y="9214083"/>
                </a:cubicBezTo>
                <a:lnTo>
                  <a:pt x="5615948" y="9222028"/>
                </a:lnTo>
                <a:lnTo>
                  <a:pt x="5186348" y="9222028"/>
                </a:lnTo>
                <a:lnTo>
                  <a:pt x="5166784" y="9217953"/>
                </a:lnTo>
                <a:cubicBezTo>
                  <a:pt x="4876224" y="9151780"/>
                  <a:pt x="3569299" y="8765202"/>
                  <a:pt x="1254351" y="6814975"/>
                </a:cubicBezTo>
                <a:cubicBezTo>
                  <a:pt x="1649643" y="6976620"/>
                  <a:pt x="1718119" y="6954860"/>
                  <a:pt x="1478454" y="6721718"/>
                </a:cubicBezTo>
                <a:cubicBezTo>
                  <a:pt x="1478454" y="6721718"/>
                  <a:pt x="1478454" y="6721718"/>
                  <a:pt x="1104950" y="6528988"/>
                </a:cubicBezTo>
                <a:cubicBezTo>
                  <a:pt x="1378853" y="6625354"/>
                  <a:pt x="1114287" y="6423298"/>
                  <a:pt x="1058262" y="6339367"/>
                </a:cubicBezTo>
                <a:cubicBezTo>
                  <a:pt x="709658" y="6115551"/>
                  <a:pt x="600719" y="6121768"/>
                  <a:pt x="317478" y="5904170"/>
                </a:cubicBezTo>
                <a:cubicBezTo>
                  <a:pt x="326816" y="5798479"/>
                  <a:pt x="323703" y="5851324"/>
                  <a:pt x="333041" y="5745634"/>
                </a:cubicBezTo>
                <a:cubicBezTo>
                  <a:pt x="557144" y="5882410"/>
                  <a:pt x="491780" y="5901061"/>
                  <a:pt x="799921" y="6062706"/>
                </a:cubicBezTo>
                <a:cubicBezTo>
                  <a:pt x="658301" y="5972947"/>
                  <a:pt x="645365" y="5899847"/>
                  <a:pt x="381614" y="5741365"/>
                </a:cubicBezTo>
                <a:lnTo>
                  <a:pt x="341919" y="5718200"/>
                </a:lnTo>
                <a:lnTo>
                  <a:pt x="352422" y="5724080"/>
                </a:lnTo>
                <a:cubicBezTo>
                  <a:pt x="412605" y="5757776"/>
                  <a:pt x="508900" y="5811690"/>
                  <a:pt x="662970" y="5897953"/>
                </a:cubicBezTo>
                <a:cubicBezTo>
                  <a:pt x="541581" y="5807805"/>
                  <a:pt x="852834" y="5969449"/>
                  <a:pt x="852834" y="5944581"/>
                </a:cubicBezTo>
                <a:cubicBezTo>
                  <a:pt x="753233" y="5873084"/>
                  <a:pt x="588269" y="5770502"/>
                  <a:pt x="522906" y="5764285"/>
                </a:cubicBezTo>
                <a:cubicBezTo>
                  <a:pt x="385954" y="5627509"/>
                  <a:pt x="-18675" y="5316654"/>
                  <a:pt x="292578" y="5450321"/>
                </a:cubicBezTo>
                <a:cubicBezTo>
                  <a:pt x="295691" y="5400585"/>
                  <a:pt x="684758" y="5636834"/>
                  <a:pt x="996011" y="5798479"/>
                </a:cubicBezTo>
                <a:cubicBezTo>
                  <a:pt x="955548" y="5758068"/>
                  <a:pt x="768796" y="5627509"/>
                  <a:pt x="622507" y="5546686"/>
                </a:cubicBezTo>
                <a:cubicBezTo>
                  <a:pt x="622507" y="5546686"/>
                  <a:pt x="622507" y="5546686"/>
                  <a:pt x="669195" y="5565338"/>
                </a:cubicBezTo>
                <a:cubicBezTo>
                  <a:pt x="669195" y="5565338"/>
                  <a:pt x="669195" y="5565338"/>
                  <a:pt x="404629" y="5391259"/>
                </a:cubicBezTo>
                <a:cubicBezTo>
                  <a:pt x="967998" y="5602640"/>
                  <a:pt x="-112051" y="4887674"/>
                  <a:pt x="491780" y="5136358"/>
                </a:cubicBezTo>
                <a:cubicBezTo>
                  <a:pt x="550918" y="5195420"/>
                  <a:pt x="382842" y="5142575"/>
                  <a:pt x="731446" y="5341522"/>
                </a:cubicBezTo>
                <a:cubicBezTo>
                  <a:pt x="731446" y="5341522"/>
                  <a:pt x="731446" y="5341522"/>
                  <a:pt x="675420" y="5232723"/>
                </a:cubicBezTo>
                <a:cubicBezTo>
                  <a:pt x="756346" y="5310437"/>
                  <a:pt x="958660" y="5453430"/>
                  <a:pt x="1207663" y="5580881"/>
                </a:cubicBezTo>
                <a:cubicBezTo>
                  <a:pt x="1070712" y="5391259"/>
                  <a:pt x="628732" y="5043101"/>
                  <a:pt x="575819" y="4881456"/>
                </a:cubicBezTo>
                <a:cubicBezTo>
                  <a:pt x="1048924" y="5142575"/>
                  <a:pt x="706545" y="4865914"/>
                  <a:pt x="1080049" y="5033775"/>
                </a:cubicBezTo>
                <a:cubicBezTo>
                  <a:pt x="1002236" y="4993364"/>
                  <a:pt x="946210" y="4965387"/>
                  <a:pt x="905748" y="4940519"/>
                </a:cubicBezTo>
                <a:cubicBezTo>
                  <a:pt x="859059" y="4934302"/>
                  <a:pt x="771908" y="4890782"/>
                  <a:pt x="694095" y="4803743"/>
                </a:cubicBezTo>
                <a:cubicBezTo>
                  <a:pt x="722108" y="4819285"/>
                  <a:pt x="740783" y="4828611"/>
                  <a:pt x="762571" y="4841045"/>
                </a:cubicBezTo>
                <a:cubicBezTo>
                  <a:pt x="722108" y="4809960"/>
                  <a:pt x="672307" y="4775766"/>
                  <a:pt x="591381" y="4722920"/>
                </a:cubicBezTo>
                <a:cubicBezTo>
                  <a:pt x="787471" y="4800634"/>
                  <a:pt x="887072" y="4862805"/>
                  <a:pt x="921310" y="4900108"/>
                </a:cubicBezTo>
                <a:cubicBezTo>
                  <a:pt x="933760" y="4881456"/>
                  <a:pt x="896410" y="4828611"/>
                  <a:pt x="1160975" y="5002690"/>
                </a:cubicBezTo>
                <a:cubicBezTo>
                  <a:pt x="1357065" y="5043101"/>
                  <a:pt x="672307" y="4648315"/>
                  <a:pt x="544693" y="4533299"/>
                </a:cubicBezTo>
                <a:cubicBezTo>
                  <a:pt x="613169" y="4492888"/>
                  <a:pt x="610057" y="4461802"/>
                  <a:pt x="535356" y="4312592"/>
                </a:cubicBezTo>
                <a:cubicBezTo>
                  <a:pt x="535356" y="4312592"/>
                  <a:pt x="535356" y="4312592"/>
                  <a:pt x="610057" y="4365437"/>
                </a:cubicBezTo>
                <a:cubicBezTo>
                  <a:pt x="697208" y="4387197"/>
                  <a:pt x="1129850" y="4623447"/>
                  <a:pt x="1073824" y="4533299"/>
                </a:cubicBezTo>
                <a:cubicBezTo>
                  <a:pt x="-389067" y="3656687"/>
                  <a:pt x="1104950" y="4402740"/>
                  <a:pt x="684758" y="4039039"/>
                </a:cubicBezTo>
                <a:cubicBezTo>
                  <a:pt x="199202" y="3777921"/>
                  <a:pt x="432642" y="3843200"/>
                  <a:pt x="52913" y="3634927"/>
                </a:cubicBezTo>
                <a:cubicBezTo>
                  <a:pt x="554031" y="3796572"/>
                  <a:pt x="-277016" y="3227707"/>
                  <a:pt x="149402" y="3336506"/>
                </a:cubicBezTo>
                <a:cubicBezTo>
                  <a:pt x="149402" y="3336506"/>
                  <a:pt x="149402" y="3336506"/>
                  <a:pt x="186752" y="3364483"/>
                </a:cubicBezTo>
                <a:cubicBezTo>
                  <a:pt x="563369" y="3541671"/>
                  <a:pt x="326816" y="3314746"/>
                  <a:pt x="0" y="3097148"/>
                </a:cubicBezTo>
                <a:cubicBezTo>
                  <a:pt x="345491" y="3311638"/>
                  <a:pt x="485555" y="3327181"/>
                  <a:pt x="775021" y="3516802"/>
                </a:cubicBezTo>
                <a:cubicBezTo>
                  <a:pt x="305028" y="3221490"/>
                  <a:pt x="572706" y="3252575"/>
                  <a:pt x="572706" y="3252575"/>
                </a:cubicBezTo>
                <a:cubicBezTo>
                  <a:pt x="1020911" y="3485717"/>
                  <a:pt x="641182" y="3181079"/>
                  <a:pt x="999124" y="3330289"/>
                </a:cubicBezTo>
                <a:cubicBezTo>
                  <a:pt x="999124" y="3330289"/>
                  <a:pt x="999124" y="3330289"/>
                  <a:pt x="457542" y="2947937"/>
                </a:cubicBezTo>
                <a:cubicBezTo>
                  <a:pt x="457542" y="2947937"/>
                  <a:pt x="457542" y="2947937"/>
                  <a:pt x="834159" y="3190404"/>
                </a:cubicBezTo>
                <a:cubicBezTo>
                  <a:pt x="799921" y="3131342"/>
                  <a:pt x="1086274" y="3286770"/>
                  <a:pt x="1248126" y="3395569"/>
                </a:cubicBezTo>
                <a:cubicBezTo>
                  <a:pt x="1319715" y="3417329"/>
                  <a:pt x="1195213" y="3336506"/>
                  <a:pt x="1139188" y="3280552"/>
                </a:cubicBezTo>
                <a:cubicBezTo>
                  <a:pt x="1139188" y="3280552"/>
                  <a:pt x="1139188" y="3280552"/>
                  <a:pt x="1447328" y="3467065"/>
                </a:cubicBezTo>
                <a:cubicBezTo>
                  <a:pt x="1606068" y="3510585"/>
                  <a:pt x="849722" y="3059845"/>
                  <a:pt x="887072" y="3118908"/>
                </a:cubicBezTo>
                <a:cubicBezTo>
                  <a:pt x="52913" y="2550043"/>
                  <a:pt x="1347727" y="3324072"/>
                  <a:pt x="743896" y="2895092"/>
                </a:cubicBezTo>
                <a:cubicBezTo>
                  <a:pt x="743896" y="2895092"/>
                  <a:pt x="743896" y="2895092"/>
                  <a:pt x="299758" y="2624369"/>
                </a:cubicBezTo>
                <a:lnTo>
                  <a:pt x="295741" y="2621920"/>
                </a:lnTo>
                <a:lnTo>
                  <a:pt x="258691" y="2586902"/>
                </a:lnTo>
                <a:cubicBezTo>
                  <a:pt x="120416" y="2435257"/>
                  <a:pt x="1095028" y="3036143"/>
                  <a:pt x="712770" y="2727230"/>
                </a:cubicBezTo>
                <a:cubicBezTo>
                  <a:pt x="712770" y="2727230"/>
                  <a:pt x="712770" y="2727230"/>
                  <a:pt x="1036474" y="2910635"/>
                </a:cubicBezTo>
                <a:cubicBezTo>
                  <a:pt x="971111" y="2848464"/>
                  <a:pt x="996011" y="2836030"/>
                  <a:pt x="619394" y="2630865"/>
                </a:cubicBezTo>
                <a:cubicBezTo>
                  <a:pt x="756346" y="2618431"/>
                  <a:pt x="1145413" y="2730339"/>
                  <a:pt x="1400640" y="2804944"/>
                </a:cubicBezTo>
                <a:cubicBezTo>
                  <a:pt x="1319715" y="2702362"/>
                  <a:pt x="1101837" y="2658842"/>
                  <a:pt x="852834" y="2487872"/>
                </a:cubicBezTo>
                <a:cubicBezTo>
                  <a:pt x="410854" y="2177017"/>
                  <a:pt x="980448" y="2481655"/>
                  <a:pt x="1173426" y="2537609"/>
                </a:cubicBezTo>
                <a:cubicBezTo>
                  <a:pt x="1173426" y="2537609"/>
                  <a:pt x="1173426" y="2537609"/>
                  <a:pt x="837272" y="2360421"/>
                </a:cubicBezTo>
                <a:cubicBezTo>
                  <a:pt x="837272" y="2360421"/>
                  <a:pt x="837272" y="2360421"/>
                  <a:pt x="1039586" y="2366638"/>
                </a:cubicBezTo>
                <a:cubicBezTo>
                  <a:pt x="1039586" y="2366638"/>
                  <a:pt x="1039586" y="2366638"/>
                  <a:pt x="1301039" y="2531392"/>
                </a:cubicBezTo>
                <a:cubicBezTo>
                  <a:pt x="1301039" y="2531392"/>
                  <a:pt x="1301039" y="2531392"/>
                  <a:pt x="1375740" y="2500306"/>
                </a:cubicBezTo>
                <a:cubicBezTo>
                  <a:pt x="1164088" y="2360421"/>
                  <a:pt x="1179650" y="2400832"/>
                  <a:pt x="1064487" y="2357313"/>
                </a:cubicBezTo>
                <a:cubicBezTo>
                  <a:pt x="1192101" y="2351096"/>
                  <a:pt x="289466" y="1772905"/>
                  <a:pt x="924423" y="2052675"/>
                </a:cubicBezTo>
                <a:cubicBezTo>
                  <a:pt x="924423" y="2052675"/>
                  <a:pt x="924423" y="2052675"/>
                  <a:pt x="1235676" y="2242296"/>
                </a:cubicBezTo>
                <a:cubicBezTo>
                  <a:pt x="1145413" y="2189451"/>
                  <a:pt x="1132962" y="2192560"/>
                  <a:pt x="1173426" y="2223645"/>
                </a:cubicBezTo>
                <a:cubicBezTo>
                  <a:pt x="1643418" y="2568694"/>
                  <a:pt x="1509579" y="2354204"/>
                  <a:pt x="1743019" y="2484763"/>
                </a:cubicBezTo>
                <a:cubicBezTo>
                  <a:pt x="1350840" y="2239188"/>
                  <a:pt x="1699444" y="2366638"/>
                  <a:pt x="1176538" y="2040241"/>
                </a:cubicBezTo>
                <a:cubicBezTo>
                  <a:pt x="1964009" y="2347987"/>
                  <a:pt x="971111" y="1673431"/>
                  <a:pt x="1447328" y="1838185"/>
                </a:cubicBezTo>
                <a:cubicBezTo>
                  <a:pt x="1696331" y="2006047"/>
                  <a:pt x="1668318" y="1928333"/>
                  <a:pt x="1942222" y="2086869"/>
                </a:cubicBezTo>
                <a:cubicBezTo>
                  <a:pt x="2172549" y="2170800"/>
                  <a:pt x="1562492" y="1835076"/>
                  <a:pt x="1649643" y="1844402"/>
                </a:cubicBezTo>
                <a:cubicBezTo>
                  <a:pt x="1649643" y="1844402"/>
                  <a:pt x="1649643" y="1844402"/>
                  <a:pt x="2104073" y="2062001"/>
                </a:cubicBezTo>
                <a:cubicBezTo>
                  <a:pt x="1515804" y="1629912"/>
                  <a:pt x="2726580" y="2351096"/>
                  <a:pt x="2502478" y="2127280"/>
                </a:cubicBezTo>
                <a:cubicBezTo>
                  <a:pt x="1964009" y="1760471"/>
                  <a:pt x="3016046" y="2276490"/>
                  <a:pt x="2465127" y="1869270"/>
                </a:cubicBezTo>
                <a:cubicBezTo>
                  <a:pt x="2465127" y="1869270"/>
                  <a:pt x="2465127" y="1869270"/>
                  <a:pt x="2788831" y="2052675"/>
                </a:cubicBezTo>
                <a:cubicBezTo>
                  <a:pt x="2539828" y="1838185"/>
                  <a:pt x="3174785" y="2164583"/>
                  <a:pt x="3003596" y="2009155"/>
                </a:cubicBezTo>
                <a:cubicBezTo>
                  <a:pt x="3339750" y="2186342"/>
                  <a:pt x="3174785" y="2121063"/>
                  <a:pt x="3588752" y="2354204"/>
                </a:cubicBezTo>
                <a:cubicBezTo>
                  <a:pt x="3327300" y="2149040"/>
                  <a:pt x="4273510" y="2758316"/>
                  <a:pt x="3918681" y="2518957"/>
                </a:cubicBezTo>
                <a:cubicBezTo>
                  <a:pt x="4341986" y="2677493"/>
                  <a:pt x="2623867" y="1620586"/>
                  <a:pt x="2757706" y="1617478"/>
                </a:cubicBezTo>
                <a:cubicBezTo>
                  <a:pt x="2278375" y="1259994"/>
                  <a:pt x="3604315" y="1940767"/>
                  <a:pt x="2816844" y="1477593"/>
                </a:cubicBezTo>
                <a:cubicBezTo>
                  <a:pt x="2816844" y="1477593"/>
                  <a:pt x="2816844" y="1477593"/>
                  <a:pt x="2735918" y="1474484"/>
                </a:cubicBezTo>
                <a:cubicBezTo>
                  <a:pt x="2735918" y="1474484"/>
                  <a:pt x="2735918" y="1474484"/>
                  <a:pt x="2717243" y="1350142"/>
                </a:cubicBezTo>
                <a:cubicBezTo>
                  <a:pt x="2717243" y="1350142"/>
                  <a:pt x="2717243" y="1350142"/>
                  <a:pt x="3009821" y="1511787"/>
                </a:cubicBezTo>
                <a:cubicBezTo>
                  <a:pt x="2832406" y="1362576"/>
                  <a:pt x="3271274" y="1502461"/>
                  <a:pt x="2832406" y="1194715"/>
                </a:cubicBezTo>
                <a:cubicBezTo>
                  <a:pt x="2854194" y="1207149"/>
                  <a:pt x="2885320" y="1219583"/>
                  <a:pt x="2944458" y="1250668"/>
                </a:cubicBezTo>
                <a:cubicBezTo>
                  <a:pt x="2732805" y="1070373"/>
                  <a:pt x="3137435" y="1284863"/>
                  <a:pt x="2692342" y="977116"/>
                </a:cubicBezTo>
                <a:cubicBezTo>
                  <a:pt x="2692342" y="977116"/>
                  <a:pt x="2692342" y="977116"/>
                  <a:pt x="2810619" y="1051721"/>
                </a:cubicBezTo>
                <a:cubicBezTo>
                  <a:pt x="2156986" y="585438"/>
                  <a:pt x="2446452" y="545027"/>
                  <a:pt x="2393539" y="370949"/>
                </a:cubicBezTo>
                <a:cubicBezTo>
                  <a:pt x="2832406" y="613416"/>
                  <a:pt x="2701680" y="457988"/>
                  <a:pt x="2633204" y="355406"/>
                </a:cubicBezTo>
                <a:cubicBezTo>
                  <a:pt x="2636317" y="377165"/>
                  <a:pt x="2841744" y="495290"/>
                  <a:pt x="2900882" y="532593"/>
                </a:cubicBezTo>
                <a:cubicBezTo>
                  <a:pt x="2421552" y="175110"/>
                  <a:pt x="3514052" y="706672"/>
                  <a:pt x="2975583" y="311886"/>
                </a:cubicBezTo>
                <a:cubicBezTo>
                  <a:pt x="2975583" y="311886"/>
                  <a:pt x="2975583" y="311886"/>
                  <a:pt x="3037834" y="349189"/>
                </a:cubicBezTo>
                <a:cubicBezTo>
                  <a:pt x="3293062" y="461096"/>
                  <a:pt x="2667442" y="4139"/>
                  <a:pt x="3420676" y="417577"/>
                </a:cubicBezTo>
                <a:cubicBezTo>
                  <a:pt x="2995815" y="100505"/>
                  <a:pt x="2947376" y="3751"/>
                  <a:pt x="3099404" y="108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4" name="Picture Placeholder 25"/>
          <p:cNvSpPr>
            <a:spLocks noGrp="1"/>
          </p:cNvSpPr>
          <p:nvPr>
            <p:ph type="pic" sz="quarter" idx="30"/>
          </p:nvPr>
        </p:nvSpPr>
        <p:spPr>
          <a:xfrm>
            <a:off x="18486158" y="9356528"/>
            <a:ext cx="725239" cy="965763"/>
          </a:xfrm>
          <a:custGeom>
            <a:avLst/>
            <a:gdLst>
              <a:gd name="connsiteX0" fmla="*/ 3043136 w 6086272"/>
              <a:gd name="connsiteY0" fmla="*/ 0 h 6080164"/>
              <a:gd name="connsiteX1" fmla="*/ 3919290 w 6086272"/>
              <a:gd name="connsiteY1" fmla="*/ 361892 h 6080164"/>
              <a:gd name="connsiteX2" fmla="*/ 5724016 w 6086272"/>
              <a:gd name="connsiteY2" fmla="*/ 2164808 h 6080164"/>
              <a:gd name="connsiteX3" fmla="*/ 5724016 w 6086272"/>
              <a:gd name="connsiteY3" fmla="*/ 3915356 h 6080164"/>
              <a:gd name="connsiteX4" fmla="*/ 3919290 w 6086272"/>
              <a:gd name="connsiteY4" fmla="*/ 5718272 h 6080164"/>
              <a:gd name="connsiteX5" fmla="*/ 2166982 w 6086272"/>
              <a:gd name="connsiteY5" fmla="*/ 5718272 h 6080164"/>
              <a:gd name="connsiteX6" fmla="*/ 362256 w 6086272"/>
              <a:gd name="connsiteY6" fmla="*/ 3915356 h 6080164"/>
              <a:gd name="connsiteX7" fmla="*/ 362256 w 6086272"/>
              <a:gd name="connsiteY7" fmla="*/ 2164808 h 6080164"/>
              <a:gd name="connsiteX8" fmla="*/ 2166982 w 6086272"/>
              <a:gd name="connsiteY8" fmla="*/ 361892 h 6080164"/>
              <a:gd name="connsiteX9" fmla="*/ 3043136 w 6086272"/>
              <a:gd name="connsiteY9" fmla="*/ 0 h 608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86272" h="6080164">
                <a:moveTo>
                  <a:pt x="3043136" y="0"/>
                </a:moveTo>
                <a:cubicBezTo>
                  <a:pt x="3360461" y="0"/>
                  <a:pt x="3677786" y="120631"/>
                  <a:pt x="3919290" y="361892"/>
                </a:cubicBezTo>
                <a:cubicBezTo>
                  <a:pt x="5724016" y="2164808"/>
                  <a:pt x="5724016" y="2164808"/>
                  <a:pt x="5724016" y="2164808"/>
                </a:cubicBezTo>
                <a:cubicBezTo>
                  <a:pt x="6207024" y="2647331"/>
                  <a:pt x="6207024" y="3432833"/>
                  <a:pt x="5724016" y="3915356"/>
                </a:cubicBezTo>
                <a:cubicBezTo>
                  <a:pt x="3919290" y="5718272"/>
                  <a:pt x="3919290" y="5718272"/>
                  <a:pt x="3919290" y="5718272"/>
                </a:cubicBezTo>
                <a:cubicBezTo>
                  <a:pt x="3436282" y="6200795"/>
                  <a:pt x="2649990" y="6200795"/>
                  <a:pt x="2166982" y="5718272"/>
                </a:cubicBezTo>
                <a:cubicBezTo>
                  <a:pt x="362256" y="3915356"/>
                  <a:pt x="362256" y="3915356"/>
                  <a:pt x="362256" y="3915356"/>
                </a:cubicBezTo>
                <a:cubicBezTo>
                  <a:pt x="-120752" y="3432833"/>
                  <a:pt x="-120752" y="2647331"/>
                  <a:pt x="362256" y="2164808"/>
                </a:cubicBezTo>
                <a:cubicBezTo>
                  <a:pt x="2166982" y="361892"/>
                  <a:pt x="2166982" y="361892"/>
                  <a:pt x="2166982" y="361892"/>
                </a:cubicBezTo>
                <a:cubicBezTo>
                  <a:pt x="2408486" y="120631"/>
                  <a:pt x="2725811" y="0"/>
                  <a:pt x="3043136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189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392A-E279-40B9-B562-AF03F5BAB5B3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A804E3C-069A-4667-B71B-DDEB0695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21" y="13286579"/>
            <a:ext cx="497026" cy="433966"/>
          </a:xfrm>
          <a:solidFill>
            <a:schemeClr val="accent1"/>
          </a:solidFill>
        </p:spPr>
        <p:txBody>
          <a:bodyPr tIns="91440" bIns="91440"/>
          <a:lstStyle>
            <a:lvl1pPr algn="ctr">
              <a:defRPr sz="1800" spc="0" baseline="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82E53424-D1F0-4C59-ACFB-E47533F4CD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2977229A-5027-4CFF-963D-39AB0355A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3021" y="-6011"/>
            <a:ext cx="5542543" cy="808042"/>
          </a:xfrm>
          <a:gradFill flip="none" rotWithShape="1">
            <a:gsLst>
              <a:gs pos="90000">
                <a:schemeClr val="accent1">
                  <a:lumMod val="5000"/>
                  <a:lumOff val="95000"/>
                  <a:alpha val="0"/>
                </a:schemeClr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1"/>
            <a:tileRect/>
          </a:gradFill>
        </p:spPr>
        <p:txBody>
          <a:bodyPr wrap="none" lIns="0" tIns="182880" rIns="0" bIns="0" anchor="ctr" anchorCtr="0">
            <a:spAutoFit/>
          </a:bodyPr>
          <a:lstStyle>
            <a:lvl1pPr marL="0" indent="0" algn="l">
              <a:buNone/>
              <a:defRPr sz="4501" cap="none" spc="-225" normalizeH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Slide title or leave blank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xmlns="" id="{FDCB3B99-8E9C-482C-90C3-892B408C49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047" y="13286579"/>
            <a:ext cx="4083105" cy="433965"/>
          </a:xfrm>
          <a:solidFill>
            <a:schemeClr val="tx1"/>
          </a:solidFill>
        </p:spPr>
        <p:txBody>
          <a:bodyPr wrap="none" lIns="91440" tIns="91440" rIns="182880" bIns="91440" anchor="ctr" anchorCtr="0">
            <a:spAutoFit/>
          </a:bodyPr>
          <a:lstStyle>
            <a:lvl1pPr marL="0" indent="0" algn="l">
              <a:buNone/>
              <a:defRPr sz="1800" i="0" spc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Put your subtitle here or leave blank</a:t>
            </a:r>
          </a:p>
        </p:txBody>
      </p:sp>
    </p:spTree>
    <p:extLst>
      <p:ext uri="{BB962C8B-B14F-4D97-AF65-F5344CB8AC3E}">
        <p14:creationId xmlns:p14="http://schemas.microsoft.com/office/powerpoint/2010/main" val="21407355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t Tw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E61B-17CE-455A-9C68-112BFF1BE1B9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926C616-F3B6-44AC-B0F8-249B34F8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21" y="13286579"/>
            <a:ext cx="497026" cy="433966"/>
          </a:xfrm>
          <a:solidFill>
            <a:schemeClr val="accent1"/>
          </a:solidFill>
        </p:spPr>
        <p:txBody>
          <a:bodyPr tIns="91440" bIns="91440"/>
          <a:lstStyle>
            <a:lvl1pPr algn="ctr">
              <a:defRPr sz="1800" spc="0" baseline="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82E53424-D1F0-4C59-ACFB-E47533F4CD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E62DAB79-D49F-4B87-85AE-0D4AC92DC0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3021" y="-6011"/>
            <a:ext cx="5542543" cy="808042"/>
          </a:xfrm>
          <a:gradFill flip="none" rotWithShape="1">
            <a:gsLst>
              <a:gs pos="90000">
                <a:schemeClr val="accent1">
                  <a:lumMod val="5000"/>
                  <a:lumOff val="95000"/>
                  <a:alpha val="0"/>
                </a:schemeClr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1"/>
            <a:tileRect/>
          </a:gradFill>
        </p:spPr>
        <p:txBody>
          <a:bodyPr wrap="none" lIns="0" tIns="182880" rIns="0" bIns="0" anchor="ctr" anchorCtr="0">
            <a:spAutoFit/>
          </a:bodyPr>
          <a:lstStyle>
            <a:lvl1pPr marL="0" indent="0" algn="l">
              <a:buNone/>
              <a:defRPr sz="4501" cap="none" spc="-225" normalizeH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Slide title or leave blank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xmlns="" id="{EA10B394-45F6-44F1-9147-2BFCD50A69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047" y="13286579"/>
            <a:ext cx="4083105" cy="433965"/>
          </a:xfrm>
          <a:solidFill>
            <a:schemeClr val="tx1"/>
          </a:solidFill>
        </p:spPr>
        <p:txBody>
          <a:bodyPr wrap="none" lIns="91440" tIns="91440" rIns="182880" bIns="91440" anchor="ctr" anchorCtr="0">
            <a:spAutoFit/>
          </a:bodyPr>
          <a:lstStyle>
            <a:lvl1pPr marL="0" indent="0" algn="l">
              <a:buNone/>
              <a:defRPr sz="1800" i="0" spc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Put your subtitle here or leave blank</a:t>
            </a:r>
          </a:p>
        </p:txBody>
      </p:sp>
    </p:spTree>
    <p:extLst>
      <p:ext uri="{BB962C8B-B14F-4D97-AF65-F5344CB8AC3E}">
        <p14:creationId xmlns:p14="http://schemas.microsoft.com/office/powerpoint/2010/main" val="409879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1" orient="horz" pos="432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1" y="730251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1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1" y="1271270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7193-592E-49F2-9896-D29ED2244B25}" type="datetime1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1" y="12712701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47808" y="1294545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2" spc="-225" smtClean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82E53424-D1F0-4C59-ACFB-E47533F4CD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8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2" r:id="rId2"/>
    <p:sldLayoutId id="2147483679" r:id="rId3"/>
  </p:sldLayoutIdLst>
  <p:hf sldNum="0" hdr="0" ftr="0" dt="0"/>
  <p:txStyles>
    <p:titleStyle>
      <a:lvl1pPr algn="l" defTabSz="1371623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137162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17" indent="-342906" algn="l" defTabSz="137162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29" indent="-342906" algn="l" defTabSz="137162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40" indent="-342906" algn="l" defTabSz="137162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51" indent="-342906" algn="l" defTabSz="137162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63" indent="-342906" algn="l" defTabSz="137162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74" indent="-342906" algn="l" defTabSz="137162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86" indent="-342906" algn="l" defTabSz="137162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97" indent="-342906" algn="l" defTabSz="137162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2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1" algn="l" defTabSz="137162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23" algn="l" defTabSz="137162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34" algn="l" defTabSz="137162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46" algn="l" defTabSz="137162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57" algn="l" defTabSz="137162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68" algn="l" defTabSz="137162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0" algn="l" defTabSz="137162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91" algn="l" defTabSz="137162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D4EA205-9A97-458C-8581-E4DD478367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3021" y="93739"/>
            <a:ext cx="65" cy="8080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336D00-52FB-451A-9260-77D7303F21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33847" y="13241379"/>
            <a:ext cx="277064" cy="4339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D3C3317C-DDB5-441A-BBD2-5F1516F10F6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33348"/>
            <a:ext cx="18288000" cy="1384934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38C3C5-AD3C-4B67-B169-9BFCE6BB809C}"/>
              </a:ext>
            </a:extLst>
          </p:cNvPr>
          <p:cNvSpPr/>
          <p:nvPr/>
        </p:nvSpPr>
        <p:spPr>
          <a:xfrm>
            <a:off x="0" y="-133349"/>
            <a:ext cx="10977276" cy="13849349"/>
          </a:xfrm>
          <a:prstGeom prst="rect">
            <a:avLst/>
          </a:prstGeom>
          <a:solidFill>
            <a:srgbClr val="445A57">
              <a:alpha val="80000"/>
            </a:srgb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250A831-3A2B-4656-8083-621DE58FFA59}"/>
              </a:ext>
            </a:extLst>
          </p:cNvPr>
          <p:cNvSpPr/>
          <p:nvPr/>
        </p:nvSpPr>
        <p:spPr>
          <a:xfrm>
            <a:off x="390507" y="5914299"/>
            <a:ext cx="11783338" cy="278918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txBody>
          <a:bodyPr wrap="square" tIns="68598" bIns="68598" anchor="ctr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GB" sz="9600" dirty="0" err="1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Baymax</a:t>
            </a:r>
            <a:r>
              <a:rPr lang="en-GB" sz="96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 is on a trip</a:t>
            </a:r>
            <a:endParaRPr lang="en-GB" sz="9600" dirty="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50A831-3A2B-4656-8083-621DE58FFA59}"/>
              </a:ext>
            </a:extLst>
          </p:cNvPr>
          <p:cNvSpPr/>
          <p:nvPr/>
        </p:nvSpPr>
        <p:spPr>
          <a:xfrm>
            <a:off x="2002796" y="7042228"/>
            <a:ext cx="11783338" cy="2789182"/>
          </a:xfrm>
          <a:prstGeom prst="rect">
            <a:avLst/>
          </a:prstGeom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  <p:txBody>
          <a:bodyPr wrap="square" tIns="68598" bIns="68598" anchor="ctr" anchorCtr="0">
            <a:normAutofit/>
          </a:bodyPr>
          <a:lstStyle/>
          <a:p>
            <a:r>
              <a:rPr lang="en-GB" sz="6000" spc="225" dirty="0">
                <a:solidFill>
                  <a:schemeClr val="tx1">
                    <a:lumMod val="10000"/>
                    <a:lumOff val="90000"/>
                  </a:schemeClr>
                </a:solidFill>
              </a:rPr>
              <a:t>Computer Graphics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1172994" y="663401"/>
            <a:ext cx="6924973" cy="808042"/>
          </a:xfrm>
          <a:prstGeom prst="rect">
            <a:avLst/>
          </a:prstGeom>
          <a:gradFill flip="none" rotWithShape="1">
            <a:gsLst>
              <a:gs pos="90000">
                <a:schemeClr val="accent1">
                  <a:lumMod val="5000"/>
                  <a:lumOff val="95000"/>
                  <a:alpha val="0"/>
                </a:schemeClr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1"/>
            <a:tileRect/>
          </a:gradFill>
        </p:spPr>
        <p:txBody>
          <a:bodyPr vert="horz" wrap="none" lIns="0" tIns="182880" rIns="0" bIns="0" rtlCol="0" anchor="ctr" anchorCtr="0">
            <a:spAutoFit/>
          </a:bodyPr>
          <a:lstStyle>
            <a:lvl1pPr marL="0" indent="0" algn="l" defTabSz="1371623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501" kern="1200" cap="none" spc="-225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028717" indent="-342906" algn="ctr" defTabSz="137162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29" indent="-342906" algn="ctr" defTabSz="137162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40" indent="-342906" algn="ctr" defTabSz="137162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51" indent="-342906" algn="ctr" defTabSz="137162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63" indent="-342906" algn="l" defTabSz="137162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74" indent="-342906" algn="l" defTabSz="137162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86" indent="-342906" algn="l" defTabSz="137162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97" indent="-342906" algn="l" defTabSz="137162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	GROUP MEMBERS	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362021" y="1943855"/>
            <a:ext cx="4546921" cy="542517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GB" sz="3600" b="1" dirty="0" err="1" smtClean="0">
                <a:latin typeface="+mj-lt"/>
              </a:rPr>
              <a:t>Shahrin</a:t>
            </a:r>
            <a:r>
              <a:rPr lang="en-GB" sz="3600" b="1" dirty="0" smtClean="0">
                <a:latin typeface="+mj-lt"/>
              </a:rPr>
              <a:t> Ahmed</a:t>
            </a:r>
            <a:endParaRPr lang="en-GB" sz="3600" b="1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6C6B7E-A0BC-44BE-B3ED-FF4394660885}"/>
              </a:ext>
            </a:extLst>
          </p:cNvPr>
          <p:cNvSpPr/>
          <p:nvPr/>
        </p:nvSpPr>
        <p:spPr>
          <a:xfrm>
            <a:off x="12696048" y="2706544"/>
            <a:ext cx="3878868" cy="530957"/>
          </a:xfrm>
          <a:prstGeom prst="rect">
            <a:avLst/>
          </a:prstGeom>
        </p:spPr>
        <p:txBody>
          <a:bodyPr wrap="square" anchor="ctr">
            <a:normAutofit fontScale="92500" lnSpcReduction="10000"/>
          </a:bodyPr>
          <a:lstStyle/>
          <a:p>
            <a:pPr algn="ctr"/>
            <a:r>
              <a:rPr lang="en-GB" sz="3200" dirty="0">
                <a:latin typeface="Lato Medium" panose="020F0602020204030203" pitchFamily="34" charset="0"/>
                <a:cs typeface="Lato Medium" panose="020F0602020204030203" pitchFamily="34" charset="0"/>
              </a:rPr>
              <a:t>011 123 067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460923" y="4711389"/>
            <a:ext cx="4546921" cy="542517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GB" sz="3600" b="1" dirty="0" err="1" smtClean="0">
                <a:latin typeface="+mj-lt"/>
              </a:rPr>
              <a:t>Farzana</a:t>
            </a:r>
            <a:r>
              <a:rPr lang="en-GB" sz="3600" b="1" dirty="0" smtClean="0">
                <a:latin typeface="+mj-lt"/>
              </a:rPr>
              <a:t> </a:t>
            </a:r>
            <a:r>
              <a:rPr lang="en-GB" sz="3600" b="1" dirty="0" err="1">
                <a:latin typeface="+mj-lt"/>
              </a:rPr>
              <a:t>G</a:t>
            </a:r>
            <a:r>
              <a:rPr lang="en-GB" sz="3600" b="1" dirty="0" err="1" smtClean="0">
                <a:latin typeface="+mj-lt"/>
              </a:rPr>
              <a:t>isan</a:t>
            </a:r>
            <a:endParaRPr lang="en-GB" sz="3600" b="1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86C6B7E-A0BC-44BE-B3ED-FF4394660885}"/>
              </a:ext>
            </a:extLst>
          </p:cNvPr>
          <p:cNvSpPr/>
          <p:nvPr/>
        </p:nvSpPr>
        <p:spPr>
          <a:xfrm>
            <a:off x="12794950" y="5639234"/>
            <a:ext cx="3878868" cy="530957"/>
          </a:xfrm>
          <a:prstGeom prst="rect">
            <a:avLst/>
          </a:prstGeom>
        </p:spPr>
        <p:txBody>
          <a:bodyPr wrap="square" anchor="ctr">
            <a:normAutofit fontScale="92500" lnSpcReduction="10000"/>
          </a:bodyPr>
          <a:lstStyle/>
          <a:p>
            <a:pPr algn="ctr"/>
            <a:r>
              <a:rPr lang="en-GB" sz="3200" dirty="0">
                <a:latin typeface="Lato Medium" panose="020F0602020204030203" pitchFamily="34" charset="0"/>
                <a:cs typeface="Lato Medium" panose="020F0602020204030203" pitchFamily="34" charset="0"/>
              </a:rPr>
              <a:t>011 </a:t>
            </a:r>
            <a:r>
              <a:rPr lang="en-GB" sz="3200" dirty="0" smtClean="0">
                <a:latin typeface="Lato Medium" panose="020F0602020204030203" pitchFamily="34" charset="0"/>
                <a:cs typeface="Lato Medium" panose="020F0602020204030203" pitchFamily="34" charset="0"/>
              </a:rPr>
              <a:t>131 167</a:t>
            </a:r>
            <a:endParaRPr lang="en-GB" sz="3200" dirty="0">
              <a:latin typeface="Lato Medium" panose="020F0602020204030203" pitchFamily="34" charset="0"/>
              <a:cs typeface="Lato Medium" panose="020F06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2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10" grpId="0"/>
      <p:bldP spid="13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DB3163E-0F33-498F-905B-025A6A74A517}"/>
              </a:ext>
            </a:extLst>
          </p:cNvPr>
          <p:cNvSpPr/>
          <p:nvPr/>
        </p:nvSpPr>
        <p:spPr>
          <a:xfrm>
            <a:off x="0" y="9614100"/>
            <a:ext cx="18288000" cy="37002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AE0FCA-F5F8-4BDB-B0CE-15C29806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913021" y="1682557"/>
            <a:ext cx="3154069" cy="80804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3AD3316-7D95-4682-BE99-6DFF84912B95}"/>
              </a:ext>
            </a:extLst>
          </p:cNvPr>
          <p:cNvSpPr txBox="1"/>
          <p:nvPr/>
        </p:nvSpPr>
        <p:spPr>
          <a:xfrm>
            <a:off x="1770859" y="4397433"/>
            <a:ext cx="14746281" cy="33098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6000" kern="3000" spc="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139700" dir="1620000">
                    <a:prstClr val="black">
                      <a:alpha val="5000"/>
                    </a:prstClr>
                  </a:innerShdw>
                </a:effectLst>
                <a:latin typeface="+mj-lt"/>
              </a:rPr>
              <a:t>THANK YOU FOR YOUR</a:t>
            </a:r>
          </a:p>
          <a:p>
            <a:pPr algn="ctr">
              <a:lnSpc>
                <a:spcPct val="150000"/>
              </a:lnSpc>
            </a:pPr>
            <a:r>
              <a:rPr lang="en-US" sz="6000" kern="3000" spc="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139700" dir="1620000">
                    <a:prstClr val="black">
                      <a:alpha val="5000"/>
                    </a:prstClr>
                  </a:innerShdw>
                </a:effectLst>
                <a:latin typeface="+mj-lt"/>
              </a:rPr>
              <a:t>TIME &amp; PATIENCE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D271097-6238-46EF-8974-6B7EEE490E50}"/>
              </a:ext>
            </a:extLst>
          </p:cNvPr>
          <p:cNvSpPr/>
          <p:nvPr/>
        </p:nvSpPr>
        <p:spPr>
          <a:xfrm>
            <a:off x="7010400" y="10318786"/>
            <a:ext cx="9506740" cy="2290887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r">
              <a:lnSpc>
                <a:spcPct val="80000"/>
              </a:lnSpc>
            </a:pPr>
            <a:endParaRPr lang="en-GB" sz="6002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42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6ABBD8-39F5-4897-B5F7-7073E1D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53424-D1F0-4C59-ACFB-E47533F4CD2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23232">
                    <a:lumMod val="10000"/>
                    <a:lumOff val="90000"/>
                  </a:srgbClr>
                </a:solidFill>
                <a:effectLst/>
                <a:uLnTx/>
                <a:uFillTx/>
                <a:latin typeface="Lato Black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23232">
                  <a:lumMod val="10000"/>
                  <a:lumOff val="90000"/>
                </a:srgbClr>
              </a:solidFill>
              <a:effectLst/>
              <a:uLnTx/>
              <a:uFillTx/>
              <a:latin typeface="Lato Black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913021" y="1682557"/>
            <a:ext cx="2760371" cy="808042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A76555-8433-4191-9396-C6CEA3A92738}"/>
              </a:ext>
            </a:extLst>
          </p:cNvPr>
          <p:cNvSpPr/>
          <p:nvPr/>
        </p:nvSpPr>
        <p:spPr>
          <a:xfrm>
            <a:off x="1744196" y="4062278"/>
            <a:ext cx="13872793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rgbClr val="323232"/>
                </a:solidFill>
              </a:rPr>
              <a:t>Our Project is 2D cartoon . The theme is</a:t>
            </a:r>
          </a:p>
          <a:p>
            <a:pPr lvl="0"/>
            <a:endParaRPr lang="en-US" sz="3200" dirty="0" smtClean="0">
              <a:solidFill>
                <a:srgbClr val="323232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noProof="0" dirty="0" smtClean="0">
                <a:solidFill>
                  <a:srgbClr val="323232"/>
                </a:solidFill>
                <a:latin typeface="Source Sans Pro Light"/>
              </a:rPr>
              <a:t>The cartoon character ‘</a:t>
            </a:r>
            <a:r>
              <a:rPr lang="en-US" sz="3200" noProof="0" dirty="0" err="1" smtClean="0">
                <a:solidFill>
                  <a:srgbClr val="323232"/>
                </a:solidFill>
                <a:latin typeface="Source Sans Pro Light"/>
              </a:rPr>
              <a:t>Baymax</a:t>
            </a:r>
            <a:r>
              <a:rPr lang="en-US" sz="3200" noProof="0" dirty="0" smtClean="0">
                <a:solidFill>
                  <a:srgbClr val="323232"/>
                </a:solidFill>
                <a:latin typeface="Source Sans Pro Light"/>
              </a:rPr>
              <a:t>’ is on a trip at </a:t>
            </a:r>
            <a:r>
              <a:rPr lang="en-US" sz="3200" dirty="0" smtClean="0">
                <a:solidFill>
                  <a:srgbClr val="323232"/>
                </a:solidFill>
                <a:latin typeface="Source Sans Pro Light"/>
              </a:rPr>
              <a:t>the riverside . The weather is very nice with blue sky and bright sun. There are sailing boats far beyond the horizon.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rgbClr val="323232"/>
              </a:solidFill>
              <a:latin typeface="Source Sans Pro Ligh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323232"/>
                </a:solidFill>
              </a:rPr>
              <a:t>‘</a:t>
            </a:r>
            <a:r>
              <a:rPr lang="en-US" sz="3200" dirty="0" err="1">
                <a:solidFill>
                  <a:srgbClr val="323232"/>
                </a:solidFill>
              </a:rPr>
              <a:t>Baymax</a:t>
            </a:r>
            <a:r>
              <a:rPr lang="en-US" sz="3200" dirty="0" smtClean="0">
                <a:solidFill>
                  <a:srgbClr val="323232"/>
                </a:solidFill>
              </a:rPr>
              <a:t>’</a:t>
            </a:r>
            <a:r>
              <a:rPr lang="en-US" sz="3200" dirty="0" smtClean="0">
                <a:solidFill>
                  <a:srgbClr val="323232"/>
                </a:solidFill>
                <a:latin typeface="Source Sans Pro Light"/>
              </a:rPr>
              <a:t> </a:t>
            </a:r>
            <a:r>
              <a:rPr lang="en-US" sz="3200" noProof="0" dirty="0" smtClean="0">
                <a:solidFill>
                  <a:srgbClr val="323232"/>
                </a:solidFill>
                <a:latin typeface="Source Sans Pro Light"/>
              </a:rPr>
              <a:t>is activated from his ‘charging bay’ and moves where he wants to go.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323232"/>
                </a:solidFill>
              </a:rPr>
              <a:t>Children loves ‘</a:t>
            </a:r>
            <a:r>
              <a:rPr lang="en-US" sz="3200" dirty="0" err="1" smtClean="0">
                <a:solidFill>
                  <a:srgbClr val="323232"/>
                </a:solidFill>
              </a:rPr>
              <a:t>Baymax</a:t>
            </a:r>
            <a:r>
              <a:rPr lang="en-US" sz="3200" dirty="0" smtClean="0">
                <a:solidFill>
                  <a:srgbClr val="323232"/>
                </a:solidFill>
              </a:rPr>
              <a:t>’ . When </a:t>
            </a:r>
            <a:r>
              <a:rPr lang="en-US" sz="3200" dirty="0" err="1" smtClean="0">
                <a:solidFill>
                  <a:srgbClr val="323232"/>
                </a:solidFill>
              </a:rPr>
              <a:t>Baymax</a:t>
            </a:r>
            <a:r>
              <a:rPr lang="en-US" sz="3200" dirty="0" smtClean="0">
                <a:solidFill>
                  <a:srgbClr val="323232"/>
                </a:solidFill>
              </a:rPr>
              <a:t> goes near the ‘little </a:t>
            </a:r>
            <a:r>
              <a:rPr lang="en-US" sz="3200" dirty="0" err="1" smtClean="0">
                <a:solidFill>
                  <a:srgbClr val="323232"/>
                </a:solidFill>
              </a:rPr>
              <a:t>girl’,the</a:t>
            </a:r>
            <a:r>
              <a:rPr lang="en-US" sz="3200" dirty="0" smtClean="0">
                <a:solidFill>
                  <a:srgbClr val="323232"/>
                </a:solidFill>
              </a:rPr>
              <a:t> girl gives her ‘balloon’ to ‘</a:t>
            </a:r>
            <a:r>
              <a:rPr lang="en-US" sz="3200" dirty="0" err="1" smtClean="0">
                <a:solidFill>
                  <a:srgbClr val="323232"/>
                </a:solidFill>
              </a:rPr>
              <a:t>Baymax</a:t>
            </a:r>
            <a:r>
              <a:rPr lang="en-US" sz="3200" dirty="0" smtClean="0">
                <a:solidFill>
                  <a:srgbClr val="323232"/>
                </a:solidFill>
              </a:rPr>
              <a:t>’ as a gift.</a:t>
            </a:r>
          </a:p>
          <a:p>
            <a:pPr lvl="0"/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When ‘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Baymax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’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t> needs to be charged he returns to his ‘charging bay’.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8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6ABBD8-39F5-4897-B5F7-7073E1D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913021" y="1682557"/>
            <a:ext cx="3725059" cy="808042"/>
          </a:xfrm>
        </p:spPr>
        <p:txBody>
          <a:bodyPr/>
          <a:lstStyle/>
          <a:p>
            <a:r>
              <a:rPr lang="en-US" dirty="0" smtClean="0"/>
              <a:t>Individual Tasks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A76555-8433-4191-9396-C6CEA3A92738}"/>
              </a:ext>
            </a:extLst>
          </p:cNvPr>
          <p:cNvSpPr/>
          <p:nvPr/>
        </p:nvSpPr>
        <p:spPr>
          <a:xfrm>
            <a:off x="1161534" y="3656661"/>
            <a:ext cx="1387279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3200" b="1" dirty="0"/>
              <a:t>Background scenery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/>
              <a:t>C</a:t>
            </a:r>
            <a:r>
              <a:rPr lang="en-IN" sz="3200" dirty="0" smtClean="0"/>
              <a:t>loud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Land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Tree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Bush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grass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Rock</a:t>
            </a:r>
            <a:endParaRPr lang="en-IN" sz="3200" dirty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3200" b="1" dirty="0"/>
              <a:t>Object </a:t>
            </a:r>
            <a:endParaRPr lang="en-IN" sz="3200" b="1" dirty="0" smtClean="0"/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Balloon</a:t>
            </a:r>
            <a:endParaRPr lang="en-IN" sz="3200" dirty="0"/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Chair/Charging bay</a:t>
            </a:r>
            <a:endParaRPr lang="en-IN" sz="3200" dirty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endParaRPr lang="en-IN" sz="3200" b="1" dirty="0"/>
          </a:p>
          <a:p>
            <a:pPr lvl="1">
              <a:lnSpc>
                <a:spcPct val="150000"/>
              </a:lnSpc>
            </a:pPr>
            <a:r>
              <a:rPr lang="en-IN" sz="32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-1015286" y="2855021"/>
            <a:ext cx="8171648" cy="43721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GB" sz="3600" b="1" dirty="0" smtClean="0">
                <a:latin typeface="+mj-lt"/>
              </a:rPr>
              <a:t>By  </a:t>
            </a:r>
            <a:r>
              <a:rPr lang="en-GB" sz="3600" b="1" dirty="0" err="1" smtClean="0">
                <a:latin typeface="+mj-lt"/>
              </a:rPr>
              <a:t>Shahrin</a:t>
            </a:r>
            <a:r>
              <a:rPr lang="en-GB" sz="3600" b="1" dirty="0" smtClean="0">
                <a:latin typeface="+mj-lt"/>
              </a:rPr>
              <a:t> Ahmed :</a:t>
            </a:r>
            <a:endParaRPr lang="en-GB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66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6ABBD8-39F5-4897-B5F7-7073E1D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AA76555-8433-4191-9396-C6CEA3A92738}"/>
              </a:ext>
            </a:extLst>
          </p:cNvPr>
          <p:cNvSpPr/>
          <p:nvPr/>
        </p:nvSpPr>
        <p:spPr>
          <a:xfrm>
            <a:off x="1410047" y="2241600"/>
            <a:ext cx="138727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lang="en-IN" sz="3200" dirty="0" smtClean="0"/>
          </a:p>
          <a:p>
            <a:pPr marL="514350" indent="-514350">
              <a:lnSpc>
                <a:spcPct val="250000"/>
              </a:lnSpc>
              <a:buFont typeface="+mj-lt"/>
              <a:buAutoNum type="arabicPeriod" startAt="3"/>
            </a:pPr>
            <a:r>
              <a:rPr lang="en-IN" sz="3200" b="1" dirty="0"/>
              <a:t>Character</a:t>
            </a:r>
            <a:endParaRPr lang="en-IN" sz="3200" dirty="0"/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3200" dirty="0" err="1" smtClean="0"/>
              <a:t>Baymax</a:t>
            </a:r>
            <a:r>
              <a:rPr lang="en-US" sz="3200" dirty="0" smtClean="0"/>
              <a:t>.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US" sz="3200" dirty="0" smtClean="0"/>
              <a:t>Little girl.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913021" y="1682557"/>
            <a:ext cx="3725059" cy="808042"/>
          </a:xfrm>
        </p:spPr>
        <p:txBody>
          <a:bodyPr/>
          <a:lstStyle/>
          <a:p>
            <a:r>
              <a:rPr lang="en-US" dirty="0" smtClean="0"/>
              <a:t>Individual Tasks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015286" y="2855021"/>
            <a:ext cx="8171648" cy="43721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GB" sz="3600" b="1" dirty="0" smtClean="0">
                <a:latin typeface="+mj-lt"/>
              </a:rPr>
              <a:t>By  </a:t>
            </a:r>
            <a:r>
              <a:rPr lang="en-GB" sz="3600" b="1" dirty="0" err="1" smtClean="0">
                <a:latin typeface="+mj-lt"/>
              </a:rPr>
              <a:t>Shahrin</a:t>
            </a:r>
            <a:r>
              <a:rPr lang="en-GB" sz="3600" b="1" dirty="0" smtClean="0">
                <a:latin typeface="+mj-lt"/>
              </a:rPr>
              <a:t> Ahmed : </a:t>
            </a:r>
            <a:endParaRPr lang="en-GB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9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6ABBD8-39F5-4897-B5F7-7073E1D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913021" y="1682557"/>
            <a:ext cx="3725059" cy="808042"/>
          </a:xfrm>
        </p:spPr>
        <p:txBody>
          <a:bodyPr/>
          <a:lstStyle/>
          <a:p>
            <a:r>
              <a:rPr lang="en-US" dirty="0" smtClean="0"/>
              <a:t>Individual Tasks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A76555-8433-4191-9396-C6CEA3A92738}"/>
              </a:ext>
            </a:extLst>
          </p:cNvPr>
          <p:cNvSpPr/>
          <p:nvPr/>
        </p:nvSpPr>
        <p:spPr>
          <a:xfrm>
            <a:off x="1161534" y="3656661"/>
            <a:ext cx="13872793" cy="84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3200" b="1" dirty="0" smtClean="0"/>
              <a:t>Background scenery</a:t>
            </a:r>
            <a:endParaRPr lang="en-IN" sz="3200" b="1" dirty="0"/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sky</a:t>
            </a:r>
            <a:endParaRPr lang="en-IN" sz="3200" dirty="0"/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River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Sun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Hill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endParaRPr lang="en-IN" sz="3200" dirty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3200" b="1" dirty="0" smtClean="0"/>
              <a:t>Object </a:t>
            </a:r>
            <a:endParaRPr lang="en-IN" sz="3200" b="1" dirty="0"/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Ball</a:t>
            </a:r>
            <a:endParaRPr lang="en-IN" sz="3200" dirty="0"/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r>
              <a:rPr lang="en-IN" sz="3200" dirty="0" smtClean="0"/>
              <a:t>Boat.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romanLcPeriod"/>
            </a:pP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502089" y="3044422"/>
            <a:ext cx="4546921" cy="542517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GB" sz="3600" b="1" dirty="0" smtClean="0">
                <a:latin typeface="+mj-lt"/>
              </a:rPr>
              <a:t>By </a:t>
            </a:r>
            <a:r>
              <a:rPr lang="en-GB" sz="3600" b="1" dirty="0" err="1" smtClean="0">
                <a:latin typeface="+mj-lt"/>
              </a:rPr>
              <a:t>Farzana</a:t>
            </a:r>
            <a:r>
              <a:rPr lang="en-GB" sz="3600" b="1" dirty="0" smtClean="0">
                <a:latin typeface="+mj-lt"/>
              </a:rPr>
              <a:t> </a:t>
            </a:r>
            <a:r>
              <a:rPr lang="en-GB" sz="3600" b="1" dirty="0" err="1" smtClean="0">
                <a:latin typeface="+mj-lt"/>
              </a:rPr>
              <a:t>Gisan</a:t>
            </a:r>
            <a:r>
              <a:rPr lang="en-GB" sz="3600" b="1" dirty="0" smtClean="0">
                <a:latin typeface="+mj-lt"/>
              </a:rPr>
              <a:t>:</a:t>
            </a:r>
            <a:endParaRPr lang="en-GB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17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6ABBD8-39F5-4897-B5F7-7073E1D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5" y="1470365"/>
            <a:ext cx="17849029" cy="9476309"/>
          </a:xfrm>
          <a:prstGeom prst="rect">
            <a:avLst/>
          </a:prstGeom>
        </p:spPr>
      </p:pic>
      <p:sp>
        <p:nvSpPr>
          <p:cNvPr id="5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273000" y="436170"/>
            <a:ext cx="11741997" cy="808042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/>
              <a:t>ScreenShots</a:t>
            </a:r>
            <a:r>
              <a:rPr lang="en-US" dirty="0" smtClean="0"/>
              <a:t> of our project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6ABBD8-39F5-4897-B5F7-7073E1D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66274" y="1588168"/>
            <a:ext cx="5264200" cy="902432"/>
          </a:xfrm>
        </p:spPr>
        <p:txBody>
          <a:bodyPr/>
          <a:lstStyle/>
          <a:p>
            <a:r>
              <a:rPr lang="en-US" sz="4400" dirty="0" smtClean="0"/>
              <a:t>travbuddy.com</a:t>
            </a:r>
            <a:r>
              <a:rPr lang="en-US" dirty="0" smtClean="0"/>
              <a:t>- </a:t>
            </a:r>
            <a:r>
              <a:rPr lang="en-US" dirty="0"/>
              <a:t>Home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1588168"/>
            <a:ext cx="17734547" cy="9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6ABBD8-39F5-4897-B5F7-7073E1D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" y="1552720"/>
            <a:ext cx="17660983" cy="94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6ABBD8-39F5-4897-B5F7-7073E1D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53424-D1F0-4C59-ACFB-E47533F4CD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" y="1565649"/>
            <a:ext cx="17660983" cy="94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na Theme">
  <a:themeElements>
    <a:clrScheme name="[WO] Original 12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A9206A"/>
      </a:accent1>
      <a:accent2>
        <a:srgbClr val="EC1D47"/>
      </a:accent2>
      <a:accent3>
        <a:srgbClr val="F46941"/>
      </a:accent3>
      <a:accent4>
        <a:srgbClr val="FFC000"/>
      </a:accent4>
      <a:accent5>
        <a:srgbClr val="7A8F63"/>
      </a:accent5>
      <a:accent6>
        <a:srgbClr val="2F9599"/>
      </a:accent6>
      <a:hlink>
        <a:srgbClr val="989898"/>
      </a:hlink>
      <a:folHlink>
        <a:srgbClr val="FFC000"/>
      </a:folHlink>
    </a:clrScheme>
    <a:fontScheme name="WT12A - Lato (L)">
      <a:majorFont>
        <a:latin typeface="Lat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5578</TotalTime>
  <Words>195</Words>
  <Application>Microsoft Office PowerPoint</Application>
  <PresentationFormat>Custom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Wingdings</vt:lpstr>
      <vt:lpstr>Source Sans Pro Light</vt:lpstr>
      <vt:lpstr>Lato Medium</vt:lpstr>
      <vt:lpstr>Lato Black</vt:lpstr>
      <vt:lpstr>Calibri</vt:lpstr>
      <vt:lpstr>Warna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Warna Works</dc:creator>
  <cp:lastModifiedBy>Lab</cp:lastModifiedBy>
  <cp:revision>988</cp:revision>
  <dcterms:created xsi:type="dcterms:W3CDTF">2017-05-04T20:14:23Z</dcterms:created>
  <dcterms:modified xsi:type="dcterms:W3CDTF">2018-09-11T03:55:45Z</dcterms:modified>
</cp:coreProperties>
</file>