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4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6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3380-5942-43C3-8EEA-30BBB1A947F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98388D-BA58-4BF5-94DE-8DCA8DE5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White 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Atik</a:t>
            </a:r>
            <a:r>
              <a:rPr lang="en-US" dirty="0" smtClean="0"/>
              <a:t> </a:t>
            </a:r>
            <a:r>
              <a:rPr lang="en-US" dirty="0" err="1" smtClean="0"/>
              <a:t>Shahriar</a:t>
            </a:r>
            <a:r>
              <a:rPr lang="en-US" dirty="0" smtClean="0"/>
              <a:t> </a:t>
            </a:r>
            <a:r>
              <a:rPr lang="en-US" dirty="0" err="1" smtClean="0"/>
              <a:t>Ratul</a:t>
            </a:r>
            <a:endParaRPr lang="en-US" dirty="0" smtClean="0"/>
          </a:p>
          <a:p>
            <a:r>
              <a:rPr lang="en-US" dirty="0" smtClean="0"/>
              <a:t>ID : 011131178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1.view of the </a:t>
            </a:r>
            <a:r>
              <a:rPr lang="en-US" dirty="0" err="1" smtClean="0"/>
              <a:t>whitehouse</a:t>
            </a:r>
            <a:endParaRPr lang="en-US" dirty="0" smtClean="0"/>
          </a:p>
          <a:p>
            <a:r>
              <a:rPr lang="en-US" dirty="0" smtClean="0"/>
              <a:t>2.moving all side</a:t>
            </a:r>
          </a:p>
          <a:p>
            <a:r>
              <a:rPr lang="en-US" dirty="0" smtClean="0"/>
              <a:t>3.view front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3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18" y="2160588"/>
            <a:ext cx="5787602" cy="3881437"/>
          </a:xfrm>
        </p:spPr>
      </p:pic>
    </p:spTree>
    <p:extLst>
      <p:ext uri="{BB962C8B-B14F-4D97-AF65-F5344CB8AC3E}">
        <p14:creationId xmlns:p14="http://schemas.microsoft.com/office/powerpoint/2010/main" val="171082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9" y="2160588"/>
            <a:ext cx="5311440" cy="3881437"/>
          </a:xfrm>
        </p:spPr>
      </p:pic>
    </p:spTree>
    <p:extLst>
      <p:ext uri="{BB962C8B-B14F-4D97-AF65-F5344CB8AC3E}">
        <p14:creationId xmlns:p14="http://schemas.microsoft.com/office/powerpoint/2010/main" val="684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		T</a:t>
            </a:r>
            <a:r>
              <a:rPr lang="en-US" sz="8800" dirty="0" smtClean="0"/>
              <a:t>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84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The White House</vt:lpstr>
      <vt:lpstr>Features of the project</vt:lpstr>
      <vt:lpstr>Project screenshot</vt:lpstr>
      <vt:lpstr>Project screenshot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shahriar Ratul</dc:creator>
  <cp:lastModifiedBy>DELL</cp:lastModifiedBy>
  <cp:revision>4</cp:revision>
  <dcterms:created xsi:type="dcterms:W3CDTF">2018-09-11T01:14:52Z</dcterms:created>
  <dcterms:modified xsi:type="dcterms:W3CDTF">2018-09-11T03:37:00Z</dcterms:modified>
</cp:coreProperties>
</file>