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262DE63-7AEC-4941-A5E2-76677DD84627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8A26B1-293F-44E1-B427-5F8430FE2D3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Snake Game(2d)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Name:Alam</a:t>
            </a:r>
            <a:r>
              <a:rPr lang="en-US" dirty="0" smtClean="0"/>
              <a:t> Al Saud</a:t>
            </a:r>
          </a:p>
          <a:p>
            <a:r>
              <a:rPr lang="en-US" dirty="0" smtClean="0"/>
              <a:t>Id:011151346</a:t>
            </a:r>
          </a:p>
          <a:p>
            <a:r>
              <a:rPr lang="en-US" dirty="0" smtClean="0"/>
              <a:t>Name: Mir Md. </a:t>
            </a:r>
            <a:r>
              <a:rPr lang="en-US" dirty="0" err="1" smtClean="0"/>
              <a:t>Akil</a:t>
            </a:r>
            <a:endParaRPr lang="en-US" dirty="0" smtClean="0"/>
          </a:p>
          <a:p>
            <a:r>
              <a:rPr lang="en-US" dirty="0" smtClean="0"/>
              <a:t>Id:011132068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snake game. Here we can play 2d traditional snake game.</a:t>
            </a:r>
          </a:p>
          <a:p>
            <a:r>
              <a:rPr lang="en-US" dirty="0" smtClean="0"/>
              <a:t>Here first menu buttons will appear when game will start. Then the after pressing play button game will start.</a:t>
            </a:r>
          </a:p>
          <a:p>
            <a:r>
              <a:rPr lang="en-US" dirty="0" smtClean="0"/>
              <a:t>If snake eat the egg then length will increase itself.</a:t>
            </a:r>
          </a:p>
          <a:p>
            <a:r>
              <a:rPr lang="en-US" dirty="0" smtClean="0"/>
              <a:t>If snake cross the border then game will finish.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creenshots</a:t>
            </a:r>
            <a:endParaRPr lang="en-US" dirty="0"/>
          </a:p>
        </p:txBody>
      </p:sp>
      <p:pic>
        <p:nvPicPr>
          <p:cNvPr id="4" name="Content Placeholder 3" descr="game men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4572000" cy="5181600"/>
          </a:xfrm>
        </p:spPr>
      </p:pic>
      <p:pic>
        <p:nvPicPr>
          <p:cNvPr id="5" name="Picture 4" descr="ga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6400"/>
            <a:ext cx="43434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task: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Alam</a:t>
            </a:r>
            <a:r>
              <a:rPr lang="en-US" dirty="0" smtClean="0"/>
              <a:t> Al Saud:</a:t>
            </a:r>
          </a:p>
          <a:p>
            <a:r>
              <a:rPr lang="en-US" dirty="0" smtClean="0"/>
              <a:t>I have developed the logic of game . How snake will move toward and how the length of snake will increase .  </a:t>
            </a:r>
          </a:p>
          <a:p>
            <a:r>
              <a:rPr lang="en-US" dirty="0" smtClean="0"/>
              <a:t>Mir Md. </a:t>
            </a:r>
            <a:r>
              <a:rPr lang="en-US" dirty="0" err="1" smtClean="0"/>
              <a:t>Akil</a:t>
            </a:r>
            <a:endParaRPr lang="en-US" dirty="0" smtClean="0"/>
          </a:p>
          <a:p>
            <a:r>
              <a:rPr lang="en-US" dirty="0" smtClean="0"/>
              <a:t>I have added the snake body , egg </a:t>
            </a:r>
            <a:r>
              <a:rPr lang="en-US" smtClean="0"/>
              <a:t>and texturing.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119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Snake Game(2d)</vt:lpstr>
      <vt:lpstr>Snake Game</vt:lpstr>
      <vt:lpstr>Screenshots</vt:lpstr>
      <vt:lpstr>Individual task: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Game(2d)</dc:title>
  <dc:creator>arian</dc:creator>
  <cp:lastModifiedBy>arian</cp:lastModifiedBy>
  <cp:revision>2</cp:revision>
  <dcterms:created xsi:type="dcterms:W3CDTF">2018-09-11T02:44:28Z</dcterms:created>
  <dcterms:modified xsi:type="dcterms:W3CDTF">2018-09-11T02:58:15Z</dcterms:modified>
</cp:coreProperties>
</file>