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Computer Graphics Laboratory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Brick breaker Game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Md.Hasanuzzaman</a:t>
            </a:r>
            <a:r>
              <a:rPr lang="en-US" sz="2800" dirty="0" smtClean="0">
                <a:solidFill>
                  <a:schemeClr val="tx1"/>
                </a:solidFill>
              </a:rPr>
              <a:t>(011142017)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Md. </a:t>
            </a:r>
            <a:r>
              <a:rPr lang="en-US" sz="2800" dirty="0" err="1" smtClean="0">
                <a:solidFill>
                  <a:schemeClr val="tx1"/>
                </a:solidFill>
              </a:rPr>
              <a:t>Mominul</a:t>
            </a:r>
            <a:r>
              <a:rPr lang="en-US" sz="2800" dirty="0" smtClean="0">
                <a:solidFill>
                  <a:schemeClr val="tx1"/>
                </a:solidFill>
              </a:rPr>
              <a:t> Islam(011142007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Rule</a:t>
            </a:r>
          </a:p>
          <a:p>
            <a:r>
              <a:rPr lang="en-US" dirty="0" smtClean="0"/>
              <a:t>Score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1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371600" y="2362200"/>
            <a:ext cx="2362200" cy="304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Bricks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1371600" y="3048000"/>
            <a:ext cx="2362200" cy="304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Ball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1371600" y="3733800"/>
            <a:ext cx="2362200" cy="3810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371600" y="2362200"/>
            <a:ext cx="3124200" cy="304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 programming</a:t>
            </a:r>
          </a:p>
        </p:txBody>
      </p:sp>
      <p:sp>
        <p:nvSpPr>
          <p:cNvPr id="6" name="Pentagon 5"/>
          <p:cNvSpPr/>
          <p:nvPr/>
        </p:nvSpPr>
        <p:spPr>
          <a:xfrm>
            <a:off x="1371600" y="3048000"/>
            <a:ext cx="3124200" cy="304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1371600" y="3733800"/>
            <a:ext cx="3124200" cy="30480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375166"/>
            <a:ext cx="4510744" cy="4750998"/>
          </a:xfrm>
        </p:spPr>
      </p:pic>
    </p:spTree>
    <p:extLst>
      <p:ext uri="{BB962C8B-B14F-4D97-AF65-F5344CB8AC3E}">
        <p14:creationId xmlns:p14="http://schemas.microsoft.com/office/powerpoint/2010/main" val="224749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 knowledge of </a:t>
            </a:r>
            <a:r>
              <a:rPr lang="en-US" dirty="0"/>
              <a:t>C</a:t>
            </a:r>
            <a:r>
              <a:rPr lang="en-US" dirty="0" smtClean="0"/>
              <a:t>++ </a:t>
            </a:r>
            <a:r>
              <a:rPr lang="en-US" dirty="0" err="1" smtClean="0"/>
              <a:t>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Short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Thank You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Graphics Laboratory </vt:lpstr>
      <vt:lpstr> Introduction</vt:lpstr>
      <vt:lpstr>Task.</vt:lpstr>
      <vt:lpstr>UI</vt:lpstr>
      <vt:lpstr>Logic</vt:lpstr>
      <vt:lpstr>Screenshot</vt:lpstr>
      <vt:lpstr>Difficulty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Laboratory </dc:title>
  <dc:creator>Hasan</dc:creator>
  <cp:lastModifiedBy>Windows User</cp:lastModifiedBy>
  <cp:revision>12</cp:revision>
  <dcterms:created xsi:type="dcterms:W3CDTF">2006-08-16T00:00:00Z</dcterms:created>
  <dcterms:modified xsi:type="dcterms:W3CDTF">2018-09-10T18:55:10Z</dcterms:modified>
</cp:coreProperties>
</file>