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1"/>
  </p:notesMasterIdLst>
  <p:handoutMasterIdLst>
    <p:handoutMasterId r:id="rId12"/>
  </p:handoutMasterIdLst>
  <p:sldIdLst>
    <p:sldId id="281" r:id="rId5"/>
    <p:sldId id="280" r:id="rId6"/>
    <p:sldId id="282" r:id="rId7"/>
    <p:sldId id="283" r:id="rId8"/>
    <p:sldId id="279"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5369"/>
  </p:normalViewPr>
  <p:slideViewPr>
    <p:cSldViewPr snapToGrid="0">
      <p:cViewPr varScale="1">
        <p:scale>
          <a:sx n="69" d="100"/>
          <a:sy n="69" d="100"/>
        </p:scale>
        <p:origin x="738" y="60"/>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9/11/2018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9/11/2018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DF68E2-58F2-4D09-BE8B-E3BD06533059}" type="datetimeFigureOut">
              <a:rPr lang="en-US" smtClean="0"/>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305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40B874-E53C-42B9-98BA-0781B387246C}" type="datetime1">
              <a:rPr lang="en-US" smtClean="0"/>
              <a:t>9/11/2018</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1757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D402F4-45D7-406A-9C33-75238E131A1E}" type="datetime1">
              <a:rPr lang="en-US" smtClean="0"/>
              <a:t>9/11/2018</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09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6E011-4F7D-42D0-82E1-078A40B76F01}" type="datetime1">
              <a:rPr lang="en-US" smtClean="0"/>
              <a:t>9/11/2018</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1168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A471FE-0FCC-47A4-B218-06AF00AFA70F}" type="datetime1">
              <a:rPr lang="en-US" smtClean="0"/>
              <a:t>9/11/2018</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98152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42C22A-A385-4013-8BC3-1C712ED98224}" type="datetime1">
              <a:rPr lang="en-US" smtClean="0"/>
              <a:t>9/11/2018</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64391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143CD7-DDC2-4E28-B80E-11B3368F8846}" type="datetime1">
              <a:rPr lang="en-US" smtClean="0"/>
              <a:t>9/11/2018</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4115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882D6B-0F0F-41E5-8A0F-FC2D7E2110E0}" type="datetime1">
              <a:rPr lang="en-US" smtClean="0"/>
              <a:t>9/11/2018</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0281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C1A38-D70F-41CF-857C-945C6FF6B07D}" type="datetime1">
              <a:rPr lang="en-US" smtClean="0"/>
              <a:t>9/11/2018</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7937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2B96DC-D1E7-4668-A471-A46ECA2AE34F}" type="datetime1">
              <a:rPr lang="en-US" smtClean="0"/>
              <a:t>9/11/2018</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72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991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44FFE-4BDB-4301-83D8-FE8B25E7CF5A}" type="datetime1">
              <a:rPr lang="en-US" smtClean="0"/>
              <a:t>9/11/2018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9840578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5" y="0"/>
            <a:ext cx="12204815" cy="6858001"/>
          </a:xfrm>
          <a:prstGeom prst="rect">
            <a:avLst/>
          </a:prstGeom>
        </p:spPr>
      </p:pic>
      <p:sp>
        <p:nvSpPr>
          <p:cNvPr id="5" name="TextBox 4"/>
          <p:cNvSpPr txBox="1"/>
          <p:nvPr/>
        </p:nvSpPr>
        <p:spPr>
          <a:xfrm>
            <a:off x="8021782" y="4142509"/>
            <a:ext cx="4170218" cy="2554545"/>
          </a:xfrm>
          <a:prstGeom prst="rect">
            <a:avLst/>
          </a:prstGeom>
          <a:noFill/>
        </p:spPr>
        <p:txBody>
          <a:bodyPr wrap="square" rtlCol="0">
            <a:spAutoFit/>
          </a:bodyPr>
          <a:lstStyle/>
          <a:p>
            <a:r>
              <a:rPr lang="en-US" sz="4000" dirty="0" smtClean="0">
                <a:solidFill>
                  <a:schemeClr val="tx2">
                    <a:lumMod val="20000"/>
                    <a:lumOff val="80000"/>
                  </a:schemeClr>
                </a:solidFill>
              </a:rPr>
              <a:t>Rayhan Ahamed</a:t>
            </a:r>
          </a:p>
          <a:p>
            <a:r>
              <a:rPr lang="en-US" sz="4000" dirty="0" smtClean="0">
                <a:solidFill>
                  <a:schemeClr val="tx2">
                    <a:lumMod val="20000"/>
                    <a:lumOff val="80000"/>
                  </a:schemeClr>
                </a:solidFill>
              </a:rPr>
              <a:t>ID : 011142141</a:t>
            </a:r>
          </a:p>
          <a:p>
            <a:r>
              <a:rPr lang="en-US" sz="4000" dirty="0" smtClean="0">
                <a:solidFill>
                  <a:schemeClr val="tx2">
                    <a:lumMod val="20000"/>
                    <a:lumOff val="80000"/>
                  </a:schemeClr>
                </a:solidFill>
              </a:rPr>
              <a:t>Rakib Hasan Suvo</a:t>
            </a:r>
          </a:p>
          <a:p>
            <a:r>
              <a:rPr lang="en-US" sz="4000" dirty="0" smtClean="0">
                <a:solidFill>
                  <a:schemeClr val="tx2">
                    <a:lumMod val="20000"/>
                    <a:lumOff val="80000"/>
                  </a:schemeClr>
                </a:solidFill>
              </a:rPr>
              <a:t>ID : 011142016</a:t>
            </a:r>
          </a:p>
        </p:txBody>
      </p:sp>
      <p:sp>
        <p:nvSpPr>
          <p:cNvPr id="2" name="TextBox 1"/>
          <p:cNvSpPr txBox="1"/>
          <p:nvPr/>
        </p:nvSpPr>
        <p:spPr>
          <a:xfrm>
            <a:off x="6858000" y="166254"/>
            <a:ext cx="4779819" cy="769441"/>
          </a:xfrm>
          <a:prstGeom prst="rect">
            <a:avLst/>
          </a:prstGeom>
          <a:noFill/>
        </p:spPr>
        <p:txBody>
          <a:bodyPr wrap="square" rtlCol="0">
            <a:spAutoFit/>
          </a:bodyPr>
          <a:lstStyle/>
          <a:p>
            <a:r>
              <a:rPr lang="en-US" sz="4400" dirty="0" smtClean="0">
                <a:solidFill>
                  <a:schemeClr val="bg1"/>
                </a:solidFill>
              </a:rPr>
              <a:t>Computer Graphics</a:t>
            </a:r>
            <a:endParaRPr lang="en-US" sz="4400" dirty="0">
              <a:solidFill>
                <a:schemeClr val="bg1"/>
              </a:solidFill>
            </a:endParaRPr>
          </a:p>
        </p:txBody>
      </p:sp>
    </p:spTree>
    <p:extLst>
      <p:ext uri="{BB962C8B-B14F-4D97-AF65-F5344CB8AC3E}">
        <p14:creationId xmlns:p14="http://schemas.microsoft.com/office/powerpoint/2010/main" val="41443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3168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 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3590" y="3906337"/>
            <a:ext cx="4477102" cy="2686261"/>
          </a:xfrm>
        </p:spPr>
      </p:pic>
      <p:sp>
        <p:nvSpPr>
          <p:cNvPr id="5" name="TextBox 4"/>
          <p:cNvSpPr txBox="1"/>
          <p:nvPr/>
        </p:nvSpPr>
        <p:spPr>
          <a:xfrm>
            <a:off x="838199" y="1967345"/>
            <a:ext cx="4925291" cy="3785652"/>
          </a:xfrm>
          <a:prstGeom prst="rect">
            <a:avLst/>
          </a:prstGeom>
          <a:noFill/>
        </p:spPr>
        <p:txBody>
          <a:bodyPr wrap="square" rtlCol="0">
            <a:spAutoFit/>
          </a:bodyPr>
          <a:lstStyle/>
          <a:p>
            <a:r>
              <a:rPr lang="en-US" sz="2400" dirty="0" smtClean="0"/>
              <a:t>It’s a simple 2D C++ project.where we can build a ocean scenario,Some boats,and enemy boats are attack battle boat and battle boat save from enemy missile and gain score and when certain score are increase get level up enemy missile.(A battle boat and some enemy boats) on the ocean,Hills on the Ocean side,moving clouds and so on.</a:t>
            </a:r>
            <a:endParaRPr lang="en-US" sz="2400" dirty="0"/>
          </a:p>
        </p:txBody>
      </p:sp>
    </p:spTree>
    <p:extLst>
      <p:ext uri="{BB962C8B-B14F-4D97-AF65-F5344CB8AC3E}">
        <p14:creationId xmlns:p14="http://schemas.microsoft.com/office/powerpoint/2010/main" val="54214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Contribution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2849" y="4267201"/>
            <a:ext cx="2343568" cy="2343568"/>
          </a:xfrm>
          <a:prstGeom prst="rect">
            <a:avLst/>
          </a:prstGeom>
        </p:spPr>
      </p:pic>
      <p:sp>
        <p:nvSpPr>
          <p:cNvPr id="5" name="TextBox 4"/>
          <p:cNvSpPr txBox="1"/>
          <p:nvPr/>
        </p:nvSpPr>
        <p:spPr>
          <a:xfrm>
            <a:off x="838200" y="1690688"/>
            <a:ext cx="2561663" cy="523220"/>
          </a:xfrm>
          <a:prstGeom prst="rect">
            <a:avLst/>
          </a:prstGeom>
          <a:noFill/>
        </p:spPr>
        <p:txBody>
          <a:bodyPr wrap="none" rtlCol="0">
            <a:spAutoFit/>
          </a:bodyPr>
          <a:lstStyle/>
          <a:p>
            <a:r>
              <a:rPr lang="en-US" sz="2800" dirty="0" smtClean="0"/>
              <a:t>Rayhan Ahamed</a:t>
            </a:r>
            <a:endParaRPr lang="en-US" sz="2800" dirty="0"/>
          </a:p>
        </p:txBody>
      </p:sp>
      <p:sp>
        <p:nvSpPr>
          <p:cNvPr id="6" name="TextBox 5"/>
          <p:cNvSpPr txBox="1"/>
          <p:nvPr/>
        </p:nvSpPr>
        <p:spPr>
          <a:xfrm>
            <a:off x="838200" y="2469997"/>
            <a:ext cx="4055277" cy="400110"/>
          </a:xfrm>
          <a:prstGeom prst="rect">
            <a:avLst/>
          </a:prstGeom>
          <a:noFill/>
        </p:spPr>
        <p:txBody>
          <a:bodyPr wrap="none" rtlCol="0">
            <a:spAutoFit/>
          </a:bodyPr>
          <a:lstStyle/>
          <a:p>
            <a:r>
              <a:rPr lang="en-US" sz="2000" dirty="0" smtClean="0"/>
              <a:t>Sun,Hill,Cloud,River,Boa</a:t>
            </a:r>
            <a:r>
              <a:rPr lang="en-US" dirty="0" smtClean="0"/>
              <a:t>t,Water,Missile</a:t>
            </a:r>
            <a:endParaRPr lang="en-US" dirty="0"/>
          </a:p>
        </p:txBody>
      </p:sp>
      <p:sp>
        <p:nvSpPr>
          <p:cNvPr id="9" name="TextBox 8"/>
          <p:cNvSpPr txBox="1"/>
          <p:nvPr/>
        </p:nvSpPr>
        <p:spPr>
          <a:xfrm>
            <a:off x="837816" y="4529543"/>
            <a:ext cx="4754635" cy="369332"/>
          </a:xfrm>
          <a:prstGeom prst="rect">
            <a:avLst/>
          </a:prstGeom>
          <a:noFill/>
        </p:spPr>
        <p:txBody>
          <a:bodyPr wrap="none" rtlCol="0">
            <a:spAutoFit/>
          </a:bodyPr>
          <a:lstStyle/>
          <a:p>
            <a:r>
              <a:rPr lang="en-US" dirty="0" smtClean="0"/>
              <a:t>Score Count, Collision Check,Update ,Game Over</a:t>
            </a:r>
            <a:endParaRPr lang="en-US" dirty="0"/>
          </a:p>
        </p:txBody>
      </p:sp>
      <p:sp>
        <p:nvSpPr>
          <p:cNvPr id="10" name="Rectangle 9"/>
          <p:cNvSpPr/>
          <p:nvPr/>
        </p:nvSpPr>
        <p:spPr>
          <a:xfrm>
            <a:off x="837816" y="3490615"/>
            <a:ext cx="2749342" cy="523220"/>
          </a:xfrm>
          <a:prstGeom prst="rect">
            <a:avLst/>
          </a:prstGeom>
        </p:spPr>
        <p:txBody>
          <a:bodyPr wrap="none">
            <a:spAutoFit/>
          </a:bodyPr>
          <a:lstStyle/>
          <a:p>
            <a:r>
              <a:rPr lang="en-US" sz="2800" dirty="0"/>
              <a:t>Rakib Hasan Suvo</a:t>
            </a:r>
          </a:p>
        </p:txBody>
      </p:sp>
    </p:spTree>
    <p:extLst>
      <p:ext uri="{BB962C8B-B14F-4D97-AF65-F5344CB8AC3E}">
        <p14:creationId xmlns:p14="http://schemas.microsoft.com/office/powerpoint/2010/main" val="218704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338945" cy="1069940"/>
          </a:xfrm>
        </p:spPr>
        <p:txBody>
          <a:bodyPr/>
          <a:lstStyle/>
          <a:p>
            <a:pPr algn="ctr"/>
            <a:r>
              <a:rPr lang="en-US" sz="4000" dirty="0" smtClean="0"/>
              <a:t>Screen Shots</a:t>
            </a:r>
            <a:endParaRPr lang="en-US" sz="4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69940"/>
            <a:ext cx="12192000" cy="5788059"/>
          </a:xfrm>
        </p:spPr>
      </p:pic>
    </p:spTree>
    <p:extLst>
      <p:ext uri="{BB962C8B-B14F-4D97-AF65-F5344CB8AC3E}">
        <p14:creationId xmlns:p14="http://schemas.microsoft.com/office/powerpoint/2010/main" val="257201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382" y="0"/>
            <a:ext cx="9753600" cy="6486525"/>
          </a:xfrm>
          <a:prstGeom prst="rect">
            <a:avLst/>
          </a:prstGeom>
        </p:spPr>
      </p:pic>
    </p:spTree>
    <p:extLst>
      <p:ext uri="{BB962C8B-B14F-4D97-AF65-F5344CB8AC3E}">
        <p14:creationId xmlns:p14="http://schemas.microsoft.com/office/powerpoint/2010/main" val="39997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1C05A15-2C36-4B2C-9ED7-7313D59409A3}">
  <ds:schemaRefs>
    <ds:schemaRef ds:uri="http://schemas.microsoft.com/sharepoint/v3/contenttype/forms"/>
  </ds:schemaRefs>
</ds:datastoreItem>
</file>

<file path=customXml/itemProps2.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A16170-AED4-43FB-90C7-1F1653EBFACC}">
  <ds:schemaRefs>
    <ds:schemaRef ds:uri="http://schemas.microsoft.com/office/infopath/2007/PartnerControls"/>
    <ds:schemaRef ds:uri="http://purl.org/dc/dcmitype/"/>
    <ds:schemaRef ds:uri="http://www.w3.org/XML/1998/namespace"/>
    <ds:schemaRef ds:uri="http://purl.org/dc/elements/1.1/"/>
    <ds:schemaRef ds:uri="http://schemas.openxmlformats.org/package/2006/metadata/core-properties"/>
    <ds:schemaRef ds:uri="http://schemas.microsoft.com/office/2006/documentManagement/types"/>
    <ds:schemaRef ds:uri="http://purl.org/dc/terms/"/>
    <ds:schemaRef ds:uri="40262f94-9f35-4ac3-9a90-690165a166b7"/>
    <ds:schemaRef ds:uri="a4f35948-e619-41b3-aa29-22878b09cfd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405</TotalTime>
  <Words>96</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Georgia</vt:lpstr>
      <vt:lpstr>Office Theme</vt:lpstr>
      <vt:lpstr>PowerPoint Presentation</vt:lpstr>
      <vt:lpstr>PowerPoint Presentation</vt:lpstr>
      <vt:lpstr>Project Over View</vt:lpstr>
      <vt:lpstr>Individual Contribution</vt:lpstr>
      <vt:lpstr>Screen Shots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Tools</dc:title>
  <dc:creator>Shahriar Reza Rusel</dc:creator>
  <cp:lastModifiedBy>Rayhan</cp:lastModifiedBy>
  <cp:revision>49</cp:revision>
  <dcterms:created xsi:type="dcterms:W3CDTF">2017-04-08T14:54:03Z</dcterms:created>
  <dcterms:modified xsi:type="dcterms:W3CDTF">2018-09-11T03:27:48Z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