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325" r:id="rId2"/>
    <p:sldId id="326" r:id="rId3"/>
    <p:sldId id="260" r:id="rId4"/>
    <p:sldId id="324" r:id="rId5"/>
    <p:sldId id="328" r:id="rId6"/>
    <p:sldId id="329" r:id="rId7"/>
    <p:sldId id="330" r:id="rId8"/>
    <p:sldId id="32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F6820E"/>
    <a:srgbClr val="E3D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2473" autoAdjust="0"/>
  </p:normalViewPr>
  <p:slideViewPr>
    <p:cSldViewPr>
      <p:cViewPr varScale="1">
        <p:scale>
          <a:sx n="107" d="100"/>
          <a:sy n="107" d="100"/>
        </p:scale>
        <p:origin x="10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25F71-9FCE-44C8-832F-66BD893D0722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2C986-251A-4B69-AEB7-611F750637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2C986-251A-4B69-AEB7-611F7506372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03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2C986-251A-4B69-AEB7-611F7506372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1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2C986-251A-4B69-AEB7-611F7506372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0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2C986-251A-4B69-AEB7-611F7506372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5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2C986-251A-4B69-AEB7-611F7506372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8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71ED-BC6D-401F-B8B4-30F12E61F251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E51F-1868-496A-84EA-9B88CB039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71ED-BC6D-401F-B8B4-30F12E61F251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E51F-1868-496A-84EA-9B88CB039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71ED-BC6D-401F-B8B4-30F12E61F251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E51F-1868-496A-84EA-9B88CB039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71ED-BC6D-401F-B8B4-30F12E61F251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E51F-1868-496A-84EA-9B88CB039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71ED-BC6D-401F-B8B4-30F12E61F251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E51F-1868-496A-84EA-9B88CB039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71ED-BC6D-401F-B8B4-30F12E61F251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E51F-1868-496A-84EA-9B88CB039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71ED-BC6D-401F-B8B4-30F12E61F251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E51F-1868-496A-84EA-9B88CB039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71ED-BC6D-401F-B8B4-30F12E61F251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E51F-1868-496A-84EA-9B88CB039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71ED-BC6D-401F-B8B4-30F12E61F251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E51F-1868-496A-84EA-9B88CB039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71ED-BC6D-401F-B8B4-30F12E61F251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E51F-1868-496A-84EA-9B88CB039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71ED-BC6D-401F-B8B4-30F12E61F251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E51F-1868-496A-84EA-9B88CB039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C71ED-BC6D-401F-B8B4-30F12E61F251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FE51F-1868-496A-84EA-9B88CB039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95400"/>
            <a:ext cx="9144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3D BUILDING</a:t>
            </a:r>
            <a:endParaRPr lang="en-US" sz="6000" b="1" cap="none" spc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58200" y="0"/>
            <a:ext cx="762000" cy="7391400"/>
          </a:xfrm>
          <a:prstGeom prst="rect">
            <a:avLst/>
          </a:prstGeom>
          <a:solidFill>
            <a:schemeClr val="bg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3810000"/>
            <a:ext cx="3962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Group member: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Muhammad </a:t>
            </a:r>
            <a:r>
              <a:rPr lang="en-US" sz="2200" dirty="0" err="1" smtClean="0"/>
              <a:t>Shazzad</a:t>
            </a:r>
            <a:r>
              <a:rPr lang="en-US" sz="2200" dirty="0" smtClean="0"/>
              <a:t> Hossain</a:t>
            </a:r>
          </a:p>
          <a:p>
            <a:r>
              <a:rPr lang="en-US" sz="2200" dirty="0" smtClean="0"/>
              <a:t>       id- 011 152 018</a:t>
            </a:r>
          </a:p>
          <a:p>
            <a:pPr marL="342900" indent="-342900">
              <a:buAutoNum type="arabicPeriod" startAt="2"/>
            </a:pPr>
            <a:r>
              <a:rPr lang="en-US" sz="2200" dirty="0" err="1" smtClean="0"/>
              <a:t>Mustafizur</a:t>
            </a:r>
            <a:r>
              <a:rPr lang="en-US" sz="2200" dirty="0" smtClean="0"/>
              <a:t> Rahman</a:t>
            </a:r>
          </a:p>
          <a:p>
            <a:r>
              <a:rPr lang="en-US" sz="2200" dirty="0" smtClean="0"/>
              <a:t>       id- 011 142 047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607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2" y="25146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Introduction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1444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246059"/>
            <a:ext cx="7315200" cy="29238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sz="3600" dirty="0" smtClean="0"/>
              <a:t>3d view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sz="3600" dirty="0" smtClean="0"/>
              <a:t>Animation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sz="3600" dirty="0" smtClean="0"/>
              <a:t>Control using keyboard &amp; mouse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sz="3600" dirty="0"/>
              <a:t>texturing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048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 smtClean="0"/>
              <a:t>Feature List</a:t>
            </a:r>
            <a:endParaRPr lang="en-US" sz="5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146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SCREEN SHOT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3341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271" y="0"/>
            <a:ext cx="9288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9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146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3588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9623</TotalTime>
  <Words>41</Words>
  <Application>Microsoft Office PowerPoint</Application>
  <PresentationFormat>On-screen Show (4:3)</PresentationFormat>
  <Paragraphs>19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Sazzad Hossain</cp:lastModifiedBy>
  <cp:revision>262</cp:revision>
  <dcterms:created xsi:type="dcterms:W3CDTF">2018-08-03T11:36:30Z</dcterms:created>
  <dcterms:modified xsi:type="dcterms:W3CDTF">2018-09-10T23:41:44Z</dcterms:modified>
</cp:coreProperties>
</file>