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73DE770-A264-49FE-87B3-E60B1A3930C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EF298C-2050-417C-88BB-F28DED39CB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</a:t>
            </a:r>
            <a:r>
              <a:rPr lang="en-US" dirty="0" err="1" smtClean="0"/>
              <a:t>Name:Nazmia</a:t>
            </a:r>
            <a:r>
              <a:rPr lang="en-US" dirty="0" smtClean="0"/>
              <a:t> </a:t>
            </a:r>
            <a:r>
              <a:rPr lang="en-US" dirty="0" err="1" smtClean="0"/>
              <a:t>Tamanna</a:t>
            </a:r>
            <a:r>
              <a:rPr lang="en-US" dirty="0" smtClean="0"/>
              <a:t> </a:t>
            </a:r>
            <a:r>
              <a:rPr lang="en-US" dirty="0" err="1" smtClean="0"/>
              <a:t>Mouri</a:t>
            </a:r>
            <a:endParaRPr lang="en-US" dirty="0"/>
          </a:p>
          <a:p>
            <a:r>
              <a:rPr lang="en-US" dirty="0" smtClean="0"/>
              <a:t>Id:011152025    </a:t>
            </a:r>
            <a:endParaRPr lang="en-US" dirty="0" smtClean="0"/>
          </a:p>
          <a:p>
            <a:r>
              <a:rPr lang="en-US" dirty="0" err="1" smtClean="0"/>
              <a:t>Name:Esrat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 </a:t>
            </a:r>
            <a:r>
              <a:rPr lang="en-US" dirty="0" err="1" smtClean="0"/>
              <a:t>Kanon</a:t>
            </a:r>
            <a:endParaRPr lang="en-US" dirty="0" smtClean="0"/>
          </a:p>
          <a:p>
            <a:r>
              <a:rPr lang="en-US" dirty="0" smtClean="0"/>
              <a:t>Id:011131040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429000"/>
            <a:ext cx="7620000" cy="2339975"/>
          </a:xfrm>
        </p:spPr>
        <p:txBody>
          <a:bodyPr/>
          <a:lstStyle/>
          <a:p>
            <a:r>
              <a:rPr lang="en-US" dirty="0" smtClean="0"/>
              <a:t>Topic: Fun facts about </a:t>
            </a:r>
            <a:r>
              <a:rPr lang="en-US" dirty="0" err="1" smtClean="0"/>
              <a:t>tajmahal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emoticon-2120024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1981200" cy="1828800"/>
          </a:xfrm>
          <a:prstGeom prst="rect">
            <a:avLst/>
          </a:prstGeom>
        </p:spPr>
      </p:pic>
      <p:pic>
        <p:nvPicPr>
          <p:cNvPr id="7" name="Picture 6" descr="emoticon-2120024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0"/>
            <a:ext cx="1981200" cy="1828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</a:p>
          <a:p>
            <a:r>
              <a:rPr lang="en-US" dirty="0" smtClean="0"/>
              <a:t>texturing</a:t>
            </a:r>
            <a:endParaRPr lang="en-US" dirty="0"/>
          </a:p>
          <a:p>
            <a:r>
              <a:rPr lang="en-US" dirty="0" smtClean="0"/>
              <a:t>Adding text</a:t>
            </a:r>
          </a:p>
          <a:p>
            <a:r>
              <a:rPr lang="en-US" dirty="0" smtClean="0"/>
              <a:t>Camera setup</a:t>
            </a:r>
          </a:p>
          <a:p>
            <a:r>
              <a:rPr lang="en-US" smtClean="0"/>
              <a:t>Transformations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our project</a:t>
            </a:r>
            <a:endParaRPr lang="en-US" dirty="0"/>
          </a:p>
        </p:txBody>
      </p:sp>
      <p:pic>
        <p:nvPicPr>
          <p:cNvPr id="4" name="Content Placeholder 3" descr="project 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3886200" cy="2057400"/>
          </a:xfr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752600"/>
            <a:ext cx="4114800" cy="2057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10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Fun facts about </a:t>
            </a:r>
            <a:r>
              <a:rPr lang="en-US" sz="2000" dirty="0" err="1" smtClean="0"/>
              <a:t>Tajmahal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8100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Tajmahal</a:t>
            </a:r>
            <a:r>
              <a:rPr lang="en-US" sz="2000" dirty="0" smtClean="0"/>
              <a:t> at the day</a:t>
            </a:r>
            <a:endParaRPr lang="en-US" sz="2000" dirty="0"/>
          </a:p>
        </p:txBody>
      </p:sp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000"/>
            <a:ext cx="3886200" cy="2296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191000"/>
            <a:ext cx="41148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Pink in the morning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6477000"/>
            <a:ext cx="4038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Golden at the night</a:t>
            </a:r>
            <a:endParaRPr lang="en-US" sz="2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Hugging_Face_Emoji_2028ce8b-c213-4d45-94aa-21e1a0842b4d_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0" y="1676400"/>
            <a:ext cx="6095239" cy="480021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248</TotalTime>
  <Words>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Welcome to our presentation</vt:lpstr>
      <vt:lpstr>Topic: Fun facts about tajmahal</vt:lpstr>
      <vt:lpstr>Steps of progress</vt:lpstr>
      <vt:lpstr>Screenshots of our project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Admin</dc:creator>
  <cp:lastModifiedBy>Windows User</cp:lastModifiedBy>
  <cp:revision>4</cp:revision>
  <dcterms:created xsi:type="dcterms:W3CDTF">2018-09-10T11:10:42Z</dcterms:created>
  <dcterms:modified xsi:type="dcterms:W3CDTF">2018-09-11T02:43:39Z</dcterms:modified>
</cp:coreProperties>
</file>