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87DC8F3-A774-4BCA-AA29-EDE6DC9570C1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803C606-FCDA-4207-9083-DA2AE4628E8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Name: </a:t>
            </a:r>
            <a:r>
              <a:rPr lang="en-GB" b="1" dirty="0" err="1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Sardar</a:t>
            </a:r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GB" b="1" dirty="0" err="1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Moktadir</a:t>
            </a:r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GB" b="1" dirty="0" err="1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Ibna</a:t>
            </a:r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GB" b="1" dirty="0" err="1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Mohsin</a:t>
            </a:r>
            <a:endParaRPr lang="en-GB" b="1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ID: 011 153 112</a:t>
            </a:r>
          </a:p>
          <a:p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Name: </a:t>
            </a:r>
            <a:r>
              <a:rPr lang="en-GB" b="1" dirty="0" err="1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Farhin</a:t>
            </a:r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Rahman Fiona</a:t>
            </a:r>
          </a:p>
          <a:p>
            <a:r>
              <a:rPr lang="en-GB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ID: 011 153 059</a:t>
            </a:r>
            <a:endParaRPr lang="en-GB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Into 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0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4800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It’s a 2D arcade game.</a:t>
            </a:r>
          </a:p>
        </p:txBody>
      </p:sp>
    </p:spTree>
    <p:extLst>
      <p:ext uri="{BB962C8B-B14F-4D97-AF65-F5344CB8AC3E}">
        <p14:creationId xmlns:p14="http://schemas.microsoft.com/office/powerpoint/2010/main" val="39909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your individual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r>
              <a:rPr lang="en-GB" sz="3600" dirty="0" smtClean="0"/>
              <a:t>Fiona: Designing (Front)</a:t>
            </a:r>
          </a:p>
          <a:p>
            <a:endParaRPr lang="en-GB" sz="3600" dirty="0" smtClean="0"/>
          </a:p>
          <a:p>
            <a:r>
              <a:rPr lang="en-GB" sz="3600" dirty="0" err="1" smtClean="0"/>
              <a:t>Sardar</a:t>
            </a:r>
            <a:r>
              <a:rPr lang="en-GB" sz="3600" dirty="0" smtClean="0"/>
              <a:t>: Logic building (Back end)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732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Screenshot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7" name="Picture 3" descr="D:\Files\University\9th Semester\Computer Graphics Lab\Into Space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1342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924800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138</TotalTime>
  <Words>52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Into Space</vt:lpstr>
      <vt:lpstr>Introduction</vt:lpstr>
      <vt:lpstr>description of your individual task</vt:lpstr>
      <vt:lpstr>Screenshot</vt:lpstr>
      <vt:lpstr>Thank You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Space</dc:title>
  <dc:creator>Painkiller</dc:creator>
  <cp:lastModifiedBy>Windows User</cp:lastModifiedBy>
  <cp:revision>6</cp:revision>
  <dcterms:created xsi:type="dcterms:W3CDTF">2018-09-10T15:11:56Z</dcterms:created>
  <dcterms:modified xsi:type="dcterms:W3CDTF">2018-09-11T02:38:13Z</dcterms:modified>
</cp:coreProperties>
</file>