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3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5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2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1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0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8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1F48-4F26-40B5-81FE-9F6233E8B2DC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A93F-2AA5-4F2F-9450-F54FC888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7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282" y="399607"/>
            <a:ext cx="9448800" cy="1825096"/>
          </a:xfrm>
        </p:spPr>
        <p:txBody>
          <a:bodyPr/>
          <a:lstStyle/>
          <a:p>
            <a:r>
              <a:rPr lang="en-US" dirty="0" smtClean="0"/>
              <a:t>Rocket launching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282" y="2653407"/>
            <a:ext cx="9448800" cy="2459506"/>
          </a:xfrm>
        </p:spPr>
        <p:txBody>
          <a:bodyPr/>
          <a:lstStyle/>
          <a:p>
            <a:r>
              <a:rPr lang="en-US" dirty="0" smtClean="0"/>
              <a:t>Group Member-</a:t>
            </a:r>
          </a:p>
          <a:p>
            <a:r>
              <a:rPr lang="en-US" dirty="0"/>
              <a:t>	</a:t>
            </a:r>
            <a:r>
              <a:rPr lang="en-US" dirty="0" smtClean="0"/>
              <a:t>1. Md. Nasir Uddin 			011 142 128</a:t>
            </a:r>
          </a:p>
          <a:p>
            <a:r>
              <a:rPr lang="en-US" dirty="0"/>
              <a:t>	</a:t>
            </a:r>
            <a:r>
              <a:rPr lang="en-US" dirty="0" smtClean="0"/>
              <a:t>2. Muhammad Saimoon Imran 	011 142 153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33"/>
            <a:ext cx="13012966" cy="7316221"/>
          </a:xfrm>
        </p:spPr>
      </p:pic>
    </p:spTree>
    <p:extLst>
      <p:ext uri="{BB962C8B-B14F-4D97-AF65-F5344CB8AC3E}">
        <p14:creationId xmlns:p14="http://schemas.microsoft.com/office/powerpoint/2010/main" val="3239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648474"/>
            <a:ext cx="4191000" cy="114169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an imaginary rocket launching site scenery.</a:t>
            </a:r>
          </a:p>
          <a:p>
            <a:r>
              <a:rPr lang="en-US" dirty="0" smtClean="0"/>
              <a:t>We used some openGL functions to implement the whole scenery</a:t>
            </a:r>
          </a:p>
          <a:p>
            <a:pPr lvl="3"/>
            <a:r>
              <a:rPr lang="en-US" dirty="0" smtClean="0"/>
              <a:t>GL_QUADS</a:t>
            </a:r>
          </a:p>
          <a:p>
            <a:pPr lvl="3"/>
            <a:r>
              <a:rPr lang="en-US" dirty="0" smtClean="0"/>
              <a:t>GL_TRIANGLES</a:t>
            </a:r>
          </a:p>
          <a:p>
            <a:pPr lvl="3"/>
            <a:r>
              <a:rPr lang="en-US" dirty="0" smtClean="0"/>
              <a:t>GL_LINES etc.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14" y="551431"/>
            <a:ext cx="2860631" cy="1293028"/>
          </a:xfrm>
        </p:spPr>
        <p:txBody>
          <a:bodyPr/>
          <a:lstStyle/>
          <a:p>
            <a:r>
              <a:rPr lang="en-US" b="1" dirty="0" smtClean="0"/>
              <a:t>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raw scenery on our notebook to determine how it would look like.</a:t>
            </a:r>
          </a:p>
          <a:p>
            <a:r>
              <a:rPr lang="en-US" dirty="0" smtClean="0"/>
              <a:t>Try different color combination to make </a:t>
            </a:r>
            <a:r>
              <a:rPr lang="en-US" smtClean="0"/>
              <a:t>it look cool.</a:t>
            </a:r>
            <a:endParaRPr lang="en-US" dirty="0" smtClean="0"/>
          </a:p>
          <a:p>
            <a:r>
              <a:rPr lang="en-US" dirty="0" smtClean="0"/>
              <a:t>Determine the coordinates and write code for-</a:t>
            </a:r>
          </a:p>
          <a:p>
            <a:pPr lvl="4"/>
            <a:r>
              <a:rPr lang="en-US" dirty="0" smtClean="0"/>
              <a:t>Sky</a:t>
            </a:r>
          </a:p>
          <a:p>
            <a:pPr lvl="4"/>
            <a:r>
              <a:rPr lang="en-US" dirty="0" smtClean="0"/>
              <a:t>Moon &amp; Stars</a:t>
            </a:r>
          </a:p>
          <a:p>
            <a:pPr lvl="4"/>
            <a:r>
              <a:rPr lang="en-US" dirty="0" smtClean="0"/>
              <a:t>Rocket Tower</a:t>
            </a:r>
          </a:p>
          <a:p>
            <a:pPr lvl="4"/>
            <a:r>
              <a:rPr lang="en-US" dirty="0" smtClean="0"/>
              <a:t>Rocket Body</a:t>
            </a:r>
          </a:p>
          <a:p>
            <a:pPr lvl="4"/>
            <a:r>
              <a:rPr lang="en-US" dirty="0" smtClean="0"/>
              <a:t>Fire blowing after take off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206" y="2580647"/>
            <a:ext cx="5042770" cy="1293028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</TotalTime>
  <Words>79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Rocket launching site</vt:lpstr>
      <vt:lpstr>PowerPoint Presentation</vt:lpstr>
      <vt:lpstr>introduction</vt:lpstr>
      <vt:lpstr>Tasks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launching site</dc:title>
  <dc:creator>Windows User</dc:creator>
  <cp:lastModifiedBy>Windows User</cp:lastModifiedBy>
  <cp:revision>4</cp:revision>
  <dcterms:created xsi:type="dcterms:W3CDTF">2018-09-09T16:30:05Z</dcterms:created>
  <dcterms:modified xsi:type="dcterms:W3CDTF">2018-09-09T17:06:59Z</dcterms:modified>
</cp:coreProperties>
</file>