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57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962A-F75D-4D80-BBBE-E9796186E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2049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</a:t>
            </a:r>
            <a:r>
              <a:rPr lang="en-US" sz="6000" dirty="0"/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267981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82AA-8268-4936-A3A5-98762A56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9884"/>
            <a:ext cx="11029615" cy="871266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sz="4000" dirty="0"/>
              <a:t>Pyramids of Egypt(2D)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C3A1-AF66-4963-B0CA-260D5539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493676"/>
            <a:ext cx="11029615" cy="1344228"/>
          </a:xfrm>
        </p:spPr>
        <p:txBody>
          <a:bodyPr>
            <a:normAutofit/>
          </a:bodyPr>
          <a:lstStyle/>
          <a:p>
            <a:r>
              <a:rPr lang="en-US" dirty="0"/>
              <a:t>						Md.  </a:t>
            </a:r>
            <a:r>
              <a:rPr lang="en-US" dirty="0" err="1"/>
              <a:t>Sirazul</a:t>
            </a:r>
            <a:r>
              <a:rPr lang="en-US" dirty="0"/>
              <a:t> Munir        id: 011142064</a:t>
            </a:r>
          </a:p>
          <a:p>
            <a:r>
              <a:rPr lang="en-US" dirty="0"/>
              <a:t> 						Tabassum Siraj               id:  011141027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249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program to display modeling transformation effects on a scenery.</a:t>
            </a:r>
          </a:p>
        </p:txBody>
      </p:sp>
    </p:spTree>
    <p:extLst>
      <p:ext uri="{BB962C8B-B14F-4D97-AF65-F5344CB8AC3E}">
        <p14:creationId xmlns:p14="http://schemas.microsoft.com/office/powerpoint/2010/main" val="27250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0142-689A-49D0-9618-2E31433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BE36-1D04-4C35-84E4-8B5AEE84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503639"/>
          </a:xfrm>
        </p:spPr>
        <p:txBody>
          <a:bodyPr>
            <a:normAutofit/>
          </a:bodyPr>
          <a:lstStyle/>
          <a:p>
            <a:r>
              <a:rPr lang="en-US" sz="2000" dirty="0"/>
              <a:t>Three Pyramids</a:t>
            </a:r>
          </a:p>
          <a:p>
            <a:r>
              <a:rPr lang="en-US" sz="2000" dirty="0"/>
              <a:t>Desert </a:t>
            </a:r>
          </a:p>
          <a:p>
            <a:r>
              <a:rPr lang="en-US" sz="2000" dirty="0"/>
              <a:t>Cactus </a:t>
            </a:r>
          </a:p>
          <a:p>
            <a:r>
              <a:rPr lang="en-US" sz="2000" dirty="0"/>
              <a:t>Sky </a:t>
            </a:r>
          </a:p>
          <a:p>
            <a:r>
              <a:rPr lang="en-US" sz="2000" dirty="0"/>
              <a:t>Cloud</a:t>
            </a:r>
          </a:p>
          <a:p>
            <a:r>
              <a:rPr lang="en-US" sz="2000" dirty="0"/>
              <a:t>Sun</a:t>
            </a:r>
          </a:p>
          <a:p>
            <a:r>
              <a:rPr lang="en-US" sz="2000" dirty="0"/>
              <a:t>Moon </a:t>
            </a:r>
          </a:p>
          <a:p>
            <a:r>
              <a:rPr lang="en-US" sz="2000" dirty="0"/>
              <a:t>Day vision</a:t>
            </a:r>
          </a:p>
          <a:p>
            <a:r>
              <a:rPr lang="en-US" sz="2000" dirty="0"/>
              <a:t>Night vision</a:t>
            </a:r>
          </a:p>
          <a:p>
            <a:r>
              <a:rPr lang="en-US" sz="2000" dirty="0"/>
              <a:t>Dynamic movement of cloud, sun, moon, day, night.</a:t>
            </a:r>
          </a:p>
        </p:txBody>
      </p:sp>
    </p:spTree>
    <p:extLst>
      <p:ext uri="{BB962C8B-B14F-4D97-AF65-F5344CB8AC3E}">
        <p14:creationId xmlns:p14="http://schemas.microsoft.com/office/powerpoint/2010/main" val="82485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0B90-1C5F-4021-BDAD-3ECCF994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Snap 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DE24A-306C-4770-A654-B81E35F2B1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72" y="2995128"/>
            <a:ext cx="5681953" cy="379866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2BECD-5CFB-4E11-83FB-58C600DF9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1106" y="2995128"/>
            <a:ext cx="5578922" cy="3798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8F84A-FA82-4B58-B73E-3170FAD50A9D}"/>
              </a:ext>
            </a:extLst>
          </p:cNvPr>
          <p:cNvSpPr txBox="1"/>
          <p:nvPr/>
        </p:nvSpPr>
        <p:spPr>
          <a:xfrm>
            <a:off x="321972" y="2256464"/>
            <a:ext cx="3000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Pyramid at Day Light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9A493-5D54-49E9-BCE4-6E8AC69F6FDB}"/>
              </a:ext>
            </a:extLst>
          </p:cNvPr>
          <p:cNvSpPr txBox="1"/>
          <p:nvPr/>
        </p:nvSpPr>
        <p:spPr>
          <a:xfrm>
            <a:off x="6291106" y="2256464"/>
            <a:ext cx="258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Pyramid at Night</a:t>
            </a:r>
          </a:p>
        </p:txBody>
      </p:sp>
    </p:spTree>
    <p:extLst>
      <p:ext uri="{BB962C8B-B14F-4D97-AF65-F5344CB8AC3E}">
        <p14:creationId xmlns:p14="http://schemas.microsoft.com/office/powerpoint/2010/main" val="425632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E091-2EDA-40F8-BC74-19C56468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26917"/>
            <a:ext cx="11029615" cy="2553410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1671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112</TotalTime>
  <Words>55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                           Welcome </vt:lpstr>
      <vt:lpstr>     Pyramids of Egypt(2D) </vt:lpstr>
      <vt:lpstr>Project Description</vt:lpstr>
      <vt:lpstr>Key Points</vt:lpstr>
      <vt:lpstr>                                            Snap Shots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Tabassum Siraj</dc:creator>
  <cp:lastModifiedBy>Md. Sirazul Munir</cp:lastModifiedBy>
  <cp:revision>13</cp:revision>
  <dcterms:created xsi:type="dcterms:W3CDTF">2018-09-10T15:08:09Z</dcterms:created>
  <dcterms:modified xsi:type="dcterms:W3CDTF">2018-09-10T17:06:00Z</dcterms:modified>
</cp:coreProperties>
</file>