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9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91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1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1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3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97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7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0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32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4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33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7C9F9D-558A-4BBF-9E01-CA599C5B0161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8C3118-210D-4204-8039-EA8610CB25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04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70" y="223025"/>
            <a:ext cx="10058400" cy="979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Smart Home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08070" y="1107762"/>
            <a:ext cx="10058400" cy="33192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Using packet Tracer</a:t>
            </a: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Presented by: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Joy </a:t>
            </a:r>
            <a:r>
              <a:rPr lang="en-US" sz="2800" dirty="0" err="1" smtClean="0">
                <a:solidFill>
                  <a:srgbClr val="0070C0"/>
                </a:solidFill>
              </a:rPr>
              <a:t>Mandal</a:t>
            </a:r>
            <a:r>
              <a:rPr lang="en-US" sz="2800" dirty="0" smtClean="0">
                <a:solidFill>
                  <a:srgbClr val="0070C0"/>
                </a:solidFill>
              </a:rPr>
              <a:t>- </a:t>
            </a:r>
            <a:r>
              <a:rPr lang="en-US" sz="2800" dirty="0" smtClean="0"/>
              <a:t>011141097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err="1" smtClean="0">
                <a:solidFill>
                  <a:srgbClr val="0070C0"/>
                </a:solidFill>
              </a:rPr>
              <a:t>Apurbo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sarkar</a:t>
            </a:r>
            <a:r>
              <a:rPr lang="en-US" sz="2800" dirty="0" smtClean="0">
                <a:solidFill>
                  <a:srgbClr val="0070C0"/>
                </a:solidFill>
              </a:rPr>
              <a:t>- </a:t>
            </a:r>
            <a:r>
              <a:rPr lang="en-US" sz="2800" dirty="0" smtClean="0"/>
              <a:t>011141013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err="1" smtClean="0">
                <a:solidFill>
                  <a:srgbClr val="0070C0"/>
                </a:solidFill>
              </a:rPr>
              <a:t>Bayzid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Rahaman</a:t>
            </a:r>
            <a:r>
              <a:rPr lang="en-US" sz="2800" dirty="0" smtClean="0">
                <a:solidFill>
                  <a:srgbClr val="0070C0"/>
                </a:solidFill>
              </a:rPr>
              <a:t>- </a:t>
            </a:r>
            <a:r>
              <a:rPr lang="en-US" sz="2800" dirty="0" smtClean="0"/>
              <a:t>011143080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9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gateway ,DNS and Cell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Home </a:t>
            </a:r>
            <a:r>
              <a:rPr lang="en-US" b="1" dirty="0" smtClean="0"/>
              <a:t>Gateway </a:t>
            </a:r>
            <a:r>
              <a:rPr lang="en-US" dirty="0"/>
              <a:t>is a device that allows a local area network (LAN) to connect to a wide area network (WAN) via a modem. </a:t>
            </a:r>
          </a:p>
          <a:p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Domain Name Servers (DNS) </a:t>
            </a:r>
            <a:r>
              <a:rPr lang="en-US" dirty="0"/>
              <a:t>are the Internet's equivalent of a phone book. They maintain a directory of domain names and translate them to Internet Protocol (IP) addresses.</a:t>
            </a:r>
            <a:br>
              <a:rPr lang="en-US" dirty="0"/>
            </a:br>
            <a:r>
              <a:rPr lang="en-US" dirty="0"/>
              <a:t>This is necessary because, although domain names are easy for people to remember, computers or machines, access websites based on IP addresses</a:t>
            </a:r>
            <a:r>
              <a:rPr lang="en-US" dirty="0" smtClean="0"/>
              <a:t>.</a:t>
            </a:r>
            <a:r>
              <a:rPr lang="en-US" dirty="0"/>
              <a:t> 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 smtClean="0"/>
              <a:t>Cell Tower </a:t>
            </a:r>
            <a:r>
              <a:rPr lang="en-US" dirty="0"/>
              <a:t>is connected with central office server. Cell towers are usually placed so that they can cover a wide area. One can control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divices</a:t>
            </a:r>
            <a:r>
              <a:rPr lang="en-US" dirty="0"/>
              <a:t> used inside the home using cell 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control lighting, heating, ventilation, air conditioning, appliances, communication systems, entertainment and home security devices.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To improve Convenience, </a:t>
            </a:r>
            <a:r>
              <a:rPr lang="en-US" dirty="0" smtClean="0"/>
              <a:t>Comfort </a:t>
            </a:r>
            <a:r>
              <a:rPr lang="en-US" dirty="0"/>
              <a:t>and Security.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15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Flexibility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Programmatically </a:t>
            </a:r>
            <a:r>
              <a:rPr lang="en-US" dirty="0"/>
              <a:t>control devices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Better scalability and security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Energy saving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Improved comfort and safe</a:t>
            </a:r>
          </a:p>
        </p:txBody>
      </p:sp>
    </p:spTree>
    <p:extLst>
      <p:ext uri="{BB962C8B-B14F-4D97-AF65-F5344CB8AC3E}">
        <p14:creationId xmlns:p14="http://schemas.microsoft.com/office/powerpoint/2010/main" xmlns="" val="6140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Controlling </a:t>
            </a:r>
            <a:r>
              <a:rPr lang="en-US" dirty="0"/>
              <a:t>various household devices </a:t>
            </a:r>
            <a:r>
              <a:rPr lang="en-US" dirty="0" smtClean="0"/>
              <a:t>of house </a:t>
            </a:r>
            <a:r>
              <a:rPr lang="en-US" dirty="0"/>
              <a:t>with internet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Industrial automation and </a:t>
            </a:r>
            <a:r>
              <a:rPr lang="en-US" dirty="0" smtClean="0"/>
              <a:t>management through internet machine-driven </a:t>
            </a:r>
            <a:r>
              <a:rPr lang="en-US" dirty="0"/>
              <a:t>fireplace exit </a:t>
            </a:r>
            <a:r>
              <a:rPr lang="en-US" dirty="0" smtClean="0"/>
              <a:t>                                                                                     systems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Improvement </a:t>
            </a:r>
            <a:r>
              <a:rPr lang="en-US" dirty="0"/>
              <a:t>of security problems </a:t>
            </a:r>
            <a:r>
              <a:rPr lang="en-US" dirty="0" smtClean="0"/>
              <a:t>in extremely </a:t>
            </a:r>
            <a:r>
              <a:rPr lang="en-US" dirty="0"/>
              <a:t>restricted areas.</a:t>
            </a:r>
          </a:p>
        </p:txBody>
      </p:sp>
    </p:spTree>
    <p:extLst>
      <p:ext uri="{BB962C8B-B14F-4D97-AF65-F5344CB8AC3E}">
        <p14:creationId xmlns:p14="http://schemas.microsoft.com/office/powerpoint/2010/main" xmlns="" val="14772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have introduced the event of a home management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</a:t>
            </a:r>
            <a:r>
              <a:rPr lang="en-US" dirty="0"/>
              <a:t>system exploitation using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system is suitable for remotely controlling the home appliances 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system may be employed in many places like banks, hospitals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1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15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  </a:t>
            </a:r>
            <a:r>
              <a:rPr lang="en-US" sz="1800" b="1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WHY </a:t>
            </a:r>
            <a:r>
              <a:rPr lang="en-US" sz="1800" b="1" dirty="0"/>
              <a:t>SMART HOME</a:t>
            </a:r>
            <a:r>
              <a:rPr lang="en-US" sz="1800" b="1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    </a:t>
            </a:r>
            <a:r>
              <a:rPr lang="en-US" sz="1800" b="1" dirty="0" smtClean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 </a:t>
            </a:r>
            <a:r>
              <a:rPr lang="en-US" sz="1800" b="1" dirty="0" smtClean="0"/>
              <a:t>  PROPOSED </a:t>
            </a:r>
            <a:r>
              <a:rPr lang="en-US" sz="1800" b="1" dirty="0" err="1"/>
              <a:t>IoT</a:t>
            </a:r>
            <a:r>
              <a:rPr lang="en-US" sz="1800" b="1" dirty="0"/>
              <a:t>  ARCHITECTURE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INTERNET OF THINGS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SYSTEM FUNCTIONS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   CONCLUSION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541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technology has become an integrated part of people’s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to influence many aspects of daily life and has allowed better social interaction, ease of transportation etc.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or sensible home may be delineated as introduction of technology within the home atmosphere to provide ease and protection to its occupants.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technology of the Internet of Things, the examination and execution of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got additional average.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SMART HOME?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Smart Home is Applicable in various aspect of our home and environment to suite our different preferences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Comfort or Ease of Control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Entertainment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Convenience </a:t>
            </a:r>
            <a:r>
              <a:rPr lang="en-US" dirty="0"/>
              <a:t>all time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Life time personalization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xmlns="" val="1938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Wireless </a:t>
            </a:r>
            <a:r>
              <a:rPr lang="en-US" dirty="0"/>
              <a:t>Connectivity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Expansion </a:t>
            </a:r>
            <a:r>
              <a:rPr lang="en-US" dirty="0"/>
              <a:t>Capability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Protocol Compatibility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Application Control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Device Management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Savings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xmlns="" val="35350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err="1"/>
              <a:t>IoT</a:t>
            </a:r>
            <a:r>
              <a:rPr lang="en-US" b="1" dirty="0"/>
              <a:t>  ARCHITECTURE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4264" y="1817648"/>
            <a:ext cx="8854068" cy="4493941"/>
          </a:xfrm>
        </p:spPr>
      </p:pic>
    </p:spTree>
    <p:extLst>
      <p:ext uri="{BB962C8B-B14F-4D97-AF65-F5344CB8AC3E}">
        <p14:creationId xmlns:p14="http://schemas.microsoft.com/office/powerpoint/2010/main" xmlns="" val="1671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err="1"/>
              <a:t>IoT</a:t>
            </a:r>
            <a:r>
              <a:rPr lang="en-US" b="1" dirty="0"/>
              <a:t>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physical layer consists of the devices which are to be controlled.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data link layer consist of </a:t>
            </a:r>
            <a:r>
              <a:rPr lang="en-US" dirty="0" err="1"/>
              <a:t>IoT</a:t>
            </a:r>
            <a:r>
              <a:rPr lang="en-US" dirty="0"/>
              <a:t> gateway router, device manager and various communication protocols.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gateway which communicates to personal computer or smart phone by means internet in the network and transport layer.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application and presentation layer consist of web portal which is nothing but designing a web page by which we can control the various appliances 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appliances can also be controlled by creating an app in mobile phone which is similar to web portal.</a:t>
            </a:r>
          </a:p>
        </p:txBody>
      </p:sp>
    </p:spTree>
    <p:extLst>
      <p:ext uri="{BB962C8B-B14F-4D97-AF65-F5344CB8AC3E}">
        <p14:creationId xmlns:p14="http://schemas.microsoft.com/office/powerpoint/2010/main" xmlns="" val="1932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OF THINGS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Internet of things (</a:t>
            </a:r>
            <a:r>
              <a:rPr lang="en-US" dirty="0" err="1"/>
              <a:t>IoTs</a:t>
            </a:r>
            <a:r>
              <a:rPr lang="en-US" dirty="0"/>
              <a:t>) can be defined as connecting the various types of objects like smart phones, personal computer and Tablets to internet.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aim of the </a:t>
            </a:r>
            <a:r>
              <a:rPr lang="en-US" dirty="0" err="1"/>
              <a:t>IoT</a:t>
            </a:r>
            <a:r>
              <a:rPr lang="en-US" dirty="0"/>
              <a:t> is that enable things to be connected any time, any where with any thing and anyone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/>
              <a:t>the introduction of </a:t>
            </a:r>
            <a:r>
              <a:rPr lang="en-US" dirty="0" err="1"/>
              <a:t>IoTs</a:t>
            </a:r>
            <a:r>
              <a:rPr lang="en-US" dirty="0"/>
              <a:t>, the research and development of home automation are becoming popular in the recent days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IoTs</a:t>
            </a:r>
            <a:r>
              <a:rPr lang="en-US" dirty="0" smtClean="0"/>
              <a:t> </a:t>
            </a:r>
            <a:r>
              <a:rPr lang="en-US" dirty="0"/>
              <a:t>technology is used to come in with innovative idea and great growth for smart homes to improve the living standards of life.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-based architecture provides high-level flexibility at the communication and information.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an approach which is relevant in many different environments such as patient monitoring system, security, traffic signal control or controlling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9148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devices are connected with home gateway. Home gateway is connected with ISP through a cable modem. Two server DNS and </a:t>
            </a:r>
            <a:r>
              <a:rPr lang="en-US" dirty="0" err="1"/>
              <a:t>IoT</a:t>
            </a:r>
            <a:r>
              <a:rPr lang="en-US" dirty="0"/>
              <a:t> server are connected with ISP and a central office server is connected with ISP.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3083" y="2656479"/>
            <a:ext cx="6177776" cy="3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53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608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Smart Home</vt:lpstr>
      <vt:lpstr>Overview</vt:lpstr>
      <vt:lpstr>INTRODUCTION </vt:lpstr>
      <vt:lpstr>WHY SMART HOME? </vt:lpstr>
      <vt:lpstr>FEATURES</vt:lpstr>
      <vt:lpstr>PROPOSED IoT  ARCHITECTURE </vt:lpstr>
      <vt:lpstr>PROPOSED IoT  ARCHITECTURE</vt:lpstr>
      <vt:lpstr>INTERNET OF THINGS </vt:lpstr>
      <vt:lpstr>DESCRIPTION</vt:lpstr>
      <vt:lpstr>Home gateway ,DNS and Cell tower</vt:lpstr>
      <vt:lpstr>SYSTEM FUNCTIONS </vt:lpstr>
      <vt:lpstr>ADVANTAGES </vt:lpstr>
      <vt:lpstr>FUTURE SCOPE </vt:lpstr>
      <vt:lpstr>CONCLUSION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Mahade Hasan</dc:creator>
  <cp:lastModifiedBy>Md Jilani</cp:lastModifiedBy>
  <cp:revision>24</cp:revision>
  <dcterms:created xsi:type="dcterms:W3CDTF">2018-05-11T09:48:41Z</dcterms:created>
  <dcterms:modified xsi:type="dcterms:W3CDTF">2019-01-01T08:46:35Z</dcterms:modified>
</cp:coreProperties>
</file>