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60" r:id="rId8"/>
    <p:sldId id="277" r:id="rId9"/>
    <p:sldId id="276" r:id="rId10"/>
    <p:sldId id="261" r:id="rId11"/>
    <p:sldId id="278" r:id="rId12"/>
    <p:sldId id="262" r:id="rId13"/>
    <p:sldId id="263" r:id="rId14"/>
    <p:sldId id="265" r:id="rId15"/>
    <p:sldId id="281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89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13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042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2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22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13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85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00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246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21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05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84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2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65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9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68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625DB5-9A84-4CAD-8A02-E926818EB625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C3C4-28BB-4455-9910-E45ECECD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924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4902" y="783566"/>
            <a:ext cx="8825658" cy="3329581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результатов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92381" y="4311553"/>
            <a:ext cx="8825658" cy="861420"/>
          </a:xfrm>
        </p:spPr>
        <p:txBody>
          <a:bodyPr/>
          <a:lstStyle/>
          <a:p>
            <a:pPr lvl="8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</a:t>
            </a:r>
          </a:p>
          <a:p>
            <a:pPr lvl="8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Хисамутдинов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2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Кластеризация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4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График распределения кластеров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768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Разбиение на тестовую и тренировочную выборки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50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Визуализация зависимостей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35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Обучение и выбор модели классификации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75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engineering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51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Валидация</a:t>
            </a:r>
            <a:r>
              <a:rPr lang="ru-RU" dirty="0"/>
              <a:t> </a:t>
            </a:r>
            <a:r>
              <a:rPr lang="ru-RU" dirty="0" smtClean="0"/>
              <a:t>модели на тестовой выборке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35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Функция подбора товаров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29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Функция поиска клиента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76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должно было выглядеть идеально сделанное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16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Парсинг</a:t>
            </a:r>
            <a:r>
              <a:rPr lang="ru-RU" dirty="0" smtClean="0"/>
              <a:t> данных – объединение </a:t>
            </a:r>
            <a:r>
              <a:rPr lang="ru-RU" dirty="0" err="1" smtClean="0"/>
              <a:t>датафреймов</a:t>
            </a:r>
            <a:r>
              <a:rPr lang="ru-RU" dirty="0" smtClean="0"/>
              <a:t> и выделение координат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28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Подведение итогов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9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Заполнение пропусков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01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Удаление выбросов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61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Плотность распределения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791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Построение карты по полученным координатам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02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Выделение пользователей в отдельный </a:t>
            </a:r>
            <a:r>
              <a:rPr lang="ru-RU" dirty="0" err="1" smtClean="0"/>
              <a:t>датафрейм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58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Удаление аномалий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763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Добавление нового признака – среднее затрата по регионам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7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</TotalTime>
  <Words>82</Words>
  <Application>Microsoft Office PowerPoint</Application>
  <PresentationFormat>Широкоэкранный</PresentationFormat>
  <Paragraphs>22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 3</vt:lpstr>
      <vt:lpstr>Ион</vt:lpstr>
      <vt:lpstr>Презентация результатов работы</vt:lpstr>
      <vt:lpstr>Парсинг данных – объединение датафреймов и выделение координат</vt:lpstr>
      <vt:lpstr>Заполнение пропусков</vt:lpstr>
      <vt:lpstr>Удаление выбросов</vt:lpstr>
      <vt:lpstr>Плотность распределения</vt:lpstr>
      <vt:lpstr>Построение карты по полученным координатам</vt:lpstr>
      <vt:lpstr>Выделение пользователей в отдельный датафрейм</vt:lpstr>
      <vt:lpstr>Удаление аномалий</vt:lpstr>
      <vt:lpstr>Добавление нового признака – среднее затрата по регионам</vt:lpstr>
      <vt:lpstr>Кластеризация данных</vt:lpstr>
      <vt:lpstr>График распределения кластеров</vt:lpstr>
      <vt:lpstr>Разбиение на тестовую и тренировочную выборки</vt:lpstr>
      <vt:lpstr>Визуализация зависимостей данных</vt:lpstr>
      <vt:lpstr>Обучение и выбор модели классификации</vt:lpstr>
      <vt:lpstr>Feature engineering</vt:lpstr>
      <vt:lpstr>Валидация модели на тестовой выборке</vt:lpstr>
      <vt:lpstr>Функция подбора товаров</vt:lpstr>
      <vt:lpstr>Функция поиска клиента</vt:lpstr>
      <vt:lpstr>Как должно было выглядеть идеально сделанное приложение</vt:lpstr>
      <vt:lpstr>Подведение итогов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результатов работы</dc:title>
  <dc:creator>1</dc:creator>
  <cp:lastModifiedBy>1</cp:lastModifiedBy>
  <cp:revision>11</cp:revision>
  <dcterms:created xsi:type="dcterms:W3CDTF">2022-04-13T16:29:19Z</dcterms:created>
  <dcterms:modified xsi:type="dcterms:W3CDTF">2022-04-13T19:46:49Z</dcterms:modified>
</cp:coreProperties>
</file>