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Now Bold" charset="1" panose="00000800000000000000"/>
      <p:regular r:id="rId18"/>
    </p:embeddedFont>
    <p:embeddedFont>
      <p:font typeface="DM Sa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.jpeg" Type="http://schemas.openxmlformats.org/officeDocument/2006/relationships/image"/><Relationship Id="rId13" Target="../media/image34.png" Type="http://schemas.openxmlformats.org/officeDocument/2006/relationships/image"/><Relationship Id="rId14" Target="../media/image35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49.png" Type="http://schemas.openxmlformats.org/officeDocument/2006/relationships/image"/><Relationship Id="rId13" Target="../media/image50.svg" Type="http://schemas.openxmlformats.org/officeDocument/2006/relationships/image"/><Relationship Id="rId14" Target="../media/image51.png" Type="http://schemas.openxmlformats.org/officeDocument/2006/relationships/image"/><Relationship Id="rId15" Target="../media/image52.svg" Type="http://schemas.openxmlformats.org/officeDocument/2006/relationships/image"/><Relationship Id="rId16" Target="../media/image53.png" Type="http://schemas.openxmlformats.org/officeDocument/2006/relationships/image"/><Relationship Id="rId17" Target="../media/image54.svg" Type="http://schemas.openxmlformats.org/officeDocument/2006/relationships/image"/><Relationship Id="rId18" Target="../media/image55.png" Type="http://schemas.openxmlformats.org/officeDocument/2006/relationships/image"/><Relationship Id="rId19" Target="../media/image56.svg" Type="http://schemas.openxmlformats.org/officeDocument/2006/relationships/image"/><Relationship Id="rId2" Target="../media/image39.png" Type="http://schemas.openxmlformats.org/officeDocument/2006/relationships/image"/><Relationship Id="rId20" Target="../media/image57.png" Type="http://schemas.openxmlformats.org/officeDocument/2006/relationships/image"/><Relationship Id="rId21" Target="../media/image58.svg" Type="http://schemas.openxmlformats.org/officeDocument/2006/relationships/image"/><Relationship Id="rId22" Target="../media/image59.png" Type="http://schemas.openxmlformats.org/officeDocument/2006/relationships/image"/><Relationship Id="rId23" Target="../media/image60.svg" Type="http://schemas.openxmlformats.org/officeDocument/2006/relationships/image"/><Relationship Id="rId24" Target="../media/image61.png" Type="http://schemas.openxmlformats.org/officeDocument/2006/relationships/image"/><Relationship Id="rId25" Target="../media/image62.svg" Type="http://schemas.openxmlformats.org/officeDocument/2006/relationships/image"/><Relationship Id="rId26" Target="../media/image63.png" Type="http://schemas.openxmlformats.org/officeDocument/2006/relationships/image"/><Relationship Id="rId27" Target="../media/image64.svg" Type="http://schemas.openxmlformats.org/officeDocument/2006/relationships/image"/><Relationship Id="rId28" Target="../media/image65.png" Type="http://schemas.openxmlformats.org/officeDocument/2006/relationships/image"/><Relationship Id="rId29" Target="../media/image66.svg" Type="http://schemas.openxmlformats.org/officeDocument/2006/relationships/image"/><Relationship Id="rId3" Target="../media/image40.svg" Type="http://schemas.openxmlformats.org/officeDocument/2006/relationships/image"/><Relationship Id="rId30" Target="../media/image67.png" Type="http://schemas.openxmlformats.org/officeDocument/2006/relationships/image"/><Relationship Id="rId31" Target="../media/image68.svg" Type="http://schemas.openxmlformats.org/officeDocument/2006/relationships/image"/><Relationship Id="rId32" Target="../media/image69.png" Type="http://schemas.openxmlformats.org/officeDocument/2006/relationships/image"/><Relationship Id="rId33" Target="../media/image70.svg" Type="http://schemas.openxmlformats.org/officeDocument/2006/relationships/image"/><Relationship Id="rId34" Target="../media/image71.png" Type="http://schemas.openxmlformats.org/officeDocument/2006/relationships/image"/><Relationship Id="rId35" Target="../media/image72.svg" Type="http://schemas.openxmlformats.org/officeDocument/2006/relationships/image"/><Relationship Id="rId36" Target="../media/image73.png" Type="http://schemas.openxmlformats.org/officeDocument/2006/relationships/image"/><Relationship Id="rId37" Target="../media/image74.svg" Type="http://schemas.openxmlformats.org/officeDocument/2006/relationships/image"/><Relationship Id="rId38" Target="../media/image75.png" Type="http://schemas.openxmlformats.org/officeDocument/2006/relationships/image"/><Relationship Id="rId39" Target="../media/image76.svg" Type="http://schemas.openxmlformats.org/officeDocument/2006/relationships/image"/><Relationship Id="rId4" Target="../media/image41.png" Type="http://schemas.openxmlformats.org/officeDocument/2006/relationships/image"/><Relationship Id="rId40" Target="../media/image77.png" Type="http://schemas.openxmlformats.org/officeDocument/2006/relationships/image"/><Relationship Id="rId41" Target="../media/image78.svg" Type="http://schemas.openxmlformats.org/officeDocument/2006/relationships/image"/><Relationship Id="rId42" Target="../media/image79.png" Type="http://schemas.openxmlformats.org/officeDocument/2006/relationships/image"/><Relationship Id="rId43" Target="../media/image80.svg" Type="http://schemas.openxmlformats.org/officeDocument/2006/relationships/image"/><Relationship Id="rId44" Target="../media/image81.png" Type="http://schemas.openxmlformats.org/officeDocument/2006/relationships/image"/><Relationship Id="rId45" Target="../media/image82.svg" Type="http://schemas.openxmlformats.org/officeDocument/2006/relationships/image"/><Relationship Id="rId46" Target="../media/image83.png" Type="http://schemas.openxmlformats.org/officeDocument/2006/relationships/image"/><Relationship Id="rId47" Target="../media/image84.svg" Type="http://schemas.openxmlformats.org/officeDocument/2006/relationships/image"/><Relationship Id="rId48" Target="../media/image85.png" Type="http://schemas.openxmlformats.org/officeDocument/2006/relationships/image"/><Relationship Id="rId49" Target="../media/image86.svg" Type="http://schemas.openxmlformats.org/officeDocument/2006/relationships/image"/><Relationship Id="rId5" Target="../media/image42.svg" Type="http://schemas.openxmlformats.org/officeDocument/2006/relationships/image"/><Relationship Id="rId50" Target="../media/image87.png" Type="http://schemas.openxmlformats.org/officeDocument/2006/relationships/image"/><Relationship Id="rId51" Target="../media/image88.svg" Type="http://schemas.openxmlformats.org/officeDocument/2006/relationships/image"/><Relationship Id="rId52" Target="../media/image89.png" Type="http://schemas.openxmlformats.org/officeDocument/2006/relationships/image"/><Relationship Id="rId53" Target="../media/image90.svg" Type="http://schemas.openxmlformats.org/officeDocument/2006/relationships/image"/><Relationship Id="rId54" Target="../media/image91.png" Type="http://schemas.openxmlformats.org/officeDocument/2006/relationships/image"/><Relationship Id="rId55" Target="../media/image92.svg" Type="http://schemas.openxmlformats.org/officeDocument/2006/relationships/image"/><Relationship Id="rId56" Target="../media/image93.png" Type="http://schemas.openxmlformats.org/officeDocument/2006/relationships/image"/><Relationship Id="rId57" Target="../media/image94.svg" Type="http://schemas.openxmlformats.org/officeDocument/2006/relationships/image"/><Relationship Id="rId58" Target="../media/image95.png" Type="http://schemas.openxmlformats.org/officeDocument/2006/relationships/image"/><Relationship Id="rId59" Target="../media/image96.svg" Type="http://schemas.openxmlformats.org/officeDocument/2006/relationships/image"/><Relationship Id="rId6" Target="../media/image43.png" Type="http://schemas.openxmlformats.org/officeDocument/2006/relationships/image"/><Relationship Id="rId60" Target="../media/image97.png" Type="http://schemas.openxmlformats.org/officeDocument/2006/relationships/image"/><Relationship Id="rId61" Target="../media/image98.svg" Type="http://schemas.openxmlformats.org/officeDocument/2006/relationships/image"/><Relationship Id="rId62" Target="../media/image99.png" Type="http://schemas.openxmlformats.org/officeDocument/2006/relationships/image"/><Relationship Id="rId63" Target="../media/image100.svg" Type="http://schemas.openxmlformats.org/officeDocument/2006/relationships/image"/><Relationship Id="rId64" Target="../media/image101.png" Type="http://schemas.openxmlformats.org/officeDocument/2006/relationships/image"/><Relationship Id="rId65" Target="../media/image102.svg" Type="http://schemas.openxmlformats.org/officeDocument/2006/relationships/image"/><Relationship Id="rId66" Target="../media/image103.png" Type="http://schemas.openxmlformats.org/officeDocument/2006/relationships/image"/><Relationship Id="rId67" Target="../media/image104.svg" Type="http://schemas.openxmlformats.org/officeDocument/2006/relationships/image"/><Relationship Id="rId68" Target="../media/image105.png" Type="http://schemas.openxmlformats.org/officeDocument/2006/relationships/image"/><Relationship Id="rId69" Target="../media/image106.svg" Type="http://schemas.openxmlformats.org/officeDocument/2006/relationships/image"/><Relationship Id="rId7" Target="../media/image44.svg" Type="http://schemas.openxmlformats.org/officeDocument/2006/relationships/image"/><Relationship Id="rId70" Target="../media/image107.png" Type="http://schemas.openxmlformats.org/officeDocument/2006/relationships/image"/><Relationship Id="rId71" Target="../media/image108.svg" Type="http://schemas.openxmlformats.org/officeDocument/2006/relationships/image"/><Relationship Id="rId72" Target="../media/image109.png" Type="http://schemas.openxmlformats.org/officeDocument/2006/relationships/image"/><Relationship Id="rId73" Target="../media/image110.svg" Type="http://schemas.openxmlformats.org/officeDocument/2006/relationships/image"/><Relationship Id="rId74" Target="../media/image111.png" Type="http://schemas.openxmlformats.org/officeDocument/2006/relationships/image"/><Relationship Id="rId75" Target="../media/image112.svg" Type="http://schemas.openxmlformats.org/officeDocument/2006/relationships/image"/><Relationship Id="rId76" Target="../media/image113.png" Type="http://schemas.openxmlformats.org/officeDocument/2006/relationships/image"/><Relationship Id="rId77" Target="../media/image114.svg" Type="http://schemas.openxmlformats.org/officeDocument/2006/relationships/image"/><Relationship Id="rId78" Target="../media/image115.png" Type="http://schemas.openxmlformats.org/officeDocument/2006/relationships/image"/><Relationship Id="rId79" Target="../media/image116.svg" Type="http://schemas.openxmlformats.org/officeDocument/2006/relationships/image"/><Relationship Id="rId8" Target="../media/image45.png" Type="http://schemas.openxmlformats.org/officeDocument/2006/relationships/image"/><Relationship Id="rId80" Target="../media/image117.png" Type="http://schemas.openxmlformats.org/officeDocument/2006/relationships/image"/><Relationship Id="rId81" Target="../media/image118.svg" Type="http://schemas.openxmlformats.org/officeDocument/2006/relationships/image"/><Relationship Id="rId82" Target="../media/image119.png" Type="http://schemas.openxmlformats.org/officeDocument/2006/relationships/image"/><Relationship Id="rId83" Target="../media/image120.svg" Type="http://schemas.openxmlformats.org/officeDocument/2006/relationships/image"/><Relationship Id="rId84" Target="../media/image121.png" Type="http://schemas.openxmlformats.org/officeDocument/2006/relationships/image"/><Relationship Id="rId85" Target="../media/image122.svg" Type="http://schemas.openxmlformats.org/officeDocument/2006/relationships/image"/><Relationship Id="rId86" Target="../media/image123.png" Type="http://schemas.openxmlformats.org/officeDocument/2006/relationships/image"/><Relationship Id="rId87" Target="../media/image124.svg" Type="http://schemas.openxmlformats.org/officeDocument/2006/relationships/image"/><Relationship Id="rId88" Target="../media/image125.png" Type="http://schemas.openxmlformats.org/officeDocument/2006/relationships/image"/><Relationship Id="rId89" Target="../media/image126.svg" Type="http://schemas.openxmlformats.org/officeDocument/2006/relationships/image"/><Relationship Id="rId9" Target="../media/image46.svg" Type="http://schemas.openxmlformats.org/officeDocument/2006/relationships/image"/><Relationship Id="rId90" Target="../media/image127.png" Type="http://schemas.openxmlformats.org/officeDocument/2006/relationships/image"/><Relationship Id="rId91" Target="../media/image128.svg" Type="http://schemas.openxmlformats.org/officeDocument/2006/relationships/image"/><Relationship Id="rId92" Target="../media/image129.png" Type="http://schemas.openxmlformats.org/officeDocument/2006/relationships/image"/><Relationship Id="rId93" Target="../media/image130.svg" Type="http://schemas.openxmlformats.org/officeDocument/2006/relationships/image"/><Relationship Id="rId94" Target="../media/image131.png" Type="http://schemas.openxmlformats.org/officeDocument/2006/relationships/image"/><Relationship Id="rId95" Target="../media/image132.svg" Type="http://schemas.openxmlformats.org/officeDocument/2006/relationships/image"/><Relationship Id="rId96" Target="../media/image133.png" Type="http://schemas.openxmlformats.org/officeDocument/2006/relationships/image"/><Relationship Id="rId97" Target="../media/image13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png" Type="http://schemas.openxmlformats.org/officeDocument/2006/relationships/image"/><Relationship Id="rId14" Target="../media/image3.jpe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.jpeg" Type="http://schemas.openxmlformats.org/officeDocument/2006/relationships/image"/><Relationship Id="rId13" Target="../media/image26.png" Type="http://schemas.openxmlformats.org/officeDocument/2006/relationships/image"/><Relationship Id="rId14" Target="../media/image27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.jpeg" Type="http://schemas.openxmlformats.org/officeDocument/2006/relationships/image"/><Relationship Id="rId13" Target="../media/image28.png" Type="http://schemas.openxmlformats.org/officeDocument/2006/relationships/image"/><Relationship Id="rId14" Target="../media/image29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.jpeg" Type="http://schemas.openxmlformats.org/officeDocument/2006/relationships/image"/><Relationship Id="rId13" Target="../media/image30.png" Type="http://schemas.openxmlformats.org/officeDocument/2006/relationships/image"/><Relationship Id="rId14" Target="../media/image31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3.jpeg" Type="http://schemas.openxmlformats.org/officeDocument/2006/relationships/image"/><Relationship Id="rId13" Target="../media/image32.png" Type="http://schemas.openxmlformats.org/officeDocument/2006/relationships/image"/><Relationship Id="rId14" Target="../media/image33.pn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472" cy="508135"/>
            </a:xfrm>
            <a:custGeom>
              <a:avLst/>
              <a:gdLst/>
              <a:ahLst/>
              <a:cxnLst/>
              <a:rect r="r" b="b" t="t" l="l"/>
              <a:pathLst>
                <a:path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9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08957" y="-101114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098209" y="625706"/>
            <a:ext cx="7516996" cy="8987817"/>
            <a:chOff x="0" y="0"/>
            <a:chExt cx="8603361" cy="102867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2794" y="-127"/>
              <a:ext cx="8606155" cy="10286873"/>
            </a:xfrm>
            <a:custGeom>
              <a:avLst/>
              <a:gdLst/>
              <a:ahLst/>
              <a:cxnLst/>
              <a:rect r="r" b="b" t="t" l="l"/>
              <a:pathLst>
                <a:path h="10286873" w="8606155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39675" t="0" r="-39675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06388" y="1028700"/>
            <a:ext cx="846187" cy="981086"/>
          </a:xfrm>
          <a:custGeom>
            <a:avLst/>
            <a:gdLst/>
            <a:ahLst/>
            <a:cxnLst/>
            <a:rect r="r" b="b" t="t" l="l"/>
            <a:pathLst>
              <a:path h="981086" w="846187">
                <a:moveTo>
                  <a:pt x="0" y="0"/>
                </a:moveTo>
                <a:lnTo>
                  <a:pt x="846187" y="0"/>
                </a:lnTo>
                <a:lnTo>
                  <a:pt x="846187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95175" y="8630507"/>
            <a:ext cx="2647750" cy="2647750"/>
          </a:xfrm>
          <a:custGeom>
            <a:avLst/>
            <a:gdLst/>
            <a:ahLst/>
            <a:cxnLst/>
            <a:rect r="r" b="b" t="t" l="l"/>
            <a:pathLst>
              <a:path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85553" y="2113457"/>
            <a:ext cx="8912656" cy="400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26"/>
              </a:lnSpc>
            </a:pPr>
            <a:r>
              <a:rPr lang="en-US" sz="8688" b="true">
                <a:solidFill>
                  <a:srgbClr val="FFFBFB"/>
                </a:solidFill>
                <a:latin typeface="Now Bold"/>
                <a:ea typeface="Now Bold"/>
                <a:cs typeface="Now Bold"/>
                <a:sym typeface="Now Bold"/>
              </a:rPr>
              <a:t>MAVEN COFFEE SALES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5553" y="6576460"/>
            <a:ext cx="9659937" cy="1078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USING SQL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57312" y="4699474"/>
            <a:ext cx="1137117" cy="1137117"/>
          </a:xfrm>
          <a:custGeom>
            <a:avLst/>
            <a:gdLst/>
            <a:ahLst/>
            <a:cxnLst/>
            <a:rect r="r" b="b" t="t" l="l"/>
            <a:pathLst>
              <a:path h="1137117" w="1137117">
                <a:moveTo>
                  <a:pt x="0" y="0"/>
                </a:moveTo>
                <a:lnTo>
                  <a:pt x="1137117" y="0"/>
                </a:lnTo>
                <a:lnTo>
                  <a:pt x="1137117" y="1137117"/>
                </a:lnTo>
                <a:lnTo>
                  <a:pt x="0" y="113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7312" y="6363602"/>
            <a:ext cx="1280605" cy="973260"/>
          </a:xfrm>
          <a:custGeom>
            <a:avLst/>
            <a:gdLst/>
            <a:ahLst/>
            <a:cxnLst/>
            <a:rect r="r" b="b" t="t" l="l"/>
            <a:pathLst>
              <a:path h="973260" w="1280605">
                <a:moveTo>
                  <a:pt x="0" y="0"/>
                </a:moveTo>
                <a:lnTo>
                  <a:pt x="1280605" y="0"/>
                </a:lnTo>
                <a:lnTo>
                  <a:pt x="1280605" y="973260"/>
                </a:lnTo>
                <a:lnTo>
                  <a:pt x="0" y="973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50582" y="2884820"/>
            <a:ext cx="1187335" cy="1187335"/>
          </a:xfrm>
          <a:custGeom>
            <a:avLst/>
            <a:gdLst/>
            <a:ahLst/>
            <a:cxnLst/>
            <a:rect r="r" b="b" t="t" l="l"/>
            <a:pathLst>
              <a:path h="1187335" w="1187335">
                <a:moveTo>
                  <a:pt x="0" y="0"/>
                </a:moveTo>
                <a:lnTo>
                  <a:pt x="1187335" y="0"/>
                </a:lnTo>
                <a:lnTo>
                  <a:pt x="1187335" y="1187336"/>
                </a:lnTo>
                <a:lnTo>
                  <a:pt x="0" y="11873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30510" y="1359490"/>
            <a:ext cx="6715652" cy="4477101"/>
          </a:xfrm>
          <a:custGeom>
            <a:avLst/>
            <a:gdLst/>
            <a:ahLst/>
            <a:cxnLst/>
            <a:rect r="r" b="b" t="t" l="l"/>
            <a:pathLst>
              <a:path h="4477101" w="6715652">
                <a:moveTo>
                  <a:pt x="0" y="0"/>
                </a:moveTo>
                <a:lnTo>
                  <a:pt x="6715652" y="0"/>
                </a:lnTo>
                <a:lnTo>
                  <a:pt x="6715652" y="4477101"/>
                </a:lnTo>
                <a:lnTo>
                  <a:pt x="0" y="44771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5250" y="1507733"/>
            <a:ext cx="9621813" cy="5342498"/>
          </a:xfrm>
          <a:custGeom>
            <a:avLst/>
            <a:gdLst/>
            <a:ahLst/>
            <a:cxnLst/>
            <a:rect r="r" b="b" t="t" l="l"/>
            <a:pathLst>
              <a:path h="5342498" w="9621813">
                <a:moveTo>
                  <a:pt x="0" y="0"/>
                </a:moveTo>
                <a:lnTo>
                  <a:pt x="9621813" y="0"/>
                </a:lnTo>
                <a:lnTo>
                  <a:pt x="9621813" y="5342499"/>
                </a:lnTo>
                <a:lnTo>
                  <a:pt x="0" y="534249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91779" y="6344994"/>
            <a:ext cx="9077463" cy="3942006"/>
          </a:xfrm>
          <a:custGeom>
            <a:avLst/>
            <a:gdLst/>
            <a:ahLst/>
            <a:cxnLst/>
            <a:rect r="r" b="b" t="t" l="l"/>
            <a:pathLst>
              <a:path h="3942006" w="9077463">
                <a:moveTo>
                  <a:pt x="0" y="0"/>
                </a:moveTo>
                <a:lnTo>
                  <a:pt x="9077463" y="0"/>
                </a:lnTo>
                <a:lnTo>
                  <a:pt x="9077463" y="3942006"/>
                </a:lnTo>
                <a:lnTo>
                  <a:pt x="0" y="394200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244346"/>
            <a:ext cx="18288000" cy="569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  <a:spcBef>
                <a:spcPct val="0"/>
              </a:spcBef>
            </a:pPr>
            <a:r>
              <a:rPr lang="en-US" sz="3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-- Find the slowest-selling product types (sold at least 5 times but with lowest revenue: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83520" y="159091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5" y="0"/>
                </a:lnTo>
                <a:lnTo>
                  <a:pt x="2651835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637321" y="2636321"/>
            <a:ext cx="7650679" cy="7650679"/>
            <a:chOff x="0" y="0"/>
            <a:chExt cx="3331210" cy="3331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1210" cy="3331210"/>
            </a:xfrm>
            <a:custGeom>
              <a:avLst/>
              <a:gdLst/>
              <a:ahLst/>
              <a:cxnLst/>
              <a:rect r="r" b="b" t="t" l="l"/>
              <a:pathLst>
                <a:path h="3331210" w="3331210">
                  <a:moveTo>
                    <a:pt x="3331210" y="3331210"/>
                  </a:moveTo>
                  <a:lnTo>
                    <a:pt x="0" y="3331210"/>
                  </a:lnTo>
                  <a:cubicBezTo>
                    <a:pt x="0" y="1490980"/>
                    <a:pt x="1490980" y="0"/>
                    <a:pt x="3331210" y="0"/>
                  </a:cubicBezTo>
                  <a:lnTo>
                    <a:pt x="3331210" y="3331210"/>
                  </a:lnTo>
                  <a:close/>
                </a:path>
              </a:pathLst>
            </a:custGeom>
            <a:blipFill>
              <a:blip r:embed="rId4"/>
              <a:stretch>
                <a:fillRect l="-25000" t="0" r="-2500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255514" y="2764429"/>
            <a:ext cx="10434893" cy="2632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43"/>
              </a:lnSpc>
            </a:pPr>
            <a:r>
              <a:rPr lang="en-US" b="true" sz="7530" spc="459">
                <a:solidFill>
                  <a:srgbClr val="FFFFFF"/>
                </a:solidFill>
                <a:latin typeface="Now Bold"/>
                <a:ea typeface="Now Bold"/>
                <a:cs typeface="Now Bold"/>
                <a:sym typeface="Now Bold"/>
              </a:rPr>
              <a:t>Thank's For Watching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64153" y="1800947"/>
            <a:ext cx="720510" cy="835374"/>
          </a:xfrm>
          <a:custGeom>
            <a:avLst/>
            <a:gdLst/>
            <a:ahLst/>
            <a:cxnLst/>
            <a:rect r="r" b="b" t="t" l="l"/>
            <a:pathLst>
              <a:path h="835374" w="720510">
                <a:moveTo>
                  <a:pt x="0" y="0"/>
                </a:moveTo>
                <a:lnTo>
                  <a:pt x="720511" y="0"/>
                </a:lnTo>
                <a:lnTo>
                  <a:pt x="720511" y="835374"/>
                </a:lnTo>
                <a:lnTo>
                  <a:pt x="0" y="8353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789475" y="-570381"/>
            <a:ext cx="2651835" cy="2651835"/>
          </a:xfrm>
          <a:custGeom>
            <a:avLst/>
            <a:gdLst/>
            <a:ahLst/>
            <a:cxnLst/>
            <a:rect r="r" b="b" t="t" l="l"/>
            <a:pathLst>
              <a:path h="2651835" w="2651835">
                <a:moveTo>
                  <a:pt x="0" y="0"/>
                </a:moveTo>
                <a:lnTo>
                  <a:pt x="2651836" y="0"/>
                </a:lnTo>
                <a:lnTo>
                  <a:pt x="2651836" y="2651835"/>
                </a:lnTo>
                <a:lnTo>
                  <a:pt x="0" y="26518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7169" y="3038939"/>
            <a:ext cx="559773" cy="712674"/>
          </a:xfrm>
          <a:custGeom>
            <a:avLst/>
            <a:gdLst/>
            <a:ahLst/>
            <a:cxnLst/>
            <a:rect r="r" b="b" t="t" l="l"/>
            <a:pathLst>
              <a:path h="712674" w="559773">
                <a:moveTo>
                  <a:pt x="0" y="0"/>
                </a:moveTo>
                <a:lnTo>
                  <a:pt x="559773" y="0"/>
                </a:lnTo>
                <a:lnTo>
                  <a:pt x="559773" y="712673"/>
                </a:lnTo>
                <a:lnTo>
                  <a:pt x="0" y="7126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03957" y="3022795"/>
            <a:ext cx="808743" cy="788157"/>
          </a:xfrm>
          <a:custGeom>
            <a:avLst/>
            <a:gdLst/>
            <a:ahLst/>
            <a:cxnLst/>
            <a:rect r="r" b="b" t="t" l="l"/>
            <a:pathLst>
              <a:path h="788157" w="808743">
                <a:moveTo>
                  <a:pt x="0" y="0"/>
                </a:moveTo>
                <a:lnTo>
                  <a:pt x="808743" y="0"/>
                </a:lnTo>
                <a:lnTo>
                  <a:pt x="808743" y="788157"/>
                </a:lnTo>
                <a:lnTo>
                  <a:pt x="0" y="788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70343" y="2977353"/>
            <a:ext cx="786583" cy="853295"/>
          </a:xfrm>
          <a:custGeom>
            <a:avLst/>
            <a:gdLst/>
            <a:ahLst/>
            <a:cxnLst/>
            <a:rect r="r" b="b" t="t" l="l"/>
            <a:pathLst>
              <a:path h="853295" w="786583">
                <a:moveTo>
                  <a:pt x="0" y="0"/>
                </a:moveTo>
                <a:lnTo>
                  <a:pt x="786583" y="0"/>
                </a:lnTo>
                <a:lnTo>
                  <a:pt x="786583" y="853295"/>
                </a:lnTo>
                <a:lnTo>
                  <a:pt x="0" y="8532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32011" y="2912843"/>
            <a:ext cx="913512" cy="838770"/>
          </a:xfrm>
          <a:custGeom>
            <a:avLst/>
            <a:gdLst/>
            <a:ahLst/>
            <a:cxnLst/>
            <a:rect r="r" b="b" t="t" l="l"/>
            <a:pathLst>
              <a:path h="838770" w="913512">
                <a:moveTo>
                  <a:pt x="0" y="0"/>
                </a:moveTo>
                <a:lnTo>
                  <a:pt x="913512" y="0"/>
                </a:lnTo>
                <a:lnTo>
                  <a:pt x="913512" y="838769"/>
                </a:lnTo>
                <a:lnTo>
                  <a:pt x="0" y="8387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72769" y="3069922"/>
            <a:ext cx="629328" cy="760726"/>
          </a:xfrm>
          <a:custGeom>
            <a:avLst/>
            <a:gdLst/>
            <a:ahLst/>
            <a:cxnLst/>
            <a:rect r="r" b="b" t="t" l="l"/>
            <a:pathLst>
              <a:path h="760726" w="629328">
                <a:moveTo>
                  <a:pt x="0" y="0"/>
                </a:moveTo>
                <a:lnTo>
                  <a:pt x="629328" y="0"/>
                </a:lnTo>
                <a:lnTo>
                  <a:pt x="629328" y="760726"/>
                </a:lnTo>
                <a:lnTo>
                  <a:pt x="0" y="7607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335206" y="5494550"/>
            <a:ext cx="699051" cy="799330"/>
          </a:xfrm>
          <a:custGeom>
            <a:avLst/>
            <a:gdLst/>
            <a:ahLst/>
            <a:cxnLst/>
            <a:rect r="r" b="b" t="t" l="l"/>
            <a:pathLst>
              <a:path h="799330" w="699051">
                <a:moveTo>
                  <a:pt x="0" y="0"/>
                </a:moveTo>
                <a:lnTo>
                  <a:pt x="699050" y="0"/>
                </a:lnTo>
                <a:lnTo>
                  <a:pt x="699050" y="799330"/>
                </a:lnTo>
                <a:lnTo>
                  <a:pt x="0" y="79933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245504" y="5477408"/>
            <a:ext cx="771522" cy="742064"/>
          </a:xfrm>
          <a:custGeom>
            <a:avLst/>
            <a:gdLst/>
            <a:ahLst/>
            <a:cxnLst/>
            <a:rect r="r" b="b" t="t" l="l"/>
            <a:pathLst>
              <a:path h="742064" w="771522">
                <a:moveTo>
                  <a:pt x="0" y="0"/>
                </a:moveTo>
                <a:lnTo>
                  <a:pt x="771522" y="0"/>
                </a:lnTo>
                <a:lnTo>
                  <a:pt x="771522" y="742064"/>
                </a:lnTo>
                <a:lnTo>
                  <a:pt x="0" y="7420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52121" y="5368865"/>
            <a:ext cx="650497" cy="774401"/>
          </a:xfrm>
          <a:custGeom>
            <a:avLst/>
            <a:gdLst/>
            <a:ahLst/>
            <a:cxnLst/>
            <a:rect r="r" b="b" t="t" l="l"/>
            <a:pathLst>
              <a:path h="774401" w="650497">
                <a:moveTo>
                  <a:pt x="0" y="0"/>
                </a:moveTo>
                <a:lnTo>
                  <a:pt x="650497" y="0"/>
                </a:lnTo>
                <a:lnTo>
                  <a:pt x="650497" y="774401"/>
                </a:lnTo>
                <a:lnTo>
                  <a:pt x="0" y="7744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01250" y="5445998"/>
            <a:ext cx="758127" cy="672665"/>
          </a:xfrm>
          <a:custGeom>
            <a:avLst/>
            <a:gdLst/>
            <a:ahLst/>
            <a:cxnLst/>
            <a:rect r="r" b="b" t="t" l="l"/>
            <a:pathLst>
              <a:path h="672665" w="758127">
                <a:moveTo>
                  <a:pt x="0" y="0"/>
                </a:moveTo>
                <a:lnTo>
                  <a:pt x="758127" y="0"/>
                </a:lnTo>
                <a:lnTo>
                  <a:pt x="758127" y="672666"/>
                </a:lnTo>
                <a:lnTo>
                  <a:pt x="0" y="67266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909929" y="5421396"/>
            <a:ext cx="665047" cy="640863"/>
          </a:xfrm>
          <a:custGeom>
            <a:avLst/>
            <a:gdLst/>
            <a:ahLst/>
            <a:cxnLst/>
            <a:rect r="r" b="b" t="t" l="l"/>
            <a:pathLst>
              <a:path h="640863" w="665047">
                <a:moveTo>
                  <a:pt x="0" y="0"/>
                </a:moveTo>
                <a:lnTo>
                  <a:pt x="665047" y="0"/>
                </a:lnTo>
                <a:lnTo>
                  <a:pt x="665047" y="640863"/>
                </a:lnTo>
                <a:lnTo>
                  <a:pt x="0" y="64086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323032" y="2956026"/>
            <a:ext cx="974926" cy="921748"/>
          </a:xfrm>
          <a:custGeom>
            <a:avLst/>
            <a:gdLst/>
            <a:ahLst/>
            <a:cxnLst/>
            <a:rect r="r" b="b" t="t" l="l"/>
            <a:pathLst>
              <a:path h="921748" w="974926">
                <a:moveTo>
                  <a:pt x="0" y="0"/>
                </a:moveTo>
                <a:lnTo>
                  <a:pt x="974926" y="0"/>
                </a:lnTo>
                <a:lnTo>
                  <a:pt x="974926" y="921749"/>
                </a:lnTo>
                <a:lnTo>
                  <a:pt x="0" y="921749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64526" y="3089097"/>
            <a:ext cx="746819" cy="722377"/>
          </a:xfrm>
          <a:custGeom>
            <a:avLst/>
            <a:gdLst/>
            <a:ahLst/>
            <a:cxnLst/>
            <a:rect r="r" b="b" t="t" l="l"/>
            <a:pathLst>
              <a:path h="722377" w="746819">
                <a:moveTo>
                  <a:pt x="0" y="0"/>
                </a:moveTo>
                <a:lnTo>
                  <a:pt x="746819" y="0"/>
                </a:lnTo>
                <a:lnTo>
                  <a:pt x="746819" y="722377"/>
                </a:lnTo>
                <a:lnTo>
                  <a:pt x="0" y="72237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513541" y="8255981"/>
            <a:ext cx="856802" cy="827204"/>
          </a:xfrm>
          <a:custGeom>
            <a:avLst/>
            <a:gdLst/>
            <a:ahLst/>
            <a:cxnLst/>
            <a:rect r="r" b="b" t="t" l="l"/>
            <a:pathLst>
              <a:path h="827204" w="856802">
                <a:moveTo>
                  <a:pt x="0" y="0"/>
                </a:moveTo>
                <a:lnTo>
                  <a:pt x="856802" y="0"/>
                </a:lnTo>
                <a:lnTo>
                  <a:pt x="856802" y="827204"/>
                </a:lnTo>
                <a:lnTo>
                  <a:pt x="0" y="82720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580863" y="3069922"/>
            <a:ext cx="884649" cy="854089"/>
          </a:xfrm>
          <a:custGeom>
            <a:avLst/>
            <a:gdLst/>
            <a:ahLst/>
            <a:cxnLst/>
            <a:rect r="r" b="b" t="t" l="l"/>
            <a:pathLst>
              <a:path h="854089" w="884649">
                <a:moveTo>
                  <a:pt x="0" y="0"/>
                </a:moveTo>
                <a:lnTo>
                  <a:pt x="884649" y="0"/>
                </a:lnTo>
                <a:lnTo>
                  <a:pt x="884649" y="854089"/>
                </a:lnTo>
                <a:lnTo>
                  <a:pt x="0" y="854089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008522" y="5289177"/>
            <a:ext cx="884649" cy="854089"/>
          </a:xfrm>
          <a:custGeom>
            <a:avLst/>
            <a:gdLst/>
            <a:ahLst/>
            <a:cxnLst/>
            <a:rect r="r" b="b" t="t" l="l"/>
            <a:pathLst>
              <a:path h="854089" w="884649">
                <a:moveTo>
                  <a:pt x="0" y="0"/>
                </a:moveTo>
                <a:lnTo>
                  <a:pt x="884650" y="0"/>
                </a:lnTo>
                <a:lnTo>
                  <a:pt x="884650" y="854089"/>
                </a:lnTo>
                <a:lnTo>
                  <a:pt x="0" y="85408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151430" y="5421396"/>
            <a:ext cx="747700" cy="721870"/>
          </a:xfrm>
          <a:custGeom>
            <a:avLst/>
            <a:gdLst/>
            <a:ahLst/>
            <a:cxnLst/>
            <a:rect r="r" b="b" t="t" l="l"/>
            <a:pathLst>
              <a:path h="721870" w="747700">
                <a:moveTo>
                  <a:pt x="0" y="0"/>
                </a:moveTo>
                <a:lnTo>
                  <a:pt x="747700" y="0"/>
                </a:lnTo>
                <a:lnTo>
                  <a:pt x="747700" y="721870"/>
                </a:lnTo>
                <a:lnTo>
                  <a:pt x="0" y="721870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349682" y="5421396"/>
            <a:ext cx="882987" cy="854089"/>
          </a:xfrm>
          <a:custGeom>
            <a:avLst/>
            <a:gdLst/>
            <a:ahLst/>
            <a:cxnLst/>
            <a:rect r="r" b="b" t="t" l="l"/>
            <a:pathLst>
              <a:path h="854089" w="882987">
                <a:moveTo>
                  <a:pt x="0" y="0"/>
                </a:moveTo>
                <a:lnTo>
                  <a:pt x="882987" y="0"/>
                </a:lnTo>
                <a:lnTo>
                  <a:pt x="882987" y="854089"/>
                </a:lnTo>
                <a:lnTo>
                  <a:pt x="0" y="854089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796013" y="5395649"/>
            <a:ext cx="791335" cy="720834"/>
          </a:xfrm>
          <a:custGeom>
            <a:avLst/>
            <a:gdLst/>
            <a:ahLst/>
            <a:cxnLst/>
            <a:rect r="r" b="b" t="t" l="l"/>
            <a:pathLst>
              <a:path h="720834" w="791335">
                <a:moveTo>
                  <a:pt x="0" y="0"/>
                </a:moveTo>
                <a:lnTo>
                  <a:pt x="791334" y="0"/>
                </a:lnTo>
                <a:lnTo>
                  <a:pt x="791334" y="720833"/>
                </a:lnTo>
                <a:lnTo>
                  <a:pt x="0" y="720833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783727" y="6876102"/>
            <a:ext cx="755313" cy="756689"/>
          </a:xfrm>
          <a:custGeom>
            <a:avLst/>
            <a:gdLst/>
            <a:ahLst/>
            <a:cxnLst/>
            <a:rect r="r" b="b" t="t" l="l"/>
            <a:pathLst>
              <a:path h="756689" w="755313">
                <a:moveTo>
                  <a:pt x="0" y="0"/>
                </a:moveTo>
                <a:lnTo>
                  <a:pt x="755313" y="0"/>
                </a:lnTo>
                <a:lnTo>
                  <a:pt x="755313" y="756689"/>
                </a:lnTo>
                <a:lnTo>
                  <a:pt x="0" y="756689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463924" y="7116598"/>
            <a:ext cx="741528" cy="730742"/>
          </a:xfrm>
          <a:custGeom>
            <a:avLst/>
            <a:gdLst/>
            <a:ahLst/>
            <a:cxnLst/>
            <a:rect r="r" b="b" t="t" l="l"/>
            <a:pathLst>
              <a:path h="730742" w="741528">
                <a:moveTo>
                  <a:pt x="0" y="0"/>
                </a:moveTo>
                <a:lnTo>
                  <a:pt x="741528" y="0"/>
                </a:lnTo>
                <a:lnTo>
                  <a:pt x="741528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094477" y="4392668"/>
            <a:ext cx="847166" cy="847166"/>
          </a:xfrm>
          <a:custGeom>
            <a:avLst/>
            <a:gdLst/>
            <a:ahLst/>
            <a:cxnLst/>
            <a:rect r="r" b="b" t="t" l="l"/>
            <a:pathLst>
              <a:path h="847166" w="847166">
                <a:moveTo>
                  <a:pt x="0" y="0"/>
                </a:moveTo>
                <a:lnTo>
                  <a:pt x="847166" y="0"/>
                </a:lnTo>
                <a:lnTo>
                  <a:pt x="847166" y="847166"/>
                </a:lnTo>
                <a:lnTo>
                  <a:pt x="0" y="847166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129825" y="7011028"/>
            <a:ext cx="730742" cy="730742"/>
          </a:xfrm>
          <a:custGeom>
            <a:avLst/>
            <a:gdLst/>
            <a:ahLst/>
            <a:cxnLst/>
            <a:rect r="r" b="b" t="t" l="l"/>
            <a:pathLst>
              <a:path h="730742" w="730742">
                <a:moveTo>
                  <a:pt x="0" y="0"/>
                </a:moveTo>
                <a:lnTo>
                  <a:pt x="730742" y="0"/>
                </a:lnTo>
                <a:lnTo>
                  <a:pt x="730742" y="730743"/>
                </a:lnTo>
                <a:lnTo>
                  <a:pt x="0" y="730743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668531" y="4337340"/>
            <a:ext cx="749829" cy="730742"/>
          </a:xfrm>
          <a:custGeom>
            <a:avLst/>
            <a:gdLst/>
            <a:ahLst/>
            <a:cxnLst/>
            <a:rect r="r" b="b" t="t" l="l"/>
            <a:pathLst>
              <a:path h="730742" w="749829">
                <a:moveTo>
                  <a:pt x="0" y="0"/>
                </a:moveTo>
                <a:lnTo>
                  <a:pt x="749829" y="0"/>
                </a:lnTo>
                <a:lnTo>
                  <a:pt x="749829" y="730743"/>
                </a:lnTo>
                <a:lnTo>
                  <a:pt x="0" y="730743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879006" y="7011028"/>
            <a:ext cx="855124" cy="730742"/>
          </a:xfrm>
          <a:custGeom>
            <a:avLst/>
            <a:gdLst/>
            <a:ahLst/>
            <a:cxnLst/>
            <a:rect r="r" b="b" t="t" l="l"/>
            <a:pathLst>
              <a:path h="730742" w="855124">
                <a:moveTo>
                  <a:pt x="0" y="0"/>
                </a:moveTo>
                <a:lnTo>
                  <a:pt x="855124" y="0"/>
                </a:lnTo>
                <a:lnTo>
                  <a:pt x="855124" y="730743"/>
                </a:lnTo>
                <a:lnTo>
                  <a:pt x="0" y="730743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399318" y="4392668"/>
            <a:ext cx="674940" cy="730742"/>
          </a:xfrm>
          <a:custGeom>
            <a:avLst/>
            <a:gdLst/>
            <a:ahLst/>
            <a:cxnLst/>
            <a:rect r="r" b="b" t="t" l="l"/>
            <a:pathLst>
              <a:path h="730742" w="674940">
                <a:moveTo>
                  <a:pt x="0" y="0"/>
                </a:moveTo>
                <a:lnTo>
                  <a:pt x="674940" y="0"/>
                </a:lnTo>
                <a:lnTo>
                  <a:pt x="674940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245504" y="4392668"/>
            <a:ext cx="637739" cy="730742"/>
          </a:xfrm>
          <a:custGeom>
            <a:avLst/>
            <a:gdLst/>
            <a:ahLst/>
            <a:cxnLst/>
            <a:rect r="r" b="b" t="t" l="l"/>
            <a:pathLst>
              <a:path h="730742" w="637739">
                <a:moveTo>
                  <a:pt x="0" y="0"/>
                </a:moveTo>
                <a:lnTo>
                  <a:pt x="637739" y="0"/>
                </a:lnTo>
                <a:lnTo>
                  <a:pt x="637739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6783404" y="7083506"/>
            <a:ext cx="749829" cy="730742"/>
          </a:xfrm>
          <a:custGeom>
            <a:avLst/>
            <a:gdLst/>
            <a:ahLst/>
            <a:cxnLst/>
            <a:rect r="r" b="b" t="t" l="l"/>
            <a:pathLst>
              <a:path h="730742" w="749829">
                <a:moveTo>
                  <a:pt x="0" y="0"/>
                </a:moveTo>
                <a:lnTo>
                  <a:pt x="749829" y="0"/>
                </a:lnTo>
                <a:lnTo>
                  <a:pt x="749829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631265" y="7116598"/>
            <a:ext cx="490262" cy="730742"/>
          </a:xfrm>
          <a:custGeom>
            <a:avLst/>
            <a:gdLst/>
            <a:ahLst/>
            <a:cxnLst/>
            <a:rect r="r" b="b" t="t" l="l"/>
            <a:pathLst>
              <a:path h="730742" w="490262">
                <a:moveTo>
                  <a:pt x="0" y="0"/>
                </a:moveTo>
                <a:lnTo>
                  <a:pt x="490262" y="0"/>
                </a:lnTo>
                <a:lnTo>
                  <a:pt x="490262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354128" y="8255981"/>
            <a:ext cx="758318" cy="730742"/>
          </a:xfrm>
          <a:custGeom>
            <a:avLst/>
            <a:gdLst/>
            <a:ahLst/>
            <a:cxnLst/>
            <a:rect r="r" b="b" t="t" l="l"/>
            <a:pathLst>
              <a:path h="730742" w="758318">
                <a:moveTo>
                  <a:pt x="0" y="0"/>
                </a:moveTo>
                <a:lnTo>
                  <a:pt x="758318" y="0"/>
                </a:lnTo>
                <a:lnTo>
                  <a:pt x="758318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67094" y="4282013"/>
            <a:ext cx="629767" cy="730742"/>
          </a:xfrm>
          <a:custGeom>
            <a:avLst/>
            <a:gdLst/>
            <a:ahLst/>
            <a:cxnLst/>
            <a:rect r="r" b="b" t="t" l="l"/>
            <a:pathLst>
              <a:path h="730742" w="629767">
                <a:moveTo>
                  <a:pt x="0" y="0"/>
                </a:moveTo>
                <a:lnTo>
                  <a:pt x="629767" y="0"/>
                </a:lnTo>
                <a:lnTo>
                  <a:pt x="629767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1438383" y="4282013"/>
            <a:ext cx="794285" cy="730742"/>
          </a:xfrm>
          <a:custGeom>
            <a:avLst/>
            <a:gdLst/>
            <a:ahLst/>
            <a:cxnLst/>
            <a:rect r="r" b="b" t="t" l="l"/>
            <a:pathLst>
              <a:path h="730742" w="794285">
                <a:moveTo>
                  <a:pt x="0" y="0"/>
                </a:moveTo>
                <a:lnTo>
                  <a:pt x="794286" y="0"/>
                </a:lnTo>
                <a:lnTo>
                  <a:pt x="794286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62">
              <a:extLs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725714" y="4392668"/>
            <a:ext cx="1033479" cy="620087"/>
          </a:xfrm>
          <a:custGeom>
            <a:avLst/>
            <a:gdLst/>
            <a:ahLst/>
            <a:cxnLst/>
            <a:rect r="r" b="b" t="t" l="l"/>
            <a:pathLst>
              <a:path h="620087" w="1033479">
                <a:moveTo>
                  <a:pt x="0" y="0"/>
                </a:moveTo>
                <a:lnTo>
                  <a:pt x="1033478" y="0"/>
                </a:lnTo>
                <a:lnTo>
                  <a:pt x="1033478" y="620087"/>
                </a:lnTo>
                <a:lnTo>
                  <a:pt x="0" y="620087"/>
                </a:lnTo>
                <a:lnTo>
                  <a:pt x="0" y="0"/>
                </a:lnTo>
                <a:close/>
              </a:path>
            </a:pathLst>
          </a:custGeom>
          <a:blipFill>
            <a:blip r:embed="rId64">
              <a:extLst>
                <a:ext uri="{96DAC541-7B7A-43D3-8B79-37D633B846F1}">
                  <asvg:svgBlip xmlns:asvg="http://schemas.microsoft.com/office/drawing/2016/SVG/main" r:embed="rId6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2796013" y="4282013"/>
            <a:ext cx="730742" cy="730742"/>
          </a:xfrm>
          <a:custGeom>
            <a:avLst/>
            <a:gdLst/>
            <a:ahLst/>
            <a:cxnLst/>
            <a:rect r="r" b="b" t="t" l="l"/>
            <a:pathLst>
              <a:path h="730742" w="730742">
                <a:moveTo>
                  <a:pt x="0" y="0"/>
                </a:moveTo>
                <a:lnTo>
                  <a:pt x="730742" y="0"/>
                </a:lnTo>
                <a:lnTo>
                  <a:pt x="730742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141632" y="4282013"/>
            <a:ext cx="580608" cy="730742"/>
          </a:xfrm>
          <a:custGeom>
            <a:avLst/>
            <a:gdLst/>
            <a:ahLst/>
            <a:cxnLst/>
            <a:rect r="r" b="b" t="t" l="l"/>
            <a:pathLst>
              <a:path h="730742" w="580608">
                <a:moveTo>
                  <a:pt x="0" y="0"/>
                </a:moveTo>
                <a:lnTo>
                  <a:pt x="580608" y="0"/>
                </a:lnTo>
                <a:lnTo>
                  <a:pt x="580608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68">
              <a:extLst>
                <a:ext uri="{96DAC541-7B7A-43D3-8B79-37D633B846F1}">
                  <asvg:svgBlip xmlns:asvg="http://schemas.microsoft.com/office/drawing/2016/SVG/main" r:embed="rId6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354128" y="7116598"/>
            <a:ext cx="749829" cy="730742"/>
          </a:xfrm>
          <a:custGeom>
            <a:avLst/>
            <a:gdLst/>
            <a:ahLst/>
            <a:cxnLst/>
            <a:rect r="r" b="b" t="t" l="l"/>
            <a:pathLst>
              <a:path h="730742" w="749829">
                <a:moveTo>
                  <a:pt x="0" y="0"/>
                </a:moveTo>
                <a:lnTo>
                  <a:pt x="749829" y="0"/>
                </a:lnTo>
                <a:lnTo>
                  <a:pt x="749829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70">
              <a:extLst>
                <a:ext uri="{96DAC541-7B7A-43D3-8B79-37D633B846F1}">
                  <asvg:svgBlip xmlns:asvg="http://schemas.microsoft.com/office/drawing/2016/SVG/main" r:embed="rId7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1531936" y="6889075"/>
            <a:ext cx="607181" cy="730742"/>
          </a:xfrm>
          <a:custGeom>
            <a:avLst/>
            <a:gdLst/>
            <a:ahLst/>
            <a:cxnLst/>
            <a:rect r="r" b="b" t="t" l="l"/>
            <a:pathLst>
              <a:path h="730742" w="607181">
                <a:moveTo>
                  <a:pt x="0" y="0"/>
                </a:moveTo>
                <a:lnTo>
                  <a:pt x="607180" y="0"/>
                </a:lnTo>
                <a:lnTo>
                  <a:pt x="607180" y="730743"/>
                </a:lnTo>
                <a:lnTo>
                  <a:pt x="0" y="730743"/>
                </a:lnTo>
                <a:lnTo>
                  <a:pt x="0" y="0"/>
                </a:lnTo>
                <a:close/>
              </a:path>
            </a:pathLst>
          </a:custGeom>
          <a:blipFill>
            <a:blip r:embed="rId72">
              <a:extLs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9037908" y="7011028"/>
            <a:ext cx="788056" cy="730742"/>
          </a:xfrm>
          <a:custGeom>
            <a:avLst/>
            <a:gdLst/>
            <a:ahLst/>
            <a:cxnLst/>
            <a:rect r="r" b="b" t="t" l="l"/>
            <a:pathLst>
              <a:path h="730742" w="788056">
                <a:moveTo>
                  <a:pt x="0" y="0"/>
                </a:moveTo>
                <a:lnTo>
                  <a:pt x="788056" y="0"/>
                </a:lnTo>
                <a:lnTo>
                  <a:pt x="788056" y="730743"/>
                </a:lnTo>
                <a:lnTo>
                  <a:pt x="0" y="730743"/>
                </a:lnTo>
                <a:lnTo>
                  <a:pt x="0" y="0"/>
                </a:lnTo>
                <a:close/>
              </a:path>
            </a:pathLst>
          </a:custGeom>
          <a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5579909" y="8161679"/>
            <a:ext cx="988698" cy="950948"/>
          </a:xfrm>
          <a:custGeom>
            <a:avLst/>
            <a:gdLst/>
            <a:ahLst/>
            <a:cxnLst/>
            <a:rect r="r" b="b" t="t" l="l"/>
            <a:pathLst>
              <a:path h="950948" w="988698">
                <a:moveTo>
                  <a:pt x="0" y="0"/>
                </a:moveTo>
                <a:lnTo>
                  <a:pt x="988698" y="0"/>
                </a:lnTo>
                <a:lnTo>
                  <a:pt x="988698" y="950948"/>
                </a:lnTo>
                <a:lnTo>
                  <a:pt x="0" y="950948"/>
                </a:lnTo>
                <a:lnTo>
                  <a:pt x="0" y="0"/>
                </a:lnTo>
                <a:close/>
              </a:path>
            </a:pathLst>
          </a:custGeom>
          <a:blipFill>
            <a:blip r:embed="rId76">
              <a:extLst>
                <a:ext uri="{96DAC541-7B7A-43D3-8B79-37D633B846F1}">
                  <asvg:svgBlip xmlns:asvg="http://schemas.microsoft.com/office/drawing/2016/SVG/main" r:embed="rId7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6826331" y="8139065"/>
            <a:ext cx="932103" cy="944119"/>
          </a:xfrm>
          <a:custGeom>
            <a:avLst/>
            <a:gdLst/>
            <a:ahLst/>
            <a:cxnLst/>
            <a:rect r="r" b="b" t="t" l="l"/>
            <a:pathLst>
              <a:path h="944119" w="932103">
                <a:moveTo>
                  <a:pt x="0" y="0"/>
                </a:moveTo>
                <a:lnTo>
                  <a:pt x="932103" y="0"/>
                </a:lnTo>
                <a:lnTo>
                  <a:pt x="932103" y="944120"/>
                </a:lnTo>
                <a:lnTo>
                  <a:pt x="0" y="944120"/>
                </a:lnTo>
                <a:lnTo>
                  <a:pt x="0" y="0"/>
                </a:lnTo>
                <a:close/>
              </a:path>
            </a:pathLst>
          </a:custGeom>
          <a:blipFill>
            <a:blip r:embed="rId78">
              <a:extLst>
                <a:ext uri="{96DAC541-7B7A-43D3-8B79-37D633B846F1}">
                  <asvg:svgBlip xmlns:asvg="http://schemas.microsoft.com/office/drawing/2016/SVG/main" r:embed="rId7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8073958" y="8198663"/>
            <a:ext cx="856276" cy="845378"/>
          </a:xfrm>
          <a:custGeom>
            <a:avLst/>
            <a:gdLst/>
            <a:ahLst/>
            <a:cxnLst/>
            <a:rect r="r" b="b" t="t" l="l"/>
            <a:pathLst>
              <a:path h="845378" w="856276">
                <a:moveTo>
                  <a:pt x="0" y="0"/>
                </a:moveTo>
                <a:lnTo>
                  <a:pt x="856277" y="0"/>
                </a:lnTo>
                <a:lnTo>
                  <a:pt x="856277" y="845378"/>
                </a:lnTo>
                <a:lnTo>
                  <a:pt x="0" y="845378"/>
                </a:lnTo>
                <a:lnTo>
                  <a:pt x="0" y="0"/>
                </a:lnTo>
                <a:close/>
              </a:path>
            </a:pathLst>
          </a:custGeom>
          <a:blipFill>
            <a:blip r:embed="rId80">
              <a:extLst>
                <a:ext uri="{96DAC541-7B7A-43D3-8B79-37D633B846F1}">
                  <asvg:svgBlip xmlns:asvg="http://schemas.microsoft.com/office/drawing/2016/SVG/main" r:embed="rId8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9090672" y="8108253"/>
            <a:ext cx="750693" cy="878470"/>
          </a:xfrm>
          <a:custGeom>
            <a:avLst/>
            <a:gdLst/>
            <a:ahLst/>
            <a:cxnLst/>
            <a:rect r="r" b="b" t="t" l="l"/>
            <a:pathLst>
              <a:path h="878470" w="750693">
                <a:moveTo>
                  <a:pt x="0" y="0"/>
                </a:moveTo>
                <a:lnTo>
                  <a:pt x="750693" y="0"/>
                </a:lnTo>
                <a:lnTo>
                  <a:pt x="750693" y="878470"/>
                </a:lnTo>
                <a:lnTo>
                  <a:pt x="0" y="878470"/>
                </a:lnTo>
                <a:lnTo>
                  <a:pt x="0" y="0"/>
                </a:lnTo>
                <a:close/>
              </a:path>
            </a:pathLst>
          </a:custGeom>
          <a:blipFill>
            <a:blip r:embed="rId82">
              <a:extLst>
                <a:ext uri="{96DAC541-7B7A-43D3-8B79-37D633B846F1}">
                  <asvg:svgBlip xmlns:asvg="http://schemas.microsoft.com/office/drawing/2016/SVG/main" r:embed="rId8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2796013" y="7989042"/>
            <a:ext cx="913343" cy="878470"/>
          </a:xfrm>
          <a:custGeom>
            <a:avLst/>
            <a:gdLst/>
            <a:ahLst/>
            <a:cxnLst/>
            <a:rect r="r" b="b" t="t" l="l"/>
            <a:pathLst>
              <a:path h="878470" w="913343">
                <a:moveTo>
                  <a:pt x="0" y="0"/>
                </a:moveTo>
                <a:lnTo>
                  <a:pt x="913343" y="0"/>
                </a:lnTo>
                <a:lnTo>
                  <a:pt x="913343" y="878470"/>
                </a:lnTo>
                <a:lnTo>
                  <a:pt x="0" y="878470"/>
                </a:lnTo>
                <a:lnTo>
                  <a:pt x="0" y="0"/>
                </a:lnTo>
                <a:close/>
              </a:path>
            </a:pathLst>
          </a:custGeom>
          <a:blipFill>
            <a:blip r:embed="rId84">
              <a:extLst>
                <a:ext uri="{96DAC541-7B7A-43D3-8B79-37D633B846F1}">
                  <asvg:svgBlip xmlns:asvg="http://schemas.microsoft.com/office/drawing/2016/SVG/main" r:embed="rId8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1438383" y="8081197"/>
            <a:ext cx="882477" cy="905526"/>
          </a:xfrm>
          <a:custGeom>
            <a:avLst/>
            <a:gdLst/>
            <a:ahLst/>
            <a:cxnLst/>
            <a:rect r="r" b="b" t="t" l="l"/>
            <a:pathLst>
              <a:path h="905526" w="882477">
                <a:moveTo>
                  <a:pt x="0" y="0"/>
                </a:moveTo>
                <a:lnTo>
                  <a:pt x="882477" y="0"/>
                </a:lnTo>
                <a:lnTo>
                  <a:pt x="882477" y="905526"/>
                </a:lnTo>
                <a:lnTo>
                  <a:pt x="0" y="905526"/>
                </a:lnTo>
                <a:lnTo>
                  <a:pt x="0" y="0"/>
                </a:lnTo>
                <a:close/>
              </a:path>
            </a:pathLst>
          </a:custGeom>
          <a:blipFill>
            <a:blip r:embed="rId86">
              <a:extLst>
                <a:ext uri="{96DAC541-7B7A-43D3-8B79-37D633B846F1}">
                  <asvg:svgBlip xmlns:asvg="http://schemas.microsoft.com/office/drawing/2016/SVG/main" r:embed="rId8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0035585" y="8198663"/>
            <a:ext cx="835494" cy="835494"/>
          </a:xfrm>
          <a:custGeom>
            <a:avLst/>
            <a:gdLst/>
            <a:ahLst/>
            <a:cxnLst/>
            <a:rect r="r" b="b" t="t" l="l"/>
            <a:pathLst>
              <a:path h="835494" w="835494">
                <a:moveTo>
                  <a:pt x="0" y="0"/>
                </a:moveTo>
                <a:lnTo>
                  <a:pt x="835495" y="0"/>
                </a:lnTo>
                <a:lnTo>
                  <a:pt x="835495" y="835495"/>
                </a:lnTo>
                <a:lnTo>
                  <a:pt x="0" y="835495"/>
                </a:lnTo>
                <a:lnTo>
                  <a:pt x="0" y="0"/>
                </a:lnTo>
                <a:close/>
              </a:path>
            </a:pathLst>
          </a:custGeom>
          <a:blipFill>
            <a:blip r:embed="rId88">
              <a:extLst>
                <a:ext uri="{96DAC541-7B7A-43D3-8B79-37D633B846F1}">
                  <asvg:svgBlip xmlns:asvg="http://schemas.microsoft.com/office/drawing/2016/SVG/main" r:embed="rId8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3871969" y="3193269"/>
            <a:ext cx="749829" cy="730742"/>
          </a:xfrm>
          <a:custGeom>
            <a:avLst/>
            <a:gdLst/>
            <a:ahLst/>
            <a:cxnLst/>
            <a:rect r="r" b="b" t="t" l="l"/>
            <a:pathLst>
              <a:path h="730742" w="749829">
                <a:moveTo>
                  <a:pt x="0" y="0"/>
                </a:moveTo>
                <a:lnTo>
                  <a:pt x="749829" y="0"/>
                </a:lnTo>
                <a:lnTo>
                  <a:pt x="749829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3834344" y="4262810"/>
            <a:ext cx="858333" cy="805272"/>
          </a:xfrm>
          <a:custGeom>
            <a:avLst/>
            <a:gdLst/>
            <a:ahLst/>
            <a:cxnLst/>
            <a:rect r="r" b="b" t="t" l="l"/>
            <a:pathLst>
              <a:path h="805272" w="858333">
                <a:moveTo>
                  <a:pt x="0" y="0"/>
                </a:moveTo>
                <a:lnTo>
                  <a:pt x="858333" y="0"/>
                </a:lnTo>
                <a:lnTo>
                  <a:pt x="858333" y="805273"/>
                </a:lnTo>
                <a:lnTo>
                  <a:pt x="0" y="805273"/>
                </a:lnTo>
                <a:lnTo>
                  <a:pt x="0" y="0"/>
                </a:lnTo>
                <a:close/>
              </a:path>
            </a:pathLst>
          </a:custGeom>
          <a:blipFill>
            <a:blip r:embed="rId90">
              <a:extLst>
                <a:ext uri="{96DAC541-7B7A-43D3-8B79-37D633B846F1}">
                  <asvg:svgBlip xmlns:asvg="http://schemas.microsoft.com/office/drawing/2016/SVG/main" r:embed="rId9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4037745" y="5339670"/>
            <a:ext cx="683787" cy="803596"/>
          </a:xfrm>
          <a:custGeom>
            <a:avLst/>
            <a:gdLst/>
            <a:ahLst/>
            <a:cxnLst/>
            <a:rect r="r" b="b" t="t" l="l"/>
            <a:pathLst>
              <a:path h="803596" w="683787">
                <a:moveTo>
                  <a:pt x="0" y="0"/>
                </a:moveTo>
                <a:lnTo>
                  <a:pt x="683787" y="0"/>
                </a:lnTo>
                <a:lnTo>
                  <a:pt x="683787" y="803596"/>
                </a:lnTo>
                <a:lnTo>
                  <a:pt x="0" y="803596"/>
                </a:lnTo>
                <a:lnTo>
                  <a:pt x="0" y="0"/>
                </a:lnTo>
                <a:close/>
              </a:path>
            </a:pathLst>
          </a:custGeom>
          <a:blipFill>
            <a:blip r:embed="rId92">
              <a:extLst>
                <a:ext uri="{96DAC541-7B7A-43D3-8B79-37D633B846F1}">
                  <asvg:svgBlip xmlns:asvg="http://schemas.microsoft.com/office/drawing/2016/SVG/main" r:embed="rId9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4037745" y="6876102"/>
            <a:ext cx="730742" cy="730742"/>
          </a:xfrm>
          <a:custGeom>
            <a:avLst/>
            <a:gdLst/>
            <a:ahLst/>
            <a:cxnLst/>
            <a:rect r="r" b="b" t="t" l="l"/>
            <a:pathLst>
              <a:path h="730742" w="730742">
                <a:moveTo>
                  <a:pt x="0" y="0"/>
                </a:moveTo>
                <a:lnTo>
                  <a:pt x="730742" y="0"/>
                </a:lnTo>
                <a:lnTo>
                  <a:pt x="730742" y="730742"/>
                </a:lnTo>
                <a:lnTo>
                  <a:pt x="0" y="730742"/>
                </a:lnTo>
                <a:lnTo>
                  <a:pt x="0" y="0"/>
                </a:lnTo>
                <a:close/>
              </a:path>
            </a:pathLst>
          </a:custGeom>
          <a:blipFill>
            <a:blip r:embed="rId66">
              <a:extLst>
                <a:ext uri="{96DAC541-7B7A-43D3-8B79-37D633B846F1}">
                  <asvg:svgBlip xmlns:asvg="http://schemas.microsoft.com/office/drawing/2016/SVG/main" r:embed="rId6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13964691" y="7989042"/>
            <a:ext cx="756841" cy="803596"/>
          </a:xfrm>
          <a:custGeom>
            <a:avLst/>
            <a:gdLst/>
            <a:ahLst/>
            <a:cxnLst/>
            <a:rect r="r" b="b" t="t" l="l"/>
            <a:pathLst>
              <a:path h="803596" w="756841">
                <a:moveTo>
                  <a:pt x="0" y="0"/>
                </a:moveTo>
                <a:lnTo>
                  <a:pt x="756841" y="0"/>
                </a:lnTo>
                <a:lnTo>
                  <a:pt x="756841" y="803596"/>
                </a:lnTo>
                <a:lnTo>
                  <a:pt x="0" y="803596"/>
                </a:lnTo>
                <a:lnTo>
                  <a:pt x="0" y="0"/>
                </a:lnTo>
                <a:close/>
              </a:path>
            </a:pathLst>
          </a:custGeom>
          <a:blipFill>
            <a:blip r:embed="rId94">
              <a:extLst>
                <a:ext uri="{96DAC541-7B7A-43D3-8B79-37D633B846F1}">
                  <asvg:svgBlip xmlns:asvg="http://schemas.microsoft.com/office/drawing/2016/SVG/main" r:embed="rId9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9019023" y="2926160"/>
            <a:ext cx="893991" cy="981428"/>
          </a:xfrm>
          <a:custGeom>
            <a:avLst/>
            <a:gdLst/>
            <a:ahLst/>
            <a:cxnLst/>
            <a:rect r="r" b="b" t="t" l="l"/>
            <a:pathLst>
              <a:path h="981428" w="893991">
                <a:moveTo>
                  <a:pt x="0" y="0"/>
                </a:moveTo>
                <a:lnTo>
                  <a:pt x="893991" y="0"/>
                </a:lnTo>
                <a:lnTo>
                  <a:pt x="893991" y="981428"/>
                </a:lnTo>
                <a:lnTo>
                  <a:pt x="0" y="981428"/>
                </a:lnTo>
                <a:lnTo>
                  <a:pt x="0" y="0"/>
                </a:lnTo>
                <a:close/>
              </a:path>
            </a:pathLst>
          </a:custGeom>
          <a:blipFill>
            <a:blip r:embed="rId96">
              <a:extLst>
                <a:ext uri="{96DAC541-7B7A-43D3-8B79-37D633B846F1}">
                  <asvg:svgBlip xmlns:asvg="http://schemas.microsoft.com/office/drawing/2016/SVG/main" r:embed="rId9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3919280" y="1626663"/>
            <a:ext cx="10450651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9"/>
              </a:lnSpc>
              <a:spcBef>
                <a:spcPct val="0"/>
              </a:spcBef>
            </a:pPr>
            <a:r>
              <a:rPr lang="en-US" b="true" sz="4766">
                <a:solidFill>
                  <a:srgbClr val="145DA0"/>
                </a:solidFill>
                <a:latin typeface="Now Bold"/>
                <a:ea typeface="Now Bold"/>
                <a:cs typeface="Now Bold"/>
                <a:sym typeface="Now Bold"/>
              </a:rPr>
              <a:t>RESOURCE PAGE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90763" y="1319938"/>
            <a:ext cx="6992751" cy="8074770"/>
            <a:chOff x="0" y="0"/>
            <a:chExt cx="54991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91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4991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solidFill>
              <a:srgbClr val="56AE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2690763" y="1490420"/>
            <a:ext cx="6697476" cy="7733806"/>
            <a:chOff x="0" y="0"/>
            <a:chExt cx="54991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4991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5499100">
                  <a:moveTo>
                    <a:pt x="2749550" y="6350000"/>
                  </a:moveTo>
                  <a:lnTo>
                    <a:pt x="0" y="4762500"/>
                  </a:lnTo>
                  <a:lnTo>
                    <a:pt x="0" y="1587500"/>
                  </a:lnTo>
                  <a:lnTo>
                    <a:pt x="2749550" y="0"/>
                  </a:lnTo>
                  <a:lnTo>
                    <a:pt x="5499100" y="1587500"/>
                  </a:lnTo>
                  <a:lnTo>
                    <a:pt x="5499100" y="4762500"/>
                  </a:lnTo>
                  <a:lnTo>
                    <a:pt x="2749550" y="6350000"/>
                  </a:lnTo>
                  <a:close/>
                </a:path>
              </a:pathLst>
            </a:custGeom>
            <a:blipFill>
              <a:blip r:embed="rId2"/>
              <a:stretch>
                <a:fillRect l="-36605" t="0" r="-36605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7631327" y="597505"/>
            <a:ext cx="9077445" cy="9077445"/>
          </a:xfrm>
          <a:custGeom>
            <a:avLst/>
            <a:gdLst/>
            <a:ahLst/>
            <a:cxnLst/>
            <a:rect r="r" b="b" t="t" l="l"/>
            <a:pathLst>
              <a:path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518683" y="541716"/>
            <a:ext cx="8437330" cy="964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65"/>
              </a:lnSpc>
              <a:spcBef>
                <a:spcPct val="0"/>
              </a:spcBef>
            </a:pPr>
            <a:r>
              <a:rPr lang="en-US" b="true" sz="6221">
                <a:solidFill>
                  <a:srgbClr val="56AEFF"/>
                </a:solidFill>
                <a:latin typeface="Now Bold"/>
                <a:ea typeface="Now Bold"/>
                <a:cs typeface="Now Bold"/>
                <a:sym typeface="Now Bold"/>
              </a:rPr>
              <a:t>TABLE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38014" y="1708801"/>
            <a:ext cx="7208490" cy="7780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CREATE TABLE transactions (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transaction_id INT,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transaction_date DATE,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transaction_time TIME,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transaction_qty INT,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store_id INT,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store_location VARCHAR(100),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product_id INT,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unit_price DECIMAL(10, 2),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product_category VARCHAR(50),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product_type VARCHAR(100),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    product_detail VARCHAR(100)</a:t>
            </a:r>
          </a:p>
          <a:p>
            <a:pPr algn="ctr">
              <a:lnSpc>
                <a:spcPts val="4768"/>
              </a:lnSpc>
              <a:spcBef>
                <a:spcPct val="0"/>
              </a:spcBef>
            </a:pPr>
            <a:r>
              <a:rPr lang="en-US" sz="3455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159728" y="3574441"/>
            <a:ext cx="0" cy="4676296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6150721">
            <a:off x="6080933" y="4579544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615544">
            <a:off x="10510810" y="5041623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78862" y="1785314"/>
            <a:ext cx="9296964" cy="4544021"/>
          </a:xfrm>
          <a:custGeom>
            <a:avLst/>
            <a:gdLst/>
            <a:ahLst/>
            <a:cxnLst/>
            <a:rect r="r" b="b" t="t" l="l"/>
            <a:pathLst>
              <a:path h="4544021" w="9296964">
                <a:moveTo>
                  <a:pt x="0" y="0"/>
                </a:moveTo>
                <a:lnTo>
                  <a:pt x="9296963" y="0"/>
                </a:lnTo>
                <a:lnTo>
                  <a:pt x="9296963" y="4544022"/>
                </a:lnTo>
                <a:lnTo>
                  <a:pt x="0" y="45440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009200" y="5143500"/>
            <a:ext cx="7859322" cy="4763225"/>
          </a:xfrm>
          <a:custGeom>
            <a:avLst/>
            <a:gdLst/>
            <a:ahLst/>
            <a:cxnLst/>
            <a:rect r="r" b="b" t="t" l="l"/>
            <a:pathLst>
              <a:path h="4763225" w="7859322">
                <a:moveTo>
                  <a:pt x="0" y="0"/>
                </a:moveTo>
                <a:lnTo>
                  <a:pt x="7859322" y="0"/>
                </a:lnTo>
                <a:lnTo>
                  <a:pt x="7859322" y="4763225"/>
                </a:lnTo>
                <a:lnTo>
                  <a:pt x="0" y="47632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697098" y="722759"/>
            <a:ext cx="9963634" cy="55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7"/>
              </a:lnSpc>
              <a:spcBef>
                <a:spcPct val="0"/>
              </a:spcBef>
            </a:pPr>
            <a:r>
              <a:rPr lang="en-US" sz="33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-- Find the top 5 dates with the highest total sales: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57312" y="4699474"/>
            <a:ext cx="1137117" cy="1137117"/>
          </a:xfrm>
          <a:custGeom>
            <a:avLst/>
            <a:gdLst/>
            <a:ahLst/>
            <a:cxnLst/>
            <a:rect r="r" b="b" t="t" l="l"/>
            <a:pathLst>
              <a:path h="1137117" w="1137117">
                <a:moveTo>
                  <a:pt x="0" y="0"/>
                </a:moveTo>
                <a:lnTo>
                  <a:pt x="1137117" y="0"/>
                </a:lnTo>
                <a:lnTo>
                  <a:pt x="1137117" y="1137117"/>
                </a:lnTo>
                <a:lnTo>
                  <a:pt x="0" y="113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7312" y="6363602"/>
            <a:ext cx="1280605" cy="973260"/>
          </a:xfrm>
          <a:custGeom>
            <a:avLst/>
            <a:gdLst/>
            <a:ahLst/>
            <a:cxnLst/>
            <a:rect r="r" b="b" t="t" l="l"/>
            <a:pathLst>
              <a:path h="973260" w="1280605">
                <a:moveTo>
                  <a:pt x="0" y="0"/>
                </a:moveTo>
                <a:lnTo>
                  <a:pt x="1280605" y="0"/>
                </a:lnTo>
                <a:lnTo>
                  <a:pt x="1280605" y="973260"/>
                </a:lnTo>
                <a:lnTo>
                  <a:pt x="0" y="973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50582" y="2884820"/>
            <a:ext cx="1187335" cy="1187335"/>
          </a:xfrm>
          <a:custGeom>
            <a:avLst/>
            <a:gdLst/>
            <a:ahLst/>
            <a:cxnLst/>
            <a:rect r="r" b="b" t="t" l="l"/>
            <a:pathLst>
              <a:path h="1187335" w="1187335">
                <a:moveTo>
                  <a:pt x="0" y="0"/>
                </a:moveTo>
                <a:lnTo>
                  <a:pt x="1187335" y="0"/>
                </a:lnTo>
                <a:lnTo>
                  <a:pt x="1187335" y="1187336"/>
                </a:lnTo>
                <a:lnTo>
                  <a:pt x="0" y="11873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6397" y="1726853"/>
            <a:ext cx="10580717" cy="4690606"/>
          </a:xfrm>
          <a:custGeom>
            <a:avLst/>
            <a:gdLst/>
            <a:ahLst/>
            <a:cxnLst/>
            <a:rect r="r" b="b" t="t" l="l"/>
            <a:pathLst>
              <a:path h="4690606" w="10580717">
                <a:moveTo>
                  <a:pt x="0" y="0"/>
                </a:moveTo>
                <a:lnTo>
                  <a:pt x="10580717" y="0"/>
                </a:lnTo>
                <a:lnTo>
                  <a:pt x="10580717" y="4690606"/>
                </a:lnTo>
                <a:lnTo>
                  <a:pt x="0" y="46906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259610" y="6522234"/>
            <a:ext cx="7028390" cy="3603162"/>
          </a:xfrm>
          <a:custGeom>
            <a:avLst/>
            <a:gdLst/>
            <a:ahLst/>
            <a:cxnLst/>
            <a:rect r="r" b="b" t="t" l="l"/>
            <a:pathLst>
              <a:path h="3603162" w="7028390">
                <a:moveTo>
                  <a:pt x="0" y="0"/>
                </a:moveTo>
                <a:lnTo>
                  <a:pt x="7028390" y="0"/>
                </a:lnTo>
                <a:lnTo>
                  <a:pt x="7028390" y="3603162"/>
                </a:lnTo>
                <a:lnTo>
                  <a:pt x="0" y="360316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900566" y="6723960"/>
            <a:ext cx="6715652" cy="4477101"/>
          </a:xfrm>
          <a:custGeom>
            <a:avLst/>
            <a:gdLst/>
            <a:ahLst/>
            <a:cxnLst/>
            <a:rect r="r" b="b" t="t" l="l"/>
            <a:pathLst>
              <a:path h="4477101" w="6715652">
                <a:moveTo>
                  <a:pt x="0" y="0"/>
                </a:moveTo>
                <a:lnTo>
                  <a:pt x="6715652" y="0"/>
                </a:lnTo>
                <a:lnTo>
                  <a:pt x="6715652" y="4477101"/>
                </a:lnTo>
                <a:lnTo>
                  <a:pt x="0" y="447710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21089" y="790555"/>
            <a:ext cx="12932498" cy="73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7"/>
              </a:lnSpc>
              <a:spcBef>
                <a:spcPct val="0"/>
              </a:spcBef>
            </a:pPr>
            <a:r>
              <a:rPr lang="en-US" sz="4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-- Determine peak transaction Time (by quantity):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81160" y="9258300"/>
            <a:ext cx="13457996" cy="3264379"/>
            <a:chOff x="0" y="0"/>
            <a:chExt cx="17943995" cy="43525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6150721">
            <a:off x="6080933" y="4579544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615544">
            <a:off x="10510810" y="5041623"/>
            <a:ext cx="13544802" cy="1127911"/>
          </a:xfrm>
          <a:custGeom>
            <a:avLst/>
            <a:gdLst/>
            <a:ahLst/>
            <a:cxnLst/>
            <a:rect r="r" b="b" t="t" l="l"/>
            <a:pathLst>
              <a:path h="1127911" w="13544802">
                <a:moveTo>
                  <a:pt x="0" y="0"/>
                </a:moveTo>
                <a:lnTo>
                  <a:pt x="13544801" y="0"/>
                </a:lnTo>
                <a:lnTo>
                  <a:pt x="13544801" y="1127912"/>
                </a:lnTo>
                <a:lnTo>
                  <a:pt x="0" y="1127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7172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02395" y="1862995"/>
            <a:ext cx="7522264" cy="4501275"/>
          </a:xfrm>
          <a:custGeom>
            <a:avLst/>
            <a:gdLst/>
            <a:ahLst/>
            <a:cxnLst/>
            <a:rect r="r" b="b" t="t" l="l"/>
            <a:pathLst>
              <a:path h="4501275" w="7522264">
                <a:moveTo>
                  <a:pt x="0" y="0"/>
                </a:moveTo>
                <a:lnTo>
                  <a:pt x="7522264" y="0"/>
                </a:lnTo>
                <a:lnTo>
                  <a:pt x="7522264" y="4501274"/>
                </a:lnTo>
                <a:lnTo>
                  <a:pt x="0" y="45012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413086" y="6868556"/>
            <a:ext cx="10572985" cy="2389744"/>
          </a:xfrm>
          <a:custGeom>
            <a:avLst/>
            <a:gdLst/>
            <a:ahLst/>
            <a:cxnLst/>
            <a:rect r="r" b="b" t="t" l="l"/>
            <a:pathLst>
              <a:path h="2389744" w="10572985">
                <a:moveTo>
                  <a:pt x="0" y="0"/>
                </a:moveTo>
                <a:lnTo>
                  <a:pt x="10572985" y="0"/>
                </a:lnTo>
                <a:lnTo>
                  <a:pt x="10572985" y="2389744"/>
                </a:lnTo>
                <a:lnTo>
                  <a:pt x="0" y="23897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2707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02395" y="473967"/>
            <a:ext cx="17283211" cy="554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7"/>
              </a:lnSpc>
              <a:spcBef>
                <a:spcPct val="0"/>
              </a:spcBef>
            </a:pPr>
            <a:r>
              <a:rPr lang="en-US" sz="33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-- Get all transactions where unit_price is higher than the average price of its category: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57312" y="4699474"/>
            <a:ext cx="1137117" cy="1137117"/>
          </a:xfrm>
          <a:custGeom>
            <a:avLst/>
            <a:gdLst/>
            <a:ahLst/>
            <a:cxnLst/>
            <a:rect r="r" b="b" t="t" l="l"/>
            <a:pathLst>
              <a:path h="1137117" w="1137117">
                <a:moveTo>
                  <a:pt x="0" y="0"/>
                </a:moveTo>
                <a:lnTo>
                  <a:pt x="1137117" y="0"/>
                </a:lnTo>
                <a:lnTo>
                  <a:pt x="1137117" y="1137117"/>
                </a:lnTo>
                <a:lnTo>
                  <a:pt x="0" y="113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7312" y="6363602"/>
            <a:ext cx="1280605" cy="973260"/>
          </a:xfrm>
          <a:custGeom>
            <a:avLst/>
            <a:gdLst/>
            <a:ahLst/>
            <a:cxnLst/>
            <a:rect r="r" b="b" t="t" l="l"/>
            <a:pathLst>
              <a:path h="973260" w="1280605">
                <a:moveTo>
                  <a:pt x="0" y="0"/>
                </a:moveTo>
                <a:lnTo>
                  <a:pt x="1280605" y="0"/>
                </a:lnTo>
                <a:lnTo>
                  <a:pt x="1280605" y="973260"/>
                </a:lnTo>
                <a:lnTo>
                  <a:pt x="0" y="973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50582" y="2884820"/>
            <a:ext cx="1187335" cy="1187335"/>
          </a:xfrm>
          <a:custGeom>
            <a:avLst/>
            <a:gdLst/>
            <a:ahLst/>
            <a:cxnLst/>
            <a:rect r="r" b="b" t="t" l="l"/>
            <a:pathLst>
              <a:path h="1187335" w="1187335">
                <a:moveTo>
                  <a:pt x="0" y="0"/>
                </a:moveTo>
                <a:lnTo>
                  <a:pt x="1187335" y="0"/>
                </a:lnTo>
                <a:lnTo>
                  <a:pt x="1187335" y="1187336"/>
                </a:lnTo>
                <a:lnTo>
                  <a:pt x="0" y="11873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00566" y="6723960"/>
            <a:ext cx="6715652" cy="4477101"/>
          </a:xfrm>
          <a:custGeom>
            <a:avLst/>
            <a:gdLst/>
            <a:ahLst/>
            <a:cxnLst/>
            <a:rect r="r" b="b" t="t" l="l"/>
            <a:pathLst>
              <a:path h="4477101" w="6715652">
                <a:moveTo>
                  <a:pt x="0" y="0"/>
                </a:moveTo>
                <a:lnTo>
                  <a:pt x="6715652" y="0"/>
                </a:lnTo>
                <a:lnTo>
                  <a:pt x="6715652" y="4477101"/>
                </a:lnTo>
                <a:lnTo>
                  <a:pt x="0" y="44771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6397" y="1785468"/>
            <a:ext cx="15221628" cy="3439693"/>
          </a:xfrm>
          <a:custGeom>
            <a:avLst/>
            <a:gdLst/>
            <a:ahLst/>
            <a:cxnLst/>
            <a:rect r="r" b="b" t="t" l="l"/>
            <a:pathLst>
              <a:path h="3439693" w="15221628">
                <a:moveTo>
                  <a:pt x="0" y="0"/>
                </a:moveTo>
                <a:lnTo>
                  <a:pt x="15221628" y="0"/>
                </a:lnTo>
                <a:lnTo>
                  <a:pt x="15221628" y="3439693"/>
                </a:lnTo>
                <a:lnTo>
                  <a:pt x="0" y="343969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445680" y="6465241"/>
            <a:ext cx="11842320" cy="3232395"/>
          </a:xfrm>
          <a:custGeom>
            <a:avLst/>
            <a:gdLst/>
            <a:ahLst/>
            <a:cxnLst/>
            <a:rect r="r" b="b" t="t" l="l"/>
            <a:pathLst>
              <a:path h="3232395" w="11842320">
                <a:moveTo>
                  <a:pt x="0" y="0"/>
                </a:moveTo>
                <a:lnTo>
                  <a:pt x="11842320" y="0"/>
                </a:lnTo>
                <a:lnTo>
                  <a:pt x="11842320" y="3232395"/>
                </a:lnTo>
                <a:lnTo>
                  <a:pt x="0" y="323239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86397" y="472946"/>
            <a:ext cx="13652607" cy="73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7"/>
              </a:lnSpc>
              <a:spcBef>
                <a:spcPct val="0"/>
              </a:spcBef>
            </a:pPr>
            <a:r>
              <a:rPr lang="en-US" sz="4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-- Rank product types by sales within each category: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57312" y="4699474"/>
            <a:ext cx="1137117" cy="1137117"/>
          </a:xfrm>
          <a:custGeom>
            <a:avLst/>
            <a:gdLst/>
            <a:ahLst/>
            <a:cxnLst/>
            <a:rect r="r" b="b" t="t" l="l"/>
            <a:pathLst>
              <a:path h="1137117" w="1137117">
                <a:moveTo>
                  <a:pt x="0" y="0"/>
                </a:moveTo>
                <a:lnTo>
                  <a:pt x="1137117" y="0"/>
                </a:lnTo>
                <a:lnTo>
                  <a:pt x="1137117" y="1137117"/>
                </a:lnTo>
                <a:lnTo>
                  <a:pt x="0" y="113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7312" y="6363602"/>
            <a:ext cx="1280605" cy="973260"/>
          </a:xfrm>
          <a:custGeom>
            <a:avLst/>
            <a:gdLst/>
            <a:ahLst/>
            <a:cxnLst/>
            <a:rect r="r" b="b" t="t" l="l"/>
            <a:pathLst>
              <a:path h="973260" w="1280605">
                <a:moveTo>
                  <a:pt x="0" y="0"/>
                </a:moveTo>
                <a:lnTo>
                  <a:pt x="1280605" y="0"/>
                </a:lnTo>
                <a:lnTo>
                  <a:pt x="1280605" y="973260"/>
                </a:lnTo>
                <a:lnTo>
                  <a:pt x="0" y="973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50582" y="2884820"/>
            <a:ext cx="1187335" cy="1187335"/>
          </a:xfrm>
          <a:custGeom>
            <a:avLst/>
            <a:gdLst/>
            <a:ahLst/>
            <a:cxnLst/>
            <a:rect r="r" b="b" t="t" l="l"/>
            <a:pathLst>
              <a:path h="1187335" w="1187335">
                <a:moveTo>
                  <a:pt x="0" y="0"/>
                </a:moveTo>
                <a:lnTo>
                  <a:pt x="1187335" y="0"/>
                </a:lnTo>
                <a:lnTo>
                  <a:pt x="1187335" y="1187336"/>
                </a:lnTo>
                <a:lnTo>
                  <a:pt x="0" y="11873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00566" y="6723960"/>
            <a:ext cx="6715652" cy="4477101"/>
          </a:xfrm>
          <a:custGeom>
            <a:avLst/>
            <a:gdLst/>
            <a:ahLst/>
            <a:cxnLst/>
            <a:rect r="r" b="b" t="t" l="l"/>
            <a:pathLst>
              <a:path h="4477101" w="6715652">
                <a:moveTo>
                  <a:pt x="0" y="0"/>
                </a:moveTo>
                <a:lnTo>
                  <a:pt x="6715652" y="0"/>
                </a:lnTo>
                <a:lnTo>
                  <a:pt x="6715652" y="4477101"/>
                </a:lnTo>
                <a:lnTo>
                  <a:pt x="0" y="44771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3301" y="1202978"/>
            <a:ext cx="11567542" cy="5275413"/>
          </a:xfrm>
          <a:custGeom>
            <a:avLst/>
            <a:gdLst/>
            <a:ahLst/>
            <a:cxnLst/>
            <a:rect r="r" b="b" t="t" l="l"/>
            <a:pathLst>
              <a:path h="5275413" w="11567542">
                <a:moveTo>
                  <a:pt x="0" y="0"/>
                </a:moveTo>
                <a:lnTo>
                  <a:pt x="11567542" y="0"/>
                </a:lnTo>
                <a:lnTo>
                  <a:pt x="11567542" y="5275413"/>
                </a:lnTo>
                <a:lnTo>
                  <a:pt x="0" y="527541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577343" y="6850232"/>
            <a:ext cx="9240544" cy="3003993"/>
          </a:xfrm>
          <a:custGeom>
            <a:avLst/>
            <a:gdLst/>
            <a:ahLst/>
            <a:cxnLst/>
            <a:rect r="r" b="b" t="t" l="l"/>
            <a:pathLst>
              <a:path h="3003993" w="9240544">
                <a:moveTo>
                  <a:pt x="0" y="0"/>
                </a:moveTo>
                <a:lnTo>
                  <a:pt x="9240543" y="0"/>
                </a:lnTo>
                <a:lnTo>
                  <a:pt x="9240543" y="3003993"/>
                </a:lnTo>
                <a:lnTo>
                  <a:pt x="0" y="300399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65816" y="472946"/>
            <a:ext cx="13693769" cy="73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7"/>
              </a:lnSpc>
              <a:spcBef>
                <a:spcPct val="0"/>
              </a:spcBef>
            </a:pPr>
            <a:r>
              <a:rPr lang="en-US" sz="4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4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-- Find the top-selling product per store by revenue: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57312" y="4699474"/>
            <a:ext cx="1137117" cy="1137117"/>
          </a:xfrm>
          <a:custGeom>
            <a:avLst/>
            <a:gdLst/>
            <a:ahLst/>
            <a:cxnLst/>
            <a:rect r="r" b="b" t="t" l="l"/>
            <a:pathLst>
              <a:path h="1137117" w="1137117">
                <a:moveTo>
                  <a:pt x="0" y="0"/>
                </a:moveTo>
                <a:lnTo>
                  <a:pt x="1137117" y="0"/>
                </a:lnTo>
                <a:lnTo>
                  <a:pt x="1137117" y="1137117"/>
                </a:lnTo>
                <a:lnTo>
                  <a:pt x="0" y="113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7312" y="6363602"/>
            <a:ext cx="1280605" cy="973260"/>
          </a:xfrm>
          <a:custGeom>
            <a:avLst/>
            <a:gdLst/>
            <a:ahLst/>
            <a:cxnLst/>
            <a:rect r="r" b="b" t="t" l="l"/>
            <a:pathLst>
              <a:path h="973260" w="1280605">
                <a:moveTo>
                  <a:pt x="0" y="0"/>
                </a:moveTo>
                <a:lnTo>
                  <a:pt x="1280605" y="0"/>
                </a:lnTo>
                <a:lnTo>
                  <a:pt x="1280605" y="973260"/>
                </a:lnTo>
                <a:lnTo>
                  <a:pt x="0" y="973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50582" y="2884820"/>
            <a:ext cx="1187335" cy="1187335"/>
          </a:xfrm>
          <a:custGeom>
            <a:avLst/>
            <a:gdLst/>
            <a:ahLst/>
            <a:cxnLst/>
            <a:rect r="r" b="b" t="t" l="l"/>
            <a:pathLst>
              <a:path h="1187335" w="1187335">
                <a:moveTo>
                  <a:pt x="0" y="0"/>
                </a:moveTo>
                <a:lnTo>
                  <a:pt x="1187335" y="0"/>
                </a:lnTo>
                <a:lnTo>
                  <a:pt x="1187335" y="1187336"/>
                </a:lnTo>
                <a:lnTo>
                  <a:pt x="0" y="11873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28164" y="-2586935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00566" y="6723960"/>
            <a:ext cx="6715652" cy="4477101"/>
          </a:xfrm>
          <a:custGeom>
            <a:avLst/>
            <a:gdLst/>
            <a:ahLst/>
            <a:cxnLst/>
            <a:rect r="r" b="b" t="t" l="l"/>
            <a:pathLst>
              <a:path h="4477101" w="6715652">
                <a:moveTo>
                  <a:pt x="0" y="0"/>
                </a:moveTo>
                <a:lnTo>
                  <a:pt x="6715652" y="0"/>
                </a:lnTo>
                <a:lnTo>
                  <a:pt x="6715652" y="4477101"/>
                </a:lnTo>
                <a:lnTo>
                  <a:pt x="0" y="44771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15063" y="1258981"/>
            <a:ext cx="9713833" cy="4221195"/>
          </a:xfrm>
          <a:custGeom>
            <a:avLst/>
            <a:gdLst/>
            <a:ahLst/>
            <a:cxnLst/>
            <a:rect r="r" b="b" t="t" l="l"/>
            <a:pathLst>
              <a:path h="4221195" w="9713833">
                <a:moveTo>
                  <a:pt x="0" y="0"/>
                </a:moveTo>
                <a:lnTo>
                  <a:pt x="9713833" y="0"/>
                </a:lnTo>
                <a:lnTo>
                  <a:pt x="9713833" y="4221194"/>
                </a:lnTo>
                <a:lnTo>
                  <a:pt x="0" y="422119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186053" y="5784975"/>
            <a:ext cx="9205315" cy="4202427"/>
          </a:xfrm>
          <a:custGeom>
            <a:avLst/>
            <a:gdLst/>
            <a:ahLst/>
            <a:cxnLst/>
            <a:rect r="r" b="b" t="t" l="l"/>
            <a:pathLst>
              <a:path h="4202427" w="9205315">
                <a:moveTo>
                  <a:pt x="0" y="0"/>
                </a:moveTo>
                <a:lnTo>
                  <a:pt x="9205315" y="0"/>
                </a:lnTo>
                <a:lnTo>
                  <a:pt x="9205315" y="4202427"/>
                </a:lnTo>
                <a:lnTo>
                  <a:pt x="0" y="420242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15063" y="225296"/>
            <a:ext cx="11493580" cy="730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7"/>
              </a:lnSpc>
              <a:spcBef>
                <a:spcPct val="0"/>
              </a:spcBef>
            </a:pPr>
            <a:r>
              <a:rPr lang="en-US" sz="4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--  Monthly sales trend by product category: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57312" y="4699474"/>
            <a:ext cx="1137117" cy="1137117"/>
          </a:xfrm>
          <a:custGeom>
            <a:avLst/>
            <a:gdLst/>
            <a:ahLst/>
            <a:cxnLst/>
            <a:rect r="r" b="b" t="t" l="l"/>
            <a:pathLst>
              <a:path h="1137117" w="1137117">
                <a:moveTo>
                  <a:pt x="0" y="0"/>
                </a:moveTo>
                <a:lnTo>
                  <a:pt x="1137117" y="0"/>
                </a:lnTo>
                <a:lnTo>
                  <a:pt x="1137117" y="1137117"/>
                </a:lnTo>
                <a:lnTo>
                  <a:pt x="0" y="113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57312" y="6363602"/>
            <a:ext cx="1280605" cy="973260"/>
          </a:xfrm>
          <a:custGeom>
            <a:avLst/>
            <a:gdLst/>
            <a:ahLst/>
            <a:cxnLst/>
            <a:rect r="r" b="b" t="t" l="l"/>
            <a:pathLst>
              <a:path h="973260" w="1280605">
                <a:moveTo>
                  <a:pt x="0" y="0"/>
                </a:moveTo>
                <a:lnTo>
                  <a:pt x="1280605" y="0"/>
                </a:lnTo>
                <a:lnTo>
                  <a:pt x="1280605" y="973260"/>
                </a:lnTo>
                <a:lnTo>
                  <a:pt x="0" y="9732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34923" y="7852312"/>
            <a:ext cx="1525382" cy="1240575"/>
          </a:xfrm>
          <a:custGeom>
            <a:avLst/>
            <a:gdLst/>
            <a:ahLst/>
            <a:cxnLst/>
            <a:rect r="r" b="b" t="t" l="l"/>
            <a:pathLst>
              <a:path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50582" y="2884820"/>
            <a:ext cx="1187335" cy="1187335"/>
          </a:xfrm>
          <a:custGeom>
            <a:avLst/>
            <a:gdLst/>
            <a:ahLst/>
            <a:cxnLst/>
            <a:rect r="r" b="b" t="t" l="l"/>
            <a:pathLst>
              <a:path h="1187335" w="1187335">
                <a:moveTo>
                  <a:pt x="0" y="0"/>
                </a:moveTo>
                <a:lnTo>
                  <a:pt x="1187335" y="0"/>
                </a:lnTo>
                <a:lnTo>
                  <a:pt x="1187335" y="1187336"/>
                </a:lnTo>
                <a:lnTo>
                  <a:pt x="0" y="11873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359890" y="7239384"/>
            <a:ext cx="5956513" cy="5956513"/>
          </a:xfrm>
          <a:custGeom>
            <a:avLst/>
            <a:gdLst/>
            <a:ahLst/>
            <a:cxnLst/>
            <a:rect r="r" b="b" t="t" l="l"/>
            <a:pathLst>
              <a:path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11416" y="1359490"/>
            <a:ext cx="6715652" cy="4477101"/>
          </a:xfrm>
          <a:custGeom>
            <a:avLst/>
            <a:gdLst/>
            <a:ahLst/>
            <a:cxnLst/>
            <a:rect r="r" b="b" t="t" l="l"/>
            <a:pathLst>
              <a:path h="4477101" w="6715652">
                <a:moveTo>
                  <a:pt x="0" y="0"/>
                </a:moveTo>
                <a:lnTo>
                  <a:pt x="6715652" y="0"/>
                </a:lnTo>
                <a:lnTo>
                  <a:pt x="6715652" y="4477101"/>
                </a:lnTo>
                <a:lnTo>
                  <a:pt x="0" y="447710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1195" y="1159715"/>
            <a:ext cx="9895398" cy="7231252"/>
          </a:xfrm>
          <a:custGeom>
            <a:avLst/>
            <a:gdLst/>
            <a:ahLst/>
            <a:cxnLst/>
            <a:rect r="r" b="b" t="t" l="l"/>
            <a:pathLst>
              <a:path h="7231252" w="9895398">
                <a:moveTo>
                  <a:pt x="0" y="0"/>
                </a:moveTo>
                <a:lnTo>
                  <a:pt x="9895398" y="0"/>
                </a:lnTo>
                <a:lnTo>
                  <a:pt x="9895398" y="7231252"/>
                </a:lnTo>
                <a:lnTo>
                  <a:pt x="0" y="723125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629650" y="7336862"/>
            <a:ext cx="9398519" cy="2625618"/>
          </a:xfrm>
          <a:custGeom>
            <a:avLst/>
            <a:gdLst/>
            <a:ahLst/>
            <a:cxnLst/>
            <a:rect r="r" b="b" t="t" l="l"/>
            <a:pathLst>
              <a:path h="2625618" w="9398519">
                <a:moveTo>
                  <a:pt x="0" y="0"/>
                </a:moveTo>
                <a:lnTo>
                  <a:pt x="9398519" y="0"/>
                </a:lnTo>
                <a:lnTo>
                  <a:pt x="9398519" y="2625617"/>
                </a:lnTo>
                <a:lnTo>
                  <a:pt x="0" y="262561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244346"/>
            <a:ext cx="17259300" cy="569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7"/>
              </a:lnSpc>
              <a:spcBef>
                <a:spcPct val="0"/>
              </a:spcBef>
            </a:pPr>
            <a:r>
              <a:rPr lang="en-US" sz="3396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-- List dates where sales increased more than 30% compared to the previous day: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DAGnz21HQ4U</dc:identifier>
  <dcterms:modified xsi:type="dcterms:W3CDTF">2011-08-01T06:04:30Z</dcterms:modified>
  <cp:revision>1</cp:revision>
  <dc:title>maven coffee sales analysis</dc:title>
</cp:coreProperties>
</file>