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76" r:id="rId3"/>
    <p:sldId id="263" r:id="rId4"/>
    <p:sldId id="27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90" y="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26.11.2024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26.11.2024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26.11.2024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26.11.2024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26.11.2024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26.11.2024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26.11.2024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26.11.2024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26.11.2024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26.11.2024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F9179-5F46-4028-8AD3-4988AB9A6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Calitoo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endParaRPr lang="de-CH" dirty="0"/>
          </a:p>
        </p:txBody>
      </p:sp>
      <p:pic>
        <p:nvPicPr>
          <p:cNvPr id="11" name="Bildplatzhalter 10" descr="Ein Bild, das Regenbogen, Text, Design enthält.&#10;&#10;Automatisch generierte Beschreibung">
            <a:extLst>
              <a:ext uri="{FF2B5EF4-FFF2-40B4-BE49-F238E27FC236}">
                <a16:creationId xmlns:a16="http://schemas.microsoft.com/office/drawing/2014/main" id="{72714608-2C03-9CC4-262C-7EFE7938C2F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9" b="26379"/>
          <a:stretch>
            <a:fillRect/>
          </a:stretch>
        </p:blipFill>
        <p:spPr/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53DF2A-2730-487C-8E19-2CA6CA915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Interim </a:t>
            </a:r>
            <a:r>
              <a:rPr lang="de-DE" b="1" dirty="0" err="1"/>
              <a:t>Findings</a:t>
            </a:r>
            <a:br>
              <a:rPr lang="de-DE" b="1" dirty="0"/>
            </a:br>
            <a:r>
              <a:rPr lang="de-DE" b="1" dirty="0"/>
              <a:t>Valerie, Mathis, </a:t>
            </a:r>
            <a:r>
              <a:rPr lang="de-DE" b="1" dirty="0" err="1"/>
              <a:t>Dhrona</a:t>
            </a:r>
            <a:r>
              <a:rPr lang="de-DE" b="1" dirty="0"/>
              <a:t>, Nathalie</a:t>
            </a:r>
            <a:endParaRPr lang="de-DE" dirty="0"/>
          </a:p>
        </p:txBody>
      </p:sp>
      <p:pic>
        <p:nvPicPr>
          <p:cNvPr id="9" name="Bildplatzhalter 8" descr="Ein Bild, das Regenbogen, Text, Design enthält.&#10;&#10;Automatisch generierte Beschreibung">
            <a:extLst>
              <a:ext uri="{FF2B5EF4-FFF2-40B4-BE49-F238E27FC236}">
                <a16:creationId xmlns:a16="http://schemas.microsoft.com/office/drawing/2014/main" id="{308FF8D3-454A-F059-9FCC-35E8C099DE4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6" r="19256"/>
          <a:stretch/>
        </p:blipFill>
        <p:spPr>
          <a:xfrm>
            <a:off x="7899332" y="1560345"/>
            <a:ext cx="2032000" cy="4003948"/>
          </a:xfr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43C3380-71E6-2BBD-D398-76EBDB0664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20B0E-FA74-A68A-AD6E-7799BC93D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660A9-88FC-0EAB-ECC0-3915D1E0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BA3A5-64D0-A05A-FFC1-C1E25FB6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6F8CF9-7764-2233-1840-DD51C900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Remote Sensing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Atmosphere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B263C9-CD8E-0E27-BA49-B678E36E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26.11.2024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1E031E-1724-968D-3F79-B8747475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F35893E-8CD2-6473-B027-E3DB5C6E8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2" y="662848"/>
            <a:ext cx="10725130" cy="515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1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Remote Sensing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Atmosphere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26.11.2024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pic>
        <p:nvPicPr>
          <p:cNvPr id="8" name="Grafik 7" descr="Ein Bild, das Text, Diagramm, Plan, parallel enthält.&#10;&#10;Automatisch generierte Beschreibung">
            <a:extLst>
              <a:ext uri="{FF2B5EF4-FFF2-40B4-BE49-F238E27FC236}">
                <a16:creationId xmlns:a16="http://schemas.microsoft.com/office/drawing/2014/main" id="{E854208C-2590-03DE-FC8E-D4C3B53B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57" y="140795"/>
            <a:ext cx="6597649" cy="659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5C501-6831-8FB7-C52F-76D14AC20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0F20C-4531-2278-166C-32DEEB82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8" name="Inhaltsplatzhalter 7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81DB30D1-3CFF-6948-0D22-F6A916D76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28" y="1221187"/>
            <a:ext cx="6689343" cy="4415626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3724DB-6295-D668-54E7-65CB28F9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Remote Sensing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Atmosphere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659262-A8A4-0DE3-681C-D450499D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26.11.2024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F55CED-7E53-0A9F-C500-6A6F3225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992550392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eth_pp_praesentation_ohne_klassifizierung</Template>
  <TotalTime>0</TotalTime>
  <Words>33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Symbol</vt:lpstr>
      <vt:lpstr>ETH Zürich</vt:lpstr>
      <vt:lpstr>Calitoo Measurements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Nathalie Nitsingam</dc:creator>
  <cp:lastModifiedBy>Nathalie Nitsingam</cp:lastModifiedBy>
  <cp:revision>1</cp:revision>
  <dcterms:created xsi:type="dcterms:W3CDTF">2024-11-26T11:59:17Z</dcterms:created>
  <dcterms:modified xsi:type="dcterms:W3CDTF">2024-11-26T21:16:01Z</dcterms:modified>
</cp:coreProperties>
</file>