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Notes Placeholder 104862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676275" y="120446"/>
            <a:ext cx="7629525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effectLst/>
                <a:latin typeface="+mj-lt"/>
                <a:cs typeface="Times New Roman" panose="02020603050405020304" pitchFamily="18" charset="0"/>
              </a:rPr>
              <a:t>Digital</a:t>
            </a:r>
            <a:r>
              <a:rPr lang="en-US" b="1" i="0" dirty="0">
                <a:solidFill>
                  <a:srgbClr val="0F0F0F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F0F0F"/>
                </a:solidFill>
                <a:effectLst/>
                <a:latin typeface="+mj-lt"/>
                <a:cs typeface="Times New Roman" panose="02020603050405020304" pitchFamily="18" charset="0"/>
              </a:rPr>
              <a:t>Portfolio</a:t>
            </a:r>
            <a:r>
              <a:rPr lang="en-US" b="1" i="0" dirty="0">
                <a:solidFill>
                  <a:srgbClr val="0F0F0F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+mj-lt"/>
              </a:rPr>
            </a:br>
            <a:endParaRPr spc="15" dirty="0">
              <a:latin typeface="+mj-lt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P MD NOWMAN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31924U09007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/ University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Mazharul Uloom College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91" name="Shape 2097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92" name="Google Shape;2097192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2097193" name="Google Shape;2097193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23153" y="1143634"/>
            <a:ext cx="3468580" cy="54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Google Shape;209719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47" y="1143634"/>
            <a:ext cx="3513127" cy="5409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5AA10-0DCC-DA53-9DD7-B924CE5146D0}"/>
              </a:ext>
            </a:extLst>
          </p:cNvPr>
          <p:cNvSpPr txBox="1"/>
          <p:nvPr/>
        </p:nvSpPr>
        <p:spPr>
          <a:xfrm>
            <a:off x="862013" y="2677992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Successfully developed a responsive personal portfolio website. Highlights academic achievements, technical skills, and projects effectively. Helps in career opportunities, networking, and professional branding. Future scope: Dark mode, blog integration, API-based project updates</a:t>
            </a:r>
          </a:p>
        </p:txBody>
      </p:sp>
      <p:pic>
        <p:nvPicPr>
          <p:cNvPr id="5" name="Picture 4" descr="A colorful brush strokes with white letters&#10;&#10;AI-generated content may be incorrect.">
            <a:extLst>
              <a:ext uri="{FF2B5EF4-FFF2-40B4-BE49-F238E27FC236}">
                <a16:creationId xmlns:a16="http://schemas.microsoft.com/office/drawing/2014/main" id="{CA72FCEE-849C-5A58-654C-33BA8EFDF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39" y="48940"/>
            <a:ext cx="4913948" cy="206385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40DF671-CCD9-FD81-339D-77785B0C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66800" y="5606588"/>
            <a:ext cx="235268" cy="73866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95" name="Shape 2097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96" name="Google Shape;2097196;p2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Git Hub Link</a:t>
            </a:r>
            <a:endParaRPr/>
          </a:p>
        </p:txBody>
      </p:sp>
      <p:sp>
        <p:nvSpPr>
          <p:cNvPr id="2097197" name="Google Shape;2097197;p2"/>
          <p:cNvSpPr txBox="1"/>
          <p:nvPr/>
        </p:nvSpPr>
        <p:spPr>
          <a:xfrm>
            <a:off x="1507240" y="1497702"/>
            <a:ext cx="8507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https://github.com/Mdnowman2</a:t>
            </a:r>
            <a:endParaRPr b="1" i="0" sz="9600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1169162" y="1344125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909638" y="-3003992"/>
            <a:ext cx="12192000" cy="682351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alt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PERSONAL DIGITAL PORTFOLIO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756151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5400" spc="5" dirty="0">
                <a:latin typeface="+mj-lt"/>
                <a:cs typeface="Times New Roman" panose="02020603050405020304" pitchFamily="18" charset="0"/>
              </a:rPr>
              <a:t>PROJECT</a:t>
            </a:r>
            <a:r>
              <a:rPr lang="en-IN" sz="5400" spc="-85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5400" spc="25" dirty="0">
                <a:latin typeface="+mj-lt"/>
                <a:cs typeface="Times New Roman" panose="02020603050405020304" pitchFamily="18" charset="0"/>
              </a:rPr>
              <a:t>TITLE</a:t>
            </a:r>
            <a:endParaRPr lang="en-IN" sz="54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6" name="Shape 209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7" name="Google Shape;2097167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8" name="Google Shape;209716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69" name="Google Shape;209716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70" name="Google Shape;2097170;p1"/>
          <p:cNvSpPr txBox="1"/>
          <p:nvPr/>
        </p:nvSpPr>
        <p:spPr>
          <a:xfrm>
            <a:off x="4096000" y="3219450"/>
            <a:ext cx="3999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1" name="Google Shape;2097171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</a:t>
            </a:r>
            <a:endParaRPr/>
          </a:p>
        </p:txBody>
      </p:sp>
      <p:sp>
        <p:nvSpPr>
          <p:cNvPr id="2097172" name="Google Shape;2097172;p1"/>
          <p:cNvSpPr txBox="1"/>
          <p:nvPr/>
        </p:nvSpPr>
        <p:spPr>
          <a:xfrm>
            <a:off x="838200" y="2081716"/>
            <a:ext cx="77724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students lack a structured platform to showcase academic and personal achievements. Traditional resumes are static and fail to demonstrate technical projects inter actively. Need for a modern, responsive, and interactive portfolio website.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dirty="0"/>
              <a:t> 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91E60-7EA5-ECC0-6FA4-F832D8A146B2}"/>
              </a:ext>
            </a:extLst>
          </p:cNvPr>
          <p:cNvSpPr txBox="1"/>
          <p:nvPr/>
        </p:nvSpPr>
        <p:spPr>
          <a:xfrm>
            <a:off x="504825" y="2591932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personal digital portfolio using HTML, CSS, and Java Script. Sections included: Home, About, Skills, Projects, Experience, Achievements, Contact. Provides professional identity and project showcase in one place.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8B6734F7-5F8D-E09A-0EEA-81C7FF00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4" y="484028"/>
            <a:ext cx="451485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762000" y="891793"/>
            <a:ext cx="50145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End Users</a:t>
            </a:r>
            <a:endParaRPr sz="425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1EF3D1-023B-A707-852B-139079C2E639}"/>
              </a:ext>
            </a:extLst>
          </p:cNvPr>
          <p:cNvSpPr txBox="1"/>
          <p:nvPr/>
        </p:nvSpPr>
        <p:spPr>
          <a:xfrm>
            <a:off x="689264" y="2521059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academic and project work professionally. Recruiters: Quick overview of skills, projects, and qualifications. Peers &amp; Faculty: Evaluate contributions and presentations of work.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3" name="Shape 2097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4" name="Google Shape;209717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5" name="Google Shape;209717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6" name="Google Shape;209717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77" name="Google Shape;2097177;p2"/>
          <p:cNvSpPr txBox="1"/>
          <p:nvPr>
            <p:ph type="title"/>
          </p:nvPr>
        </p:nvSpPr>
        <p:spPr>
          <a:xfrm>
            <a:off x="558165" y="857885"/>
            <a:ext cx="9763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 </a:t>
            </a:r>
            <a:endParaRPr sz="3600"/>
          </a:p>
        </p:txBody>
      </p:sp>
      <p:pic>
        <p:nvPicPr>
          <p:cNvPr id="2097178" name="Google Shape;209717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79" name="Google Shape;2097179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80" name="Google Shape;2097180;p2"/>
          <p:cNvSpPr txBox="1"/>
          <p:nvPr/>
        </p:nvSpPr>
        <p:spPr>
          <a:xfrm>
            <a:off x="2952750" y="2484894"/>
            <a:ext cx="68580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 , CSS , JavaScript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Design: Responsive UI with Flexbox and Grid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Smooth scrolling, navigation highlighting, filtering system for projects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Control : GitHub is for  hosting option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1" name="Shape 2097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2" name="Google Shape;209718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Design and Layout</a:t>
            </a:r>
            <a:endParaRPr/>
          </a:p>
        </p:txBody>
      </p:sp>
      <p:sp>
        <p:nvSpPr>
          <p:cNvPr id="2097183" name="Google Shape;2097183;p3"/>
          <p:cNvSpPr txBox="1"/>
          <p:nvPr/>
        </p:nvSpPr>
        <p:spPr>
          <a:xfrm>
            <a:off x="1219200" y="2252426"/>
            <a:ext cx="86172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modern design with professional color. Fixed navigation bar with smooth scroll. Hero section with profile introduction. Grid-based Projects Section with filter buttons (Skills, Personal, Research).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4" name="Shape 209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5" name="Google Shape;2097185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/>
          </a:p>
        </p:txBody>
      </p:sp>
      <p:sp>
        <p:nvSpPr>
          <p:cNvPr id="2097186" name="Google Shape;2097186;p4"/>
          <p:cNvSpPr txBox="1"/>
          <p:nvPr/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Filtering: Easily filter academic, personal, or       research projects.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Experience Timeline: Visual representation of internships and roles.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Achievements Section: Highlighting certifications and recognitions.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Contact Form Simulation: Collects inputs and shows alert message.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