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5" r:id="rId1"/>
  </p:sldMasterIdLst>
  <p:notesMasterIdLst>
    <p:notesMasterId r:id="rId80"/>
  </p:notesMasterIdLst>
  <p:handoutMasterIdLst>
    <p:handoutMasterId r:id="rId81"/>
  </p:handoutMasterIdLst>
  <p:sldIdLst>
    <p:sldId id="256" r:id="rId2"/>
    <p:sldId id="257" r:id="rId3"/>
    <p:sldId id="359" r:id="rId4"/>
    <p:sldId id="433" r:id="rId5"/>
    <p:sldId id="425" r:id="rId6"/>
    <p:sldId id="258" r:id="rId7"/>
    <p:sldId id="260" r:id="rId8"/>
    <p:sldId id="426" r:id="rId9"/>
    <p:sldId id="428" r:id="rId10"/>
    <p:sldId id="429" r:id="rId11"/>
    <p:sldId id="430" r:id="rId12"/>
    <p:sldId id="427" r:id="rId13"/>
    <p:sldId id="261" r:id="rId14"/>
    <p:sldId id="431" r:id="rId15"/>
    <p:sldId id="432" r:id="rId16"/>
    <p:sldId id="360" r:id="rId17"/>
    <p:sldId id="361" r:id="rId18"/>
    <p:sldId id="458" r:id="rId19"/>
    <p:sldId id="459" r:id="rId20"/>
    <p:sldId id="363" r:id="rId21"/>
    <p:sldId id="262" r:id="rId22"/>
    <p:sldId id="263" r:id="rId23"/>
    <p:sldId id="365" r:id="rId24"/>
    <p:sldId id="456" r:id="rId25"/>
    <p:sldId id="369" r:id="rId26"/>
    <p:sldId id="455" r:id="rId27"/>
    <p:sldId id="379" r:id="rId28"/>
    <p:sldId id="364" r:id="rId29"/>
    <p:sldId id="390" r:id="rId30"/>
    <p:sldId id="266" r:id="rId31"/>
    <p:sldId id="465" r:id="rId32"/>
    <p:sldId id="370" r:id="rId33"/>
    <p:sldId id="457" r:id="rId34"/>
    <p:sldId id="434" r:id="rId35"/>
    <p:sldId id="460" r:id="rId36"/>
    <p:sldId id="435" r:id="rId37"/>
    <p:sldId id="371" r:id="rId38"/>
    <p:sldId id="393" r:id="rId39"/>
    <p:sldId id="372" r:id="rId40"/>
    <p:sldId id="438" r:id="rId41"/>
    <p:sldId id="439" r:id="rId42"/>
    <p:sldId id="267" r:id="rId43"/>
    <p:sldId id="394" r:id="rId44"/>
    <p:sldId id="373" r:id="rId45"/>
    <p:sldId id="436" r:id="rId46"/>
    <p:sldId id="437" r:id="rId47"/>
    <p:sldId id="268" r:id="rId48"/>
    <p:sldId id="392" r:id="rId49"/>
    <p:sldId id="440" r:id="rId50"/>
    <p:sldId id="403" r:id="rId51"/>
    <p:sldId id="442" r:id="rId52"/>
    <p:sldId id="466" r:id="rId53"/>
    <p:sldId id="443" r:id="rId54"/>
    <p:sldId id="444" r:id="rId55"/>
    <p:sldId id="445" r:id="rId56"/>
    <p:sldId id="410" r:id="rId57"/>
    <p:sldId id="463" r:id="rId58"/>
    <p:sldId id="411" r:id="rId59"/>
    <p:sldId id="413" r:id="rId60"/>
    <p:sldId id="414" r:id="rId61"/>
    <p:sldId id="415" r:id="rId62"/>
    <p:sldId id="416" r:id="rId63"/>
    <p:sldId id="418" r:id="rId64"/>
    <p:sldId id="417" r:id="rId65"/>
    <p:sldId id="467" r:id="rId66"/>
    <p:sldId id="419" r:id="rId67"/>
    <p:sldId id="447" r:id="rId68"/>
    <p:sldId id="448" r:id="rId69"/>
    <p:sldId id="449" r:id="rId70"/>
    <p:sldId id="275" r:id="rId71"/>
    <p:sldId id="464" r:id="rId72"/>
    <p:sldId id="387" r:id="rId73"/>
    <p:sldId id="278" r:id="rId74"/>
    <p:sldId id="380" r:id="rId75"/>
    <p:sldId id="279" r:id="rId76"/>
    <p:sldId id="451" r:id="rId77"/>
    <p:sldId id="452" r:id="rId78"/>
    <p:sldId id="424" r:id="rId79"/>
  </p:sldIdLst>
  <p:sldSz cx="9144000" cy="6858000" type="screen4x3"/>
  <p:notesSz cx="7302500" cy="95885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00"/>
    <a:srgbClr val="000000"/>
    <a:srgbClr val="FFFF00"/>
    <a:srgbClr val="ADBDD7"/>
    <a:srgbClr val="666699"/>
    <a:srgbClr val="F6F8B2"/>
    <a:srgbClr val="E4BB0C"/>
    <a:srgbClr val="F76C1F"/>
    <a:srgbClr val="EF0129"/>
    <a:srgbClr val="F8F0D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34559" autoAdjust="0"/>
    <p:restoredTop sz="86380" autoAdjust="0"/>
  </p:normalViewPr>
  <p:slideViewPr>
    <p:cSldViewPr>
      <p:cViewPr varScale="1">
        <p:scale>
          <a:sx n="72" d="100"/>
          <a:sy n="72" d="100"/>
        </p:scale>
        <p:origin x="1704" y="72"/>
      </p:cViewPr>
      <p:guideLst>
        <p:guide orient="horz" pos="2160"/>
        <p:guide pos="2880"/>
      </p:guideLst>
    </p:cSldViewPr>
  </p:slideViewPr>
  <p:outlineViewPr>
    <p:cViewPr>
      <p:scale>
        <a:sx n="33" d="100"/>
        <a:sy n="33" d="100"/>
      </p:scale>
      <p:origin x="294" y="220842"/>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 r:id="rId27" collapse="1"/>
      <p:sld r:id="rId28" collapse="1"/>
      <p:sld r:id="rId29" collapse="1"/>
      <p:sld r:id="rId30" collapse="1"/>
      <p:sld r:id="rId31" collapse="1"/>
      <p:sld r:id="rId32" collapse="1"/>
      <p:sld r:id="rId33" collapse="1"/>
      <p:sld r:id="rId34" collapse="1"/>
      <p:sld r:id="rId35" collapse="1"/>
      <p:sld r:id="rId36" collapse="1"/>
      <p:sld r:id="rId37" collapse="1"/>
      <p:sld r:id="rId38" collapse="1"/>
      <p:sld r:id="rId39" collapse="1"/>
      <p:sld r:id="rId40" collapse="1"/>
      <p:sld r:id="rId41" collapse="1"/>
      <p:sld r:id="rId42" collapse="1"/>
      <p:sld r:id="rId43" collapse="1"/>
      <p:sld r:id="rId44" collapse="1"/>
      <p:sld r:id="rId45" collapse="1"/>
      <p:sld r:id="rId46" collapse="1"/>
      <p:sld r:id="rId47" collapse="1"/>
    </p:sldLst>
  </p:outlineViewPr>
  <p:notesTextViewPr>
    <p:cViewPr>
      <p:scale>
        <a:sx n="100" d="100"/>
        <a:sy n="100" d="100"/>
      </p:scale>
      <p:origin x="0" y="0"/>
    </p:cViewPr>
  </p:notesTextViewPr>
  <p:sorterViewPr>
    <p:cViewPr varScale="1">
      <p:scale>
        <a:sx n="100" d="100"/>
        <a:sy n="100" d="100"/>
      </p:scale>
      <p:origin x="0" y="-1773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presProps" Target="presProps.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notesMaster" Target="notesMasters/notesMaster1.xml"/><Relationship Id="rId85"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handoutMaster" Target="handoutMasters/handoutMaster1.xml"/></Relationships>
</file>

<file path=ppt/_rels/viewProps.xml.rels><?xml version="1.0" encoding="UTF-8" standalone="yes"?>
<Relationships xmlns="http://schemas.openxmlformats.org/package/2006/relationships"><Relationship Id="rId8" Type="http://schemas.openxmlformats.org/officeDocument/2006/relationships/slide" Target="slides/slide13.xml"/><Relationship Id="rId13" Type="http://schemas.openxmlformats.org/officeDocument/2006/relationships/slide" Target="slides/slide18.xml"/><Relationship Id="rId18" Type="http://schemas.openxmlformats.org/officeDocument/2006/relationships/slide" Target="slides/slide23.xml"/><Relationship Id="rId26" Type="http://schemas.openxmlformats.org/officeDocument/2006/relationships/slide" Target="slides/slide31.xml"/><Relationship Id="rId39" Type="http://schemas.openxmlformats.org/officeDocument/2006/relationships/slide" Target="slides/slide67.xml"/><Relationship Id="rId3" Type="http://schemas.openxmlformats.org/officeDocument/2006/relationships/slide" Target="slides/slide6.xml"/><Relationship Id="rId21" Type="http://schemas.openxmlformats.org/officeDocument/2006/relationships/slide" Target="slides/slide26.xml"/><Relationship Id="rId34" Type="http://schemas.openxmlformats.org/officeDocument/2006/relationships/slide" Target="slides/slide51.xml"/><Relationship Id="rId42" Type="http://schemas.openxmlformats.org/officeDocument/2006/relationships/slide" Target="slides/slide72.xml"/><Relationship Id="rId47" Type="http://schemas.openxmlformats.org/officeDocument/2006/relationships/slide" Target="slides/slide77.xml"/><Relationship Id="rId7" Type="http://schemas.openxmlformats.org/officeDocument/2006/relationships/slide" Target="slides/slide11.xml"/><Relationship Id="rId12" Type="http://schemas.openxmlformats.org/officeDocument/2006/relationships/slide" Target="slides/slide17.xml"/><Relationship Id="rId17" Type="http://schemas.openxmlformats.org/officeDocument/2006/relationships/slide" Target="slides/slide22.xml"/><Relationship Id="rId25" Type="http://schemas.openxmlformats.org/officeDocument/2006/relationships/slide" Target="slides/slide30.xml"/><Relationship Id="rId33" Type="http://schemas.openxmlformats.org/officeDocument/2006/relationships/slide" Target="slides/slide50.xml"/><Relationship Id="rId38" Type="http://schemas.openxmlformats.org/officeDocument/2006/relationships/slide" Target="slides/slide55.xml"/><Relationship Id="rId46" Type="http://schemas.openxmlformats.org/officeDocument/2006/relationships/slide" Target="slides/slide76.xml"/><Relationship Id="rId2" Type="http://schemas.openxmlformats.org/officeDocument/2006/relationships/slide" Target="slides/slide4.xml"/><Relationship Id="rId16" Type="http://schemas.openxmlformats.org/officeDocument/2006/relationships/slide" Target="slides/slide21.xml"/><Relationship Id="rId20" Type="http://schemas.openxmlformats.org/officeDocument/2006/relationships/slide" Target="slides/slide25.xml"/><Relationship Id="rId29" Type="http://schemas.openxmlformats.org/officeDocument/2006/relationships/slide" Target="slides/slide37.xml"/><Relationship Id="rId41" Type="http://schemas.openxmlformats.org/officeDocument/2006/relationships/slide" Target="slides/slide71.xml"/><Relationship Id="rId1" Type="http://schemas.openxmlformats.org/officeDocument/2006/relationships/slide" Target="slides/slide3.xml"/><Relationship Id="rId6" Type="http://schemas.openxmlformats.org/officeDocument/2006/relationships/slide" Target="slides/slide10.xml"/><Relationship Id="rId11" Type="http://schemas.openxmlformats.org/officeDocument/2006/relationships/slide" Target="slides/slide16.xml"/><Relationship Id="rId24" Type="http://schemas.openxmlformats.org/officeDocument/2006/relationships/slide" Target="slides/slide29.xml"/><Relationship Id="rId32" Type="http://schemas.openxmlformats.org/officeDocument/2006/relationships/slide" Target="slides/slide44.xml"/><Relationship Id="rId37" Type="http://schemas.openxmlformats.org/officeDocument/2006/relationships/slide" Target="slides/slide54.xml"/><Relationship Id="rId40" Type="http://schemas.openxmlformats.org/officeDocument/2006/relationships/slide" Target="slides/slide70.xml"/><Relationship Id="rId45" Type="http://schemas.openxmlformats.org/officeDocument/2006/relationships/slide" Target="slides/slide75.xml"/><Relationship Id="rId5" Type="http://schemas.openxmlformats.org/officeDocument/2006/relationships/slide" Target="slides/slide9.xml"/><Relationship Id="rId15" Type="http://schemas.openxmlformats.org/officeDocument/2006/relationships/slide" Target="slides/slide20.xml"/><Relationship Id="rId23" Type="http://schemas.openxmlformats.org/officeDocument/2006/relationships/slide" Target="slides/slide28.xml"/><Relationship Id="rId28" Type="http://schemas.openxmlformats.org/officeDocument/2006/relationships/slide" Target="slides/slide33.xml"/><Relationship Id="rId36" Type="http://schemas.openxmlformats.org/officeDocument/2006/relationships/slide" Target="slides/slide53.xml"/><Relationship Id="rId10" Type="http://schemas.openxmlformats.org/officeDocument/2006/relationships/slide" Target="slides/slide15.xml"/><Relationship Id="rId19" Type="http://schemas.openxmlformats.org/officeDocument/2006/relationships/slide" Target="slides/slide24.xml"/><Relationship Id="rId31" Type="http://schemas.openxmlformats.org/officeDocument/2006/relationships/slide" Target="slides/slide42.xml"/><Relationship Id="rId44" Type="http://schemas.openxmlformats.org/officeDocument/2006/relationships/slide" Target="slides/slide74.xml"/><Relationship Id="rId4" Type="http://schemas.openxmlformats.org/officeDocument/2006/relationships/slide" Target="slides/slide7.xml"/><Relationship Id="rId9" Type="http://schemas.openxmlformats.org/officeDocument/2006/relationships/slide" Target="slides/slide14.xml"/><Relationship Id="rId14" Type="http://schemas.openxmlformats.org/officeDocument/2006/relationships/slide" Target="slides/slide19.xml"/><Relationship Id="rId22" Type="http://schemas.openxmlformats.org/officeDocument/2006/relationships/slide" Target="slides/slide27.xml"/><Relationship Id="rId27" Type="http://schemas.openxmlformats.org/officeDocument/2006/relationships/slide" Target="slides/slide32.xml"/><Relationship Id="rId30" Type="http://schemas.openxmlformats.org/officeDocument/2006/relationships/slide" Target="slides/slide39.xml"/><Relationship Id="rId35" Type="http://schemas.openxmlformats.org/officeDocument/2006/relationships/slide" Target="slides/slide52.xml"/><Relationship Id="rId43" Type="http://schemas.openxmlformats.org/officeDocument/2006/relationships/slide" Target="slides/slide7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31.wmf"/><Relationship Id="rId1" Type="http://schemas.openxmlformats.org/officeDocument/2006/relationships/image" Target="../media/image30.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32.wmf"/><Relationship Id="rId1" Type="http://schemas.openxmlformats.org/officeDocument/2006/relationships/image" Target="../media/image31.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33.wmf"/><Relationship Id="rId1" Type="http://schemas.openxmlformats.org/officeDocument/2006/relationships/image" Target="../media/image32.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34.wmf"/><Relationship Id="rId1" Type="http://schemas.openxmlformats.org/officeDocument/2006/relationships/image" Target="../media/image33.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0" y="0"/>
            <a:ext cx="3163888" cy="479425"/>
          </a:xfrm>
          <a:prstGeom prst="rect">
            <a:avLst/>
          </a:prstGeom>
          <a:noFill/>
          <a:ln w="9525">
            <a:noFill/>
            <a:miter lim="800000"/>
            <a:headEnd/>
            <a:tailEnd/>
          </a:ln>
          <a:effectLst/>
        </p:spPr>
        <p:txBody>
          <a:bodyPr vert="horz" wrap="square" lIns="96509" tIns="48254" rIns="96509" bIns="48254" numCol="1" anchor="t" anchorCtr="0" compatLnSpc="1">
            <a:prstTxWarp prst="textNoShape">
              <a:avLst/>
            </a:prstTxWarp>
          </a:bodyPr>
          <a:lstStyle>
            <a:lvl1pPr defTabSz="965200" eaLnBrk="1" hangingPunct="1">
              <a:defRPr sz="1300">
                <a:latin typeface="Tahoma" pitchFamily="34" charset="0"/>
              </a:defRPr>
            </a:lvl1pPr>
          </a:lstStyle>
          <a:p>
            <a:endParaRPr lang="en-US"/>
          </a:p>
        </p:txBody>
      </p:sp>
      <p:sp>
        <p:nvSpPr>
          <p:cNvPr id="15363" name="Rectangle 3"/>
          <p:cNvSpPr>
            <a:spLocks noGrp="1" noChangeArrowheads="1"/>
          </p:cNvSpPr>
          <p:nvPr>
            <p:ph type="dt" sz="quarter" idx="1"/>
          </p:nvPr>
        </p:nvSpPr>
        <p:spPr bwMode="auto">
          <a:xfrm>
            <a:off x="4138613" y="0"/>
            <a:ext cx="3163887" cy="479425"/>
          </a:xfrm>
          <a:prstGeom prst="rect">
            <a:avLst/>
          </a:prstGeom>
          <a:noFill/>
          <a:ln w="9525">
            <a:noFill/>
            <a:miter lim="800000"/>
            <a:headEnd/>
            <a:tailEnd/>
          </a:ln>
          <a:effectLst/>
        </p:spPr>
        <p:txBody>
          <a:bodyPr vert="horz" wrap="square" lIns="96509" tIns="48254" rIns="96509" bIns="48254" numCol="1" anchor="t" anchorCtr="0" compatLnSpc="1">
            <a:prstTxWarp prst="textNoShape">
              <a:avLst/>
            </a:prstTxWarp>
          </a:bodyPr>
          <a:lstStyle>
            <a:lvl1pPr algn="r" defTabSz="965200" eaLnBrk="1" hangingPunct="1">
              <a:defRPr sz="1300">
                <a:latin typeface="Tahoma" pitchFamily="34" charset="0"/>
              </a:defRPr>
            </a:lvl1pPr>
          </a:lstStyle>
          <a:p>
            <a:endParaRPr lang="en-US"/>
          </a:p>
        </p:txBody>
      </p:sp>
      <p:sp>
        <p:nvSpPr>
          <p:cNvPr id="15364" name="Rectangle 4"/>
          <p:cNvSpPr>
            <a:spLocks noGrp="1" noChangeArrowheads="1"/>
          </p:cNvSpPr>
          <p:nvPr>
            <p:ph type="ftr" sz="quarter" idx="2"/>
          </p:nvPr>
        </p:nvSpPr>
        <p:spPr bwMode="auto">
          <a:xfrm>
            <a:off x="0" y="9109075"/>
            <a:ext cx="3163888" cy="479425"/>
          </a:xfrm>
          <a:prstGeom prst="rect">
            <a:avLst/>
          </a:prstGeom>
          <a:noFill/>
          <a:ln w="9525">
            <a:noFill/>
            <a:miter lim="800000"/>
            <a:headEnd/>
            <a:tailEnd/>
          </a:ln>
          <a:effectLst/>
        </p:spPr>
        <p:txBody>
          <a:bodyPr vert="horz" wrap="square" lIns="96509" tIns="48254" rIns="96509" bIns="48254" numCol="1" anchor="b" anchorCtr="0" compatLnSpc="1">
            <a:prstTxWarp prst="textNoShape">
              <a:avLst/>
            </a:prstTxWarp>
          </a:bodyPr>
          <a:lstStyle>
            <a:lvl1pPr defTabSz="965200" eaLnBrk="1" hangingPunct="1">
              <a:defRPr sz="1300">
                <a:latin typeface="Tahoma" pitchFamily="34" charset="0"/>
              </a:defRPr>
            </a:lvl1pPr>
          </a:lstStyle>
          <a:p>
            <a:endParaRPr lang="en-US"/>
          </a:p>
        </p:txBody>
      </p:sp>
      <p:sp>
        <p:nvSpPr>
          <p:cNvPr id="15365" name="Rectangle 5"/>
          <p:cNvSpPr>
            <a:spLocks noGrp="1" noChangeArrowheads="1"/>
          </p:cNvSpPr>
          <p:nvPr>
            <p:ph type="sldNum" sz="quarter" idx="3"/>
          </p:nvPr>
        </p:nvSpPr>
        <p:spPr bwMode="auto">
          <a:xfrm>
            <a:off x="4138613" y="9109075"/>
            <a:ext cx="3163887" cy="479425"/>
          </a:xfrm>
          <a:prstGeom prst="rect">
            <a:avLst/>
          </a:prstGeom>
          <a:noFill/>
          <a:ln w="9525">
            <a:noFill/>
            <a:miter lim="800000"/>
            <a:headEnd/>
            <a:tailEnd/>
          </a:ln>
          <a:effectLst/>
        </p:spPr>
        <p:txBody>
          <a:bodyPr vert="horz" wrap="square" lIns="96509" tIns="48254" rIns="96509" bIns="48254" numCol="1" anchor="b" anchorCtr="0" compatLnSpc="1">
            <a:prstTxWarp prst="textNoShape">
              <a:avLst/>
            </a:prstTxWarp>
          </a:bodyPr>
          <a:lstStyle>
            <a:lvl1pPr algn="r" defTabSz="965200" eaLnBrk="1" hangingPunct="1">
              <a:defRPr sz="1300">
                <a:latin typeface="Tahoma" pitchFamily="34" charset="0"/>
              </a:defRPr>
            </a:lvl1pPr>
          </a:lstStyle>
          <a:p>
            <a:fld id="{5A32C0D7-9D45-4835-BFB7-247A40C50FAB}" type="slidenum">
              <a:rPr lang="en-US"/>
              <a:pPr/>
              <a:t>‹#›</a:t>
            </a:fld>
            <a:endParaRPr lang="en-US"/>
          </a:p>
        </p:txBody>
      </p:sp>
    </p:spTree>
    <p:extLst>
      <p:ext uri="{BB962C8B-B14F-4D97-AF65-F5344CB8AC3E}">
        <p14:creationId xmlns:p14="http://schemas.microsoft.com/office/powerpoint/2010/main" val="39615271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hdr" sz="quarter"/>
          </p:nvPr>
        </p:nvSpPr>
        <p:spPr bwMode="auto">
          <a:xfrm>
            <a:off x="0" y="0"/>
            <a:ext cx="3163888" cy="479425"/>
          </a:xfrm>
          <a:prstGeom prst="rect">
            <a:avLst/>
          </a:prstGeom>
          <a:noFill/>
          <a:ln w="9525">
            <a:noFill/>
            <a:miter lim="800000"/>
            <a:headEnd/>
            <a:tailEnd/>
          </a:ln>
          <a:effectLst/>
        </p:spPr>
        <p:txBody>
          <a:bodyPr vert="horz" wrap="square" lIns="96509" tIns="48254" rIns="96509" bIns="48254" numCol="1" anchor="t" anchorCtr="0" compatLnSpc="1">
            <a:prstTxWarp prst="textNoShape">
              <a:avLst/>
            </a:prstTxWarp>
          </a:bodyPr>
          <a:lstStyle>
            <a:lvl1pPr defTabSz="965200" eaLnBrk="1" hangingPunct="1">
              <a:defRPr sz="1300">
                <a:latin typeface="Tahoma" pitchFamily="34" charset="0"/>
              </a:defRPr>
            </a:lvl1pPr>
          </a:lstStyle>
          <a:p>
            <a:endParaRPr lang="en-US"/>
          </a:p>
        </p:txBody>
      </p:sp>
      <p:sp>
        <p:nvSpPr>
          <p:cNvPr id="1027" name="Rectangle 3"/>
          <p:cNvSpPr>
            <a:spLocks noGrp="1" noChangeArrowheads="1"/>
          </p:cNvSpPr>
          <p:nvPr>
            <p:ph type="dt" idx="1"/>
          </p:nvPr>
        </p:nvSpPr>
        <p:spPr bwMode="auto">
          <a:xfrm>
            <a:off x="4138613" y="0"/>
            <a:ext cx="3163887" cy="479425"/>
          </a:xfrm>
          <a:prstGeom prst="rect">
            <a:avLst/>
          </a:prstGeom>
          <a:noFill/>
          <a:ln w="9525">
            <a:noFill/>
            <a:miter lim="800000"/>
            <a:headEnd/>
            <a:tailEnd/>
          </a:ln>
          <a:effectLst/>
        </p:spPr>
        <p:txBody>
          <a:bodyPr vert="horz" wrap="square" lIns="96509" tIns="48254" rIns="96509" bIns="48254" numCol="1" anchor="t" anchorCtr="0" compatLnSpc="1">
            <a:prstTxWarp prst="textNoShape">
              <a:avLst/>
            </a:prstTxWarp>
          </a:bodyPr>
          <a:lstStyle>
            <a:lvl1pPr algn="r" defTabSz="965200" eaLnBrk="1" hangingPunct="1">
              <a:defRPr sz="1300">
                <a:latin typeface="Tahoma" pitchFamily="34" charset="0"/>
              </a:defRPr>
            </a:lvl1pPr>
          </a:lstStyle>
          <a:p>
            <a:endParaRPr lang="en-US"/>
          </a:p>
        </p:txBody>
      </p:sp>
      <p:sp>
        <p:nvSpPr>
          <p:cNvPr id="1028" name="Rectangle 4"/>
          <p:cNvSpPr>
            <a:spLocks noGrp="1" noRot="1" noChangeAspect="1" noChangeArrowheads="1" noTextEdit="1"/>
          </p:cNvSpPr>
          <p:nvPr>
            <p:ph type="sldImg" idx="2"/>
          </p:nvPr>
        </p:nvSpPr>
        <p:spPr bwMode="auto">
          <a:xfrm>
            <a:off x="1255713" y="720725"/>
            <a:ext cx="4792662" cy="3594100"/>
          </a:xfrm>
          <a:prstGeom prst="rect">
            <a:avLst/>
          </a:prstGeom>
          <a:noFill/>
          <a:ln w="9525">
            <a:solidFill>
              <a:srgbClr val="000000"/>
            </a:solidFill>
            <a:miter lim="800000"/>
            <a:headEnd/>
            <a:tailEnd/>
          </a:ln>
          <a:effectLst/>
        </p:spPr>
      </p:sp>
      <p:sp>
        <p:nvSpPr>
          <p:cNvPr id="1029" name="Rectangle 5"/>
          <p:cNvSpPr>
            <a:spLocks noGrp="1" noChangeArrowheads="1"/>
          </p:cNvSpPr>
          <p:nvPr>
            <p:ph type="body" sz="quarter" idx="3"/>
          </p:nvPr>
        </p:nvSpPr>
        <p:spPr bwMode="auto">
          <a:xfrm>
            <a:off x="973138" y="4554538"/>
            <a:ext cx="5356225" cy="4313237"/>
          </a:xfrm>
          <a:prstGeom prst="rect">
            <a:avLst/>
          </a:prstGeom>
          <a:noFill/>
          <a:ln w="9525">
            <a:noFill/>
            <a:miter lim="800000"/>
            <a:headEnd/>
            <a:tailEnd/>
          </a:ln>
          <a:effectLst/>
        </p:spPr>
        <p:txBody>
          <a:bodyPr vert="horz" wrap="square" lIns="96509" tIns="48254" rIns="96509" bIns="48254"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30" name="Rectangle 6"/>
          <p:cNvSpPr>
            <a:spLocks noGrp="1" noChangeArrowheads="1"/>
          </p:cNvSpPr>
          <p:nvPr>
            <p:ph type="ftr" sz="quarter" idx="4"/>
          </p:nvPr>
        </p:nvSpPr>
        <p:spPr bwMode="auto">
          <a:xfrm>
            <a:off x="0" y="9109075"/>
            <a:ext cx="3163888" cy="479425"/>
          </a:xfrm>
          <a:prstGeom prst="rect">
            <a:avLst/>
          </a:prstGeom>
          <a:noFill/>
          <a:ln w="9525">
            <a:noFill/>
            <a:miter lim="800000"/>
            <a:headEnd/>
            <a:tailEnd/>
          </a:ln>
          <a:effectLst/>
        </p:spPr>
        <p:txBody>
          <a:bodyPr vert="horz" wrap="square" lIns="96509" tIns="48254" rIns="96509" bIns="48254" numCol="1" anchor="b" anchorCtr="0" compatLnSpc="1">
            <a:prstTxWarp prst="textNoShape">
              <a:avLst/>
            </a:prstTxWarp>
          </a:bodyPr>
          <a:lstStyle>
            <a:lvl1pPr defTabSz="965200" eaLnBrk="1" hangingPunct="1">
              <a:defRPr sz="1300">
                <a:latin typeface="Tahoma" pitchFamily="34" charset="0"/>
              </a:defRPr>
            </a:lvl1pPr>
          </a:lstStyle>
          <a:p>
            <a:endParaRPr lang="en-US"/>
          </a:p>
        </p:txBody>
      </p:sp>
      <p:sp>
        <p:nvSpPr>
          <p:cNvPr id="1031" name="Rectangle 7"/>
          <p:cNvSpPr>
            <a:spLocks noGrp="1" noChangeArrowheads="1"/>
          </p:cNvSpPr>
          <p:nvPr>
            <p:ph type="sldNum" sz="quarter" idx="5"/>
          </p:nvPr>
        </p:nvSpPr>
        <p:spPr bwMode="auto">
          <a:xfrm>
            <a:off x="4138613" y="9109075"/>
            <a:ext cx="3163887" cy="479425"/>
          </a:xfrm>
          <a:prstGeom prst="rect">
            <a:avLst/>
          </a:prstGeom>
          <a:noFill/>
          <a:ln w="9525">
            <a:noFill/>
            <a:miter lim="800000"/>
            <a:headEnd/>
            <a:tailEnd/>
          </a:ln>
          <a:effectLst/>
        </p:spPr>
        <p:txBody>
          <a:bodyPr vert="horz" wrap="square" lIns="96509" tIns="48254" rIns="96509" bIns="48254" numCol="1" anchor="b" anchorCtr="0" compatLnSpc="1">
            <a:prstTxWarp prst="textNoShape">
              <a:avLst/>
            </a:prstTxWarp>
          </a:bodyPr>
          <a:lstStyle>
            <a:lvl1pPr algn="r" defTabSz="965200" eaLnBrk="1" hangingPunct="1">
              <a:defRPr sz="1300">
                <a:latin typeface="Tahoma" pitchFamily="34" charset="0"/>
              </a:defRPr>
            </a:lvl1pPr>
          </a:lstStyle>
          <a:p>
            <a:fld id="{36B38496-180A-4D4F-ACFE-C93596D91FA8}" type="slidenum">
              <a:rPr lang="en-US"/>
              <a:pPr/>
              <a:t>‹#›</a:t>
            </a:fld>
            <a:endParaRPr lang="en-US"/>
          </a:p>
        </p:txBody>
      </p:sp>
    </p:spTree>
    <p:extLst>
      <p:ext uri="{BB962C8B-B14F-4D97-AF65-F5344CB8AC3E}">
        <p14:creationId xmlns:p14="http://schemas.microsoft.com/office/powerpoint/2010/main" val="3824156851"/>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itchFamily="18" charset="0"/>
        <a:ea typeface="+mn-ea"/>
        <a:cs typeface="+mn-cs"/>
      </a:defRPr>
    </a:lvl1pPr>
    <a:lvl2pPr marL="457200" algn="l" rtl="0" fontAlgn="base">
      <a:spcBef>
        <a:spcPct val="30000"/>
      </a:spcBef>
      <a:spcAft>
        <a:spcPct val="0"/>
      </a:spcAft>
      <a:defRPr sz="1200" kern="1200">
        <a:solidFill>
          <a:schemeClr val="tx1"/>
        </a:solidFill>
        <a:latin typeface="Times New Roman" pitchFamily="18" charset="0"/>
        <a:ea typeface="+mn-ea"/>
        <a:cs typeface="+mn-cs"/>
      </a:defRPr>
    </a:lvl2pPr>
    <a:lvl3pPr marL="914400" algn="l" rtl="0" fontAlgn="base">
      <a:spcBef>
        <a:spcPct val="30000"/>
      </a:spcBef>
      <a:spcAft>
        <a:spcPct val="0"/>
      </a:spcAft>
      <a:defRPr sz="1200" kern="1200">
        <a:solidFill>
          <a:schemeClr val="tx1"/>
        </a:solidFill>
        <a:latin typeface="Times New Roman" pitchFamily="18" charset="0"/>
        <a:ea typeface="+mn-ea"/>
        <a:cs typeface="+mn-cs"/>
      </a:defRPr>
    </a:lvl3pPr>
    <a:lvl4pPr marL="1371600" algn="l" rtl="0" fontAlgn="base">
      <a:spcBef>
        <a:spcPct val="30000"/>
      </a:spcBef>
      <a:spcAft>
        <a:spcPct val="0"/>
      </a:spcAft>
      <a:defRPr sz="1200" kern="1200">
        <a:solidFill>
          <a:schemeClr val="tx1"/>
        </a:solidFill>
        <a:latin typeface="Times New Roman" pitchFamily="18" charset="0"/>
        <a:ea typeface="+mn-ea"/>
        <a:cs typeface="+mn-cs"/>
      </a:defRPr>
    </a:lvl4pPr>
    <a:lvl5pPr marL="1828800" algn="l" rtl="0" fontAlgn="base">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E22D863-BF09-4AEB-88BA-4310C499E459}" type="slidenum">
              <a:rPr lang="en-US"/>
              <a:pPr/>
              <a:t>1</a:t>
            </a:fld>
            <a:endParaRPr lang="en-US"/>
          </a:p>
        </p:txBody>
      </p:sp>
      <p:sp>
        <p:nvSpPr>
          <p:cNvPr id="876546" name="Rectangle 2"/>
          <p:cNvSpPr>
            <a:spLocks noGrp="1" noRot="1" noChangeAspect="1" noChangeArrowheads="1" noTextEdit="1"/>
          </p:cNvSpPr>
          <p:nvPr>
            <p:ph type="sldImg"/>
          </p:nvPr>
        </p:nvSpPr>
        <p:spPr>
          <a:xfrm>
            <a:off x="1262063" y="723900"/>
            <a:ext cx="4779962" cy="3584575"/>
          </a:xfrm>
          <a:ln/>
        </p:spPr>
      </p:sp>
      <p:sp>
        <p:nvSpPr>
          <p:cNvPr id="876547" name="Rectangle 3"/>
          <p:cNvSpPr>
            <a:spLocks noGrp="1" noChangeArrowheads="1"/>
          </p:cNvSpPr>
          <p:nvPr>
            <p:ph type="body" idx="1"/>
          </p:nvPr>
        </p:nvSpPr>
        <p:spPr>
          <a:xfrm>
            <a:off x="973138" y="4554538"/>
            <a:ext cx="5353050" cy="4314825"/>
          </a:xfrm>
        </p:spPr>
        <p:txBody>
          <a:bodyPr/>
          <a:lstStyle/>
          <a:p>
            <a:pPr defTabSz="1036638"/>
            <a:endParaRPr lang="en-US"/>
          </a:p>
        </p:txBody>
      </p:sp>
    </p:spTree>
    <p:extLst>
      <p:ext uri="{BB962C8B-B14F-4D97-AF65-F5344CB8AC3E}">
        <p14:creationId xmlns:p14="http://schemas.microsoft.com/office/powerpoint/2010/main" val="36719746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1181110-67DA-4258-A6D6-87F17135385A}" type="slidenum">
              <a:rPr lang="en-US"/>
              <a:pPr/>
              <a:t>13</a:t>
            </a:fld>
            <a:endParaRPr lang="en-US"/>
          </a:p>
        </p:txBody>
      </p:sp>
      <p:sp>
        <p:nvSpPr>
          <p:cNvPr id="1524738" name="Rectangle 2"/>
          <p:cNvSpPr>
            <a:spLocks noGrp="1" noRot="1" noChangeAspect="1" noChangeArrowheads="1" noTextEdit="1"/>
          </p:cNvSpPr>
          <p:nvPr>
            <p:ph type="sldImg"/>
          </p:nvPr>
        </p:nvSpPr>
        <p:spPr>
          <a:xfrm>
            <a:off x="1254125" y="719138"/>
            <a:ext cx="4794250" cy="3595687"/>
          </a:xfrm>
          <a:ln/>
        </p:spPr>
      </p:sp>
      <p:sp>
        <p:nvSpPr>
          <p:cNvPr id="1524739" name="Rectangle 3"/>
          <p:cNvSpPr>
            <a:spLocks noGrp="1" noChangeArrowheads="1"/>
          </p:cNvSpPr>
          <p:nvPr>
            <p:ph type="body" idx="1"/>
          </p:nvPr>
        </p:nvSpPr>
        <p:spPr>
          <a:xfrm>
            <a:off x="730250" y="4554538"/>
            <a:ext cx="5842000" cy="4314825"/>
          </a:xfrm>
        </p:spPr>
        <p:txBody>
          <a:bodyPr/>
          <a:lstStyle/>
          <a:p>
            <a:endParaRPr lang="en-US"/>
          </a:p>
        </p:txBody>
      </p:sp>
    </p:spTree>
    <p:extLst>
      <p:ext uri="{BB962C8B-B14F-4D97-AF65-F5344CB8AC3E}">
        <p14:creationId xmlns:p14="http://schemas.microsoft.com/office/powerpoint/2010/main" val="35323417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p:spPr>
        <p:txBody>
          <a:bodyPr/>
          <a:lstStyle/>
          <a:p>
            <a:fld id="{C8BA8928-9B41-4C9B-9FB3-1CDE2FC79394}" type="slidenum">
              <a:rPr lang="en-US" smtClean="0"/>
              <a:pPr/>
              <a:t>14</a:t>
            </a:fld>
            <a:endParaRPr lang="en-US"/>
          </a:p>
        </p:txBody>
      </p:sp>
      <p:sp>
        <p:nvSpPr>
          <p:cNvPr id="88067" name="Rectangle 2"/>
          <p:cNvSpPr>
            <a:spLocks noGrp="1" noRot="1" noChangeAspect="1" noChangeArrowheads="1" noTextEdit="1"/>
          </p:cNvSpPr>
          <p:nvPr>
            <p:ph type="sldImg"/>
          </p:nvPr>
        </p:nvSpPr>
        <p:spPr>
          <a:xfrm>
            <a:off x="1254125" y="719138"/>
            <a:ext cx="4794250" cy="3595687"/>
          </a:xfrm>
          <a:ln/>
        </p:spPr>
      </p:sp>
      <p:sp>
        <p:nvSpPr>
          <p:cNvPr id="88068" name="Rectangle 3"/>
          <p:cNvSpPr>
            <a:spLocks noGrp="1" noChangeArrowheads="1"/>
          </p:cNvSpPr>
          <p:nvPr>
            <p:ph type="body" idx="1"/>
          </p:nvPr>
        </p:nvSpPr>
        <p:spPr>
          <a:xfrm>
            <a:off x="730250" y="4554538"/>
            <a:ext cx="5842000" cy="4314825"/>
          </a:xfrm>
          <a:noFill/>
          <a:ln/>
        </p:spPr>
        <p:txBody>
          <a:bodyPr/>
          <a:lstStyle/>
          <a:p>
            <a:endParaRPr lang="en-US"/>
          </a:p>
        </p:txBody>
      </p:sp>
    </p:spTree>
    <p:extLst>
      <p:ext uri="{BB962C8B-B14F-4D97-AF65-F5344CB8AC3E}">
        <p14:creationId xmlns:p14="http://schemas.microsoft.com/office/powerpoint/2010/main" val="8880273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p:spPr>
        <p:txBody>
          <a:bodyPr/>
          <a:lstStyle/>
          <a:p>
            <a:fld id="{DA457F37-2782-4CE7-A18F-DC14448BCFC1}" type="slidenum">
              <a:rPr lang="en-US" smtClean="0"/>
              <a:pPr/>
              <a:t>15</a:t>
            </a:fld>
            <a:endParaRPr lang="en-US"/>
          </a:p>
        </p:txBody>
      </p:sp>
      <p:sp>
        <p:nvSpPr>
          <p:cNvPr id="89091" name="Rectangle 2"/>
          <p:cNvSpPr>
            <a:spLocks noGrp="1" noRot="1" noChangeAspect="1" noChangeArrowheads="1" noTextEdit="1"/>
          </p:cNvSpPr>
          <p:nvPr>
            <p:ph type="sldImg"/>
          </p:nvPr>
        </p:nvSpPr>
        <p:spPr>
          <a:xfrm>
            <a:off x="1254125" y="719138"/>
            <a:ext cx="4794250" cy="3595687"/>
          </a:xfrm>
          <a:ln/>
        </p:spPr>
      </p:sp>
      <p:sp>
        <p:nvSpPr>
          <p:cNvPr id="89092" name="Rectangle 3"/>
          <p:cNvSpPr>
            <a:spLocks noGrp="1" noChangeArrowheads="1"/>
          </p:cNvSpPr>
          <p:nvPr>
            <p:ph type="body" idx="1"/>
          </p:nvPr>
        </p:nvSpPr>
        <p:spPr>
          <a:xfrm>
            <a:off x="730250" y="4554538"/>
            <a:ext cx="5842000" cy="4314825"/>
          </a:xfrm>
          <a:noFill/>
          <a:ln/>
        </p:spPr>
        <p:txBody>
          <a:bodyPr/>
          <a:lstStyle/>
          <a:p>
            <a:endParaRPr lang="en-US"/>
          </a:p>
        </p:txBody>
      </p:sp>
    </p:spTree>
    <p:extLst>
      <p:ext uri="{BB962C8B-B14F-4D97-AF65-F5344CB8AC3E}">
        <p14:creationId xmlns:p14="http://schemas.microsoft.com/office/powerpoint/2010/main" val="4971685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F5BAEF4-1C98-4F2A-870B-64961C3B8343}" type="slidenum">
              <a:rPr lang="en-US"/>
              <a:pPr/>
              <a:t>16</a:t>
            </a:fld>
            <a:endParaRPr lang="en-US"/>
          </a:p>
        </p:txBody>
      </p:sp>
      <p:sp>
        <p:nvSpPr>
          <p:cNvPr id="1741826" name="Rectangle 2"/>
          <p:cNvSpPr>
            <a:spLocks noGrp="1" noRot="1" noChangeAspect="1" noChangeArrowheads="1" noTextEdit="1"/>
          </p:cNvSpPr>
          <p:nvPr>
            <p:ph type="sldImg"/>
          </p:nvPr>
        </p:nvSpPr>
        <p:spPr>
          <a:xfrm>
            <a:off x="1254125" y="719138"/>
            <a:ext cx="4794250" cy="3595687"/>
          </a:xfrm>
          <a:ln/>
        </p:spPr>
      </p:sp>
      <p:sp>
        <p:nvSpPr>
          <p:cNvPr id="1741827" name="Rectangle 3"/>
          <p:cNvSpPr>
            <a:spLocks noGrp="1" noChangeArrowheads="1"/>
          </p:cNvSpPr>
          <p:nvPr>
            <p:ph type="body" idx="1"/>
          </p:nvPr>
        </p:nvSpPr>
        <p:spPr>
          <a:xfrm>
            <a:off x="730250" y="4554538"/>
            <a:ext cx="5842000" cy="4314825"/>
          </a:xfrm>
        </p:spPr>
        <p:txBody>
          <a:bodyPr/>
          <a:lstStyle/>
          <a:p>
            <a:endParaRPr lang="en-US"/>
          </a:p>
        </p:txBody>
      </p:sp>
    </p:spTree>
    <p:extLst>
      <p:ext uri="{BB962C8B-B14F-4D97-AF65-F5344CB8AC3E}">
        <p14:creationId xmlns:p14="http://schemas.microsoft.com/office/powerpoint/2010/main" val="14170703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DA6FA8D-77C4-4908-A041-174E10B140D5}" type="slidenum">
              <a:rPr lang="en-US"/>
              <a:pPr/>
              <a:t>17</a:t>
            </a:fld>
            <a:endParaRPr lang="en-US"/>
          </a:p>
        </p:txBody>
      </p:sp>
      <p:sp>
        <p:nvSpPr>
          <p:cNvPr id="1743874" name="Rectangle 2"/>
          <p:cNvSpPr>
            <a:spLocks noGrp="1" noRot="1" noChangeAspect="1" noChangeArrowheads="1" noTextEdit="1"/>
          </p:cNvSpPr>
          <p:nvPr>
            <p:ph type="sldImg"/>
          </p:nvPr>
        </p:nvSpPr>
        <p:spPr>
          <a:xfrm>
            <a:off x="1254125" y="719138"/>
            <a:ext cx="4794250" cy="3595687"/>
          </a:xfrm>
          <a:ln/>
        </p:spPr>
      </p:sp>
      <p:sp>
        <p:nvSpPr>
          <p:cNvPr id="1743875" name="Rectangle 3"/>
          <p:cNvSpPr>
            <a:spLocks noGrp="1" noChangeArrowheads="1"/>
          </p:cNvSpPr>
          <p:nvPr>
            <p:ph type="body" idx="1"/>
          </p:nvPr>
        </p:nvSpPr>
        <p:spPr>
          <a:xfrm>
            <a:off x="730250" y="4554538"/>
            <a:ext cx="5842000" cy="4314825"/>
          </a:xfrm>
        </p:spPr>
        <p:txBody>
          <a:bodyPr/>
          <a:lstStyle/>
          <a:p>
            <a:endParaRPr lang="en-US"/>
          </a:p>
        </p:txBody>
      </p:sp>
    </p:spTree>
    <p:extLst>
      <p:ext uri="{BB962C8B-B14F-4D97-AF65-F5344CB8AC3E}">
        <p14:creationId xmlns:p14="http://schemas.microsoft.com/office/powerpoint/2010/main" val="42617680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B966550-6F91-4A69-8ABC-9F43072B57D1}" type="slidenum">
              <a:rPr lang="en-US"/>
              <a:pPr/>
              <a:t>18</a:t>
            </a:fld>
            <a:endParaRPr lang="en-US"/>
          </a:p>
        </p:txBody>
      </p:sp>
      <p:sp>
        <p:nvSpPr>
          <p:cNvPr id="1530882" name="Rectangle 2"/>
          <p:cNvSpPr>
            <a:spLocks noGrp="1" noRot="1" noChangeAspect="1" noChangeArrowheads="1" noTextEdit="1"/>
          </p:cNvSpPr>
          <p:nvPr>
            <p:ph type="sldImg"/>
          </p:nvPr>
        </p:nvSpPr>
        <p:spPr>
          <a:xfrm>
            <a:off x="1254125" y="719138"/>
            <a:ext cx="4794250" cy="3595687"/>
          </a:xfrm>
          <a:ln/>
        </p:spPr>
      </p:sp>
      <p:sp>
        <p:nvSpPr>
          <p:cNvPr id="1530883" name="Rectangle 3"/>
          <p:cNvSpPr>
            <a:spLocks noGrp="1" noChangeArrowheads="1"/>
          </p:cNvSpPr>
          <p:nvPr>
            <p:ph type="body" idx="1"/>
          </p:nvPr>
        </p:nvSpPr>
        <p:spPr>
          <a:xfrm>
            <a:off x="730250" y="4554538"/>
            <a:ext cx="5842000" cy="4314825"/>
          </a:xfrm>
        </p:spPr>
        <p:txBody>
          <a:bodyPr/>
          <a:lstStyle/>
          <a:p>
            <a:endParaRPr lang="en-US"/>
          </a:p>
        </p:txBody>
      </p:sp>
    </p:spTree>
    <p:extLst>
      <p:ext uri="{BB962C8B-B14F-4D97-AF65-F5344CB8AC3E}">
        <p14:creationId xmlns:p14="http://schemas.microsoft.com/office/powerpoint/2010/main" val="16038503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B966550-6F91-4A69-8ABC-9F43072B57D1}" type="slidenum">
              <a:rPr lang="en-US"/>
              <a:pPr/>
              <a:t>19</a:t>
            </a:fld>
            <a:endParaRPr lang="en-US"/>
          </a:p>
        </p:txBody>
      </p:sp>
      <p:sp>
        <p:nvSpPr>
          <p:cNvPr id="1530882" name="Rectangle 2"/>
          <p:cNvSpPr>
            <a:spLocks noGrp="1" noRot="1" noChangeAspect="1" noChangeArrowheads="1" noTextEdit="1"/>
          </p:cNvSpPr>
          <p:nvPr>
            <p:ph type="sldImg"/>
          </p:nvPr>
        </p:nvSpPr>
        <p:spPr>
          <a:xfrm>
            <a:off x="1254125" y="719138"/>
            <a:ext cx="4794250" cy="3595687"/>
          </a:xfrm>
          <a:ln/>
        </p:spPr>
      </p:sp>
      <p:sp>
        <p:nvSpPr>
          <p:cNvPr id="1530883" name="Rectangle 3"/>
          <p:cNvSpPr>
            <a:spLocks noGrp="1" noChangeArrowheads="1"/>
          </p:cNvSpPr>
          <p:nvPr>
            <p:ph type="body" idx="1"/>
          </p:nvPr>
        </p:nvSpPr>
        <p:spPr>
          <a:xfrm>
            <a:off x="730250" y="4554538"/>
            <a:ext cx="5842000" cy="4314825"/>
          </a:xfrm>
        </p:spPr>
        <p:txBody>
          <a:bodyPr/>
          <a:lstStyle/>
          <a:p>
            <a:endParaRPr lang="en-US"/>
          </a:p>
        </p:txBody>
      </p:sp>
    </p:spTree>
    <p:extLst>
      <p:ext uri="{BB962C8B-B14F-4D97-AF65-F5344CB8AC3E}">
        <p14:creationId xmlns:p14="http://schemas.microsoft.com/office/powerpoint/2010/main" val="25725903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32FCDCB-D40E-4219-94DC-B24DAF3EB14E}" type="slidenum">
              <a:rPr lang="en-US"/>
              <a:pPr/>
              <a:t>20</a:t>
            </a:fld>
            <a:endParaRPr lang="en-US"/>
          </a:p>
        </p:txBody>
      </p:sp>
      <p:sp>
        <p:nvSpPr>
          <p:cNvPr id="1750018" name="Rectangle 2"/>
          <p:cNvSpPr>
            <a:spLocks noGrp="1" noRot="1" noChangeAspect="1" noChangeArrowheads="1" noTextEdit="1"/>
          </p:cNvSpPr>
          <p:nvPr>
            <p:ph type="sldImg"/>
          </p:nvPr>
        </p:nvSpPr>
        <p:spPr>
          <a:xfrm>
            <a:off x="1254125" y="719138"/>
            <a:ext cx="4794250" cy="3595687"/>
          </a:xfrm>
          <a:ln/>
        </p:spPr>
      </p:sp>
      <p:sp>
        <p:nvSpPr>
          <p:cNvPr id="1750019" name="Rectangle 3"/>
          <p:cNvSpPr>
            <a:spLocks noGrp="1" noChangeArrowheads="1"/>
          </p:cNvSpPr>
          <p:nvPr>
            <p:ph type="body" idx="1"/>
          </p:nvPr>
        </p:nvSpPr>
        <p:spPr>
          <a:xfrm>
            <a:off x="730250" y="4554538"/>
            <a:ext cx="5842000" cy="4314825"/>
          </a:xfrm>
        </p:spPr>
        <p:txBody>
          <a:bodyPr/>
          <a:lstStyle/>
          <a:p>
            <a:endParaRPr lang="en-US"/>
          </a:p>
        </p:txBody>
      </p:sp>
    </p:spTree>
    <p:extLst>
      <p:ext uri="{BB962C8B-B14F-4D97-AF65-F5344CB8AC3E}">
        <p14:creationId xmlns:p14="http://schemas.microsoft.com/office/powerpoint/2010/main" val="91089726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8576C34-562C-4C5B-8FAA-43CBBFCBCD70}" type="slidenum">
              <a:rPr lang="en-US"/>
              <a:pPr/>
              <a:t>21</a:t>
            </a:fld>
            <a:endParaRPr lang="en-US"/>
          </a:p>
        </p:txBody>
      </p:sp>
      <p:sp>
        <p:nvSpPr>
          <p:cNvPr id="1526786" name="Rectangle 2"/>
          <p:cNvSpPr>
            <a:spLocks noGrp="1" noRot="1" noChangeAspect="1" noChangeArrowheads="1" noTextEdit="1"/>
          </p:cNvSpPr>
          <p:nvPr>
            <p:ph type="sldImg"/>
          </p:nvPr>
        </p:nvSpPr>
        <p:spPr>
          <a:xfrm>
            <a:off x="1254125" y="719138"/>
            <a:ext cx="4794250" cy="3595687"/>
          </a:xfrm>
          <a:ln/>
        </p:spPr>
      </p:sp>
      <p:sp>
        <p:nvSpPr>
          <p:cNvPr id="1526787" name="Rectangle 3"/>
          <p:cNvSpPr>
            <a:spLocks noGrp="1" noChangeArrowheads="1"/>
          </p:cNvSpPr>
          <p:nvPr>
            <p:ph type="body" idx="1"/>
          </p:nvPr>
        </p:nvSpPr>
        <p:spPr>
          <a:xfrm>
            <a:off x="730250" y="4554538"/>
            <a:ext cx="5842000" cy="4314825"/>
          </a:xfrm>
        </p:spPr>
        <p:txBody>
          <a:bodyPr/>
          <a:lstStyle/>
          <a:p>
            <a:endParaRPr lang="en-US"/>
          </a:p>
        </p:txBody>
      </p:sp>
    </p:spTree>
    <p:extLst>
      <p:ext uri="{BB962C8B-B14F-4D97-AF65-F5344CB8AC3E}">
        <p14:creationId xmlns:p14="http://schemas.microsoft.com/office/powerpoint/2010/main" val="292123397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4A65CAE-23F1-4514-B7BC-F82E648653B7}" type="slidenum">
              <a:rPr lang="en-US"/>
              <a:pPr/>
              <a:t>22</a:t>
            </a:fld>
            <a:endParaRPr lang="en-US"/>
          </a:p>
        </p:txBody>
      </p:sp>
      <p:sp>
        <p:nvSpPr>
          <p:cNvPr id="1528834" name="Rectangle 2"/>
          <p:cNvSpPr>
            <a:spLocks noGrp="1" noRot="1" noChangeAspect="1" noChangeArrowheads="1" noTextEdit="1"/>
          </p:cNvSpPr>
          <p:nvPr>
            <p:ph type="sldImg"/>
          </p:nvPr>
        </p:nvSpPr>
        <p:spPr>
          <a:xfrm>
            <a:off x="1254125" y="719138"/>
            <a:ext cx="4794250" cy="3595687"/>
          </a:xfrm>
          <a:ln/>
        </p:spPr>
      </p:sp>
      <p:sp>
        <p:nvSpPr>
          <p:cNvPr id="1528835" name="Rectangle 3"/>
          <p:cNvSpPr>
            <a:spLocks noGrp="1" noChangeArrowheads="1"/>
          </p:cNvSpPr>
          <p:nvPr>
            <p:ph type="body" idx="1"/>
          </p:nvPr>
        </p:nvSpPr>
        <p:spPr>
          <a:xfrm>
            <a:off x="730250" y="4554538"/>
            <a:ext cx="5842000" cy="4314825"/>
          </a:xfrm>
        </p:spPr>
        <p:txBody>
          <a:bodyPr/>
          <a:lstStyle/>
          <a:p>
            <a:endParaRPr lang="en-US"/>
          </a:p>
        </p:txBody>
      </p:sp>
    </p:spTree>
    <p:extLst>
      <p:ext uri="{BB962C8B-B14F-4D97-AF65-F5344CB8AC3E}">
        <p14:creationId xmlns:p14="http://schemas.microsoft.com/office/powerpoint/2010/main" val="20736363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18B774F-1775-4CC3-ACAB-AC8BAA247868}" type="slidenum">
              <a:rPr lang="en-US"/>
              <a:pPr/>
              <a:t>2</a:t>
            </a:fld>
            <a:endParaRPr lang="en-US"/>
          </a:p>
        </p:txBody>
      </p:sp>
      <p:sp>
        <p:nvSpPr>
          <p:cNvPr id="1516546" name="Rectangle 2"/>
          <p:cNvSpPr>
            <a:spLocks noGrp="1" noRot="1" noChangeAspect="1" noChangeArrowheads="1" noTextEdit="1"/>
          </p:cNvSpPr>
          <p:nvPr>
            <p:ph type="sldImg"/>
          </p:nvPr>
        </p:nvSpPr>
        <p:spPr>
          <a:ln/>
        </p:spPr>
      </p:sp>
      <p:sp>
        <p:nvSpPr>
          <p:cNvPr id="151654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16935272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3781F4C-DD1D-419B-804F-2D89B6371A9E}" type="slidenum">
              <a:rPr lang="en-US"/>
              <a:pPr/>
              <a:t>23</a:t>
            </a:fld>
            <a:endParaRPr lang="en-US"/>
          </a:p>
        </p:txBody>
      </p:sp>
      <p:sp>
        <p:nvSpPr>
          <p:cNvPr id="1756162" name="Rectangle 2"/>
          <p:cNvSpPr>
            <a:spLocks noGrp="1" noRot="1" noChangeAspect="1" noChangeArrowheads="1" noTextEdit="1"/>
          </p:cNvSpPr>
          <p:nvPr>
            <p:ph type="sldImg"/>
          </p:nvPr>
        </p:nvSpPr>
        <p:spPr>
          <a:xfrm>
            <a:off x="1254125" y="719138"/>
            <a:ext cx="4794250" cy="3595687"/>
          </a:xfrm>
          <a:ln/>
        </p:spPr>
      </p:sp>
      <p:sp>
        <p:nvSpPr>
          <p:cNvPr id="1756163" name="Rectangle 3"/>
          <p:cNvSpPr>
            <a:spLocks noGrp="1" noChangeArrowheads="1"/>
          </p:cNvSpPr>
          <p:nvPr>
            <p:ph type="body" idx="1"/>
          </p:nvPr>
        </p:nvSpPr>
        <p:spPr>
          <a:xfrm>
            <a:off x="730250" y="4554538"/>
            <a:ext cx="5842000" cy="4314825"/>
          </a:xfrm>
        </p:spPr>
        <p:txBody>
          <a:bodyPr/>
          <a:lstStyle/>
          <a:p>
            <a:endParaRPr lang="en-US"/>
          </a:p>
        </p:txBody>
      </p:sp>
    </p:spTree>
    <p:extLst>
      <p:ext uri="{BB962C8B-B14F-4D97-AF65-F5344CB8AC3E}">
        <p14:creationId xmlns:p14="http://schemas.microsoft.com/office/powerpoint/2010/main" val="257126244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4A65CAE-23F1-4514-B7BC-F82E648653B7}" type="slidenum">
              <a:rPr lang="en-US"/>
              <a:pPr/>
              <a:t>24</a:t>
            </a:fld>
            <a:endParaRPr lang="en-US"/>
          </a:p>
        </p:txBody>
      </p:sp>
      <p:sp>
        <p:nvSpPr>
          <p:cNvPr id="1528834" name="Rectangle 2"/>
          <p:cNvSpPr>
            <a:spLocks noGrp="1" noRot="1" noChangeAspect="1" noChangeArrowheads="1" noTextEdit="1"/>
          </p:cNvSpPr>
          <p:nvPr>
            <p:ph type="sldImg"/>
          </p:nvPr>
        </p:nvSpPr>
        <p:spPr>
          <a:xfrm>
            <a:off x="1254125" y="719138"/>
            <a:ext cx="4794250" cy="3595687"/>
          </a:xfrm>
          <a:ln/>
        </p:spPr>
      </p:sp>
      <p:sp>
        <p:nvSpPr>
          <p:cNvPr id="1528835" name="Rectangle 3"/>
          <p:cNvSpPr>
            <a:spLocks noGrp="1" noChangeArrowheads="1"/>
          </p:cNvSpPr>
          <p:nvPr>
            <p:ph type="body" idx="1"/>
          </p:nvPr>
        </p:nvSpPr>
        <p:spPr>
          <a:xfrm>
            <a:off x="730250" y="4554538"/>
            <a:ext cx="5842000" cy="4314825"/>
          </a:xfrm>
        </p:spPr>
        <p:txBody>
          <a:bodyPr/>
          <a:lstStyle/>
          <a:p>
            <a:endParaRPr lang="en-US"/>
          </a:p>
        </p:txBody>
      </p:sp>
    </p:spTree>
    <p:extLst>
      <p:ext uri="{BB962C8B-B14F-4D97-AF65-F5344CB8AC3E}">
        <p14:creationId xmlns:p14="http://schemas.microsoft.com/office/powerpoint/2010/main" val="135410358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C82654E-3000-4458-975A-255034569D07}" type="slidenum">
              <a:rPr lang="en-US"/>
              <a:pPr/>
              <a:t>25</a:t>
            </a:fld>
            <a:endParaRPr lang="en-US"/>
          </a:p>
        </p:txBody>
      </p:sp>
      <p:sp>
        <p:nvSpPr>
          <p:cNvPr id="1765378" name="Rectangle 2"/>
          <p:cNvSpPr>
            <a:spLocks noGrp="1" noRot="1" noChangeAspect="1" noChangeArrowheads="1" noTextEdit="1"/>
          </p:cNvSpPr>
          <p:nvPr>
            <p:ph type="sldImg"/>
          </p:nvPr>
        </p:nvSpPr>
        <p:spPr>
          <a:xfrm>
            <a:off x="1254125" y="719138"/>
            <a:ext cx="4794250" cy="3595687"/>
          </a:xfrm>
          <a:ln/>
        </p:spPr>
      </p:sp>
      <p:sp>
        <p:nvSpPr>
          <p:cNvPr id="1765379" name="Rectangle 3"/>
          <p:cNvSpPr>
            <a:spLocks noGrp="1" noChangeArrowheads="1"/>
          </p:cNvSpPr>
          <p:nvPr>
            <p:ph type="body" idx="1"/>
          </p:nvPr>
        </p:nvSpPr>
        <p:spPr>
          <a:xfrm>
            <a:off x="730250" y="4554538"/>
            <a:ext cx="5842000" cy="4314825"/>
          </a:xfrm>
        </p:spPr>
        <p:txBody>
          <a:bodyPr/>
          <a:lstStyle/>
          <a:p>
            <a:endParaRPr lang="en-US"/>
          </a:p>
        </p:txBody>
      </p:sp>
    </p:spTree>
    <p:extLst>
      <p:ext uri="{BB962C8B-B14F-4D97-AF65-F5344CB8AC3E}">
        <p14:creationId xmlns:p14="http://schemas.microsoft.com/office/powerpoint/2010/main" val="57463508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C82654E-3000-4458-975A-255034569D07}" type="slidenum">
              <a:rPr lang="en-US"/>
              <a:pPr/>
              <a:t>26</a:t>
            </a:fld>
            <a:endParaRPr lang="en-US"/>
          </a:p>
        </p:txBody>
      </p:sp>
      <p:sp>
        <p:nvSpPr>
          <p:cNvPr id="1765378" name="Rectangle 2"/>
          <p:cNvSpPr>
            <a:spLocks noGrp="1" noRot="1" noChangeAspect="1" noChangeArrowheads="1" noTextEdit="1"/>
          </p:cNvSpPr>
          <p:nvPr>
            <p:ph type="sldImg"/>
          </p:nvPr>
        </p:nvSpPr>
        <p:spPr>
          <a:xfrm>
            <a:off x="1254125" y="719138"/>
            <a:ext cx="4794250" cy="3595687"/>
          </a:xfrm>
          <a:ln/>
        </p:spPr>
      </p:sp>
      <p:sp>
        <p:nvSpPr>
          <p:cNvPr id="1765379" name="Rectangle 3"/>
          <p:cNvSpPr>
            <a:spLocks noGrp="1" noChangeArrowheads="1"/>
          </p:cNvSpPr>
          <p:nvPr>
            <p:ph type="body" idx="1"/>
          </p:nvPr>
        </p:nvSpPr>
        <p:spPr>
          <a:xfrm>
            <a:off x="730250" y="4554538"/>
            <a:ext cx="5842000" cy="4314825"/>
          </a:xfrm>
        </p:spPr>
        <p:txBody>
          <a:bodyPr/>
          <a:lstStyle/>
          <a:p>
            <a:endParaRPr lang="en-US"/>
          </a:p>
        </p:txBody>
      </p:sp>
    </p:spTree>
    <p:extLst>
      <p:ext uri="{BB962C8B-B14F-4D97-AF65-F5344CB8AC3E}">
        <p14:creationId xmlns:p14="http://schemas.microsoft.com/office/powerpoint/2010/main" val="184737711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9FB4217-E6B0-4020-9409-F709D58AB9E0}" type="slidenum">
              <a:rPr lang="en-US"/>
              <a:pPr/>
              <a:t>27</a:t>
            </a:fld>
            <a:endParaRPr lang="en-US"/>
          </a:p>
        </p:txBody>
      </p:sp>
      <p:sp>
        <p:nvSpPr>
          <p:cNvPr id="1793026" name="Rectangle 2"/>
          <p:cNvSpPr>
            <a:spLocks noGrp="1" noRot="1" noChangeAspect="1" noChangeArrowheads="1" noTextEdit="1"/>
          </p:cNvSpPr>
          <p:nvPr>
            <p:ph type="sldImg"/>
          </p:nvPr>
        </p:nvSpPr>
        <p:spPr>
          <a:xfrm>
            <a:off x="1254125" y="719138"/>
            <a:ext cx="4794250" cy="3595687"/>
          </a:xfrm>
          <a:ln/>
        </p:spPr>
      </p:sp>
      <p:sp>
        <p:nvSpPr>
          <p:cNvPr id="1793027" name="Rectangle 3"/>
          <p:cNvSpPr>
            <a:spLocks noGrp="1" noChangeArrowheads="1"/>
          </p:cNvSpPr>
          <p:nvPr>
            <p:ph type="body" idx="1"/>
          </p:nvPr>
        </p:nvSpPr>
        <p:spPr>
          <a:xfrm>
            <a:off x="730250" y="4554538"/>
            <a:ext cx="5842000" cy="4314825"/>
          </a:xfrm>
        </p:spPr>
        <p:txBody>
          <a:bodyPr/>
          <a:lstStyle/>
          <a:p>
            <a:endParaRPr lang="en-US"/>
          </a:p>
        </p:txBody>
      </p:sp>
    </p:spTree>
    <p:extLst>
      <p:ext uri="{BB962C8B-B14F-4D97-AF65-F5344CB8AC3E}">
        <p14:creationId xmlns:p14="http://schemas.microsoft.com/office/powerpoint/2010/main" val="27568745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9F4E649-9131-4DE4-8B42-CC45A4231742}" type="slidenum">
              <a:rPr lang="en-US"/>
              <a:pPr/>
              <a:t>28</a:t>
            </a:fld>
            <a:endParaRPr lang="en-US"/>
          </a:p>
        </p:txBody>
      </p:sp>
      <p:sp>
        <p:nvSpPr>
          <p:cNvPr id="1752066" name="Rectangle 2"/>
          <p:cNvSpPr>
            <a:spLocks noGrp="1" noRot="1" noChangeAspect="1" noChangeArrowheads="1" noTextEdit="1"/>
          </p:cNvSpPr>
          <p:nvPr>
            <p:ph type="sldImg"/>
          </p:nvPr>
        </p:nvSpPr>
        <p:spPr>
          <a:xfrm>
            <a:off x="1254125" y="719138"/>
            <a:ext cx="4794250" cy="3595687"/>
          </a:xfrm>
          <a:ln/>
        </p:spPr>
      </p:sp>
      <p:sp>
        <p:nvSpPr>
          <p:cNvPr id="1752067" name="Rectangle 3"/>
          <p:cNvSpPr>
            <a:spLocks noGrp="1" noChangeArrowheads="1"/>
          </p:cNvSpPr>
          <p:nvPr>
            <p:ph type="body" idx="1"/>
          </p:nvPr>
        </p:nvSpPr>
        <p:spPr>
          <a:xfrm>
            <a:off x="730250" y="4554538"/>
            <a:ext cx="5842000" cy="4314825"/>
          </a:xfrm>
        </p:spPr>
        <p:txBody>
          <a:bodyPr/>
          <a:lstStyle/>
          <a:p>
            <a:endParaRPr lang="en-US"/>
          </a:p>
        </p:txBody>
      </p:sp>
    </p:spTree>
    <p:extLst>
      <p:ext uri="{BB962C8B-B14F-4D97-AF65-F5344CB8AC3E}">
        <p14:creationId xmlns:p14="http://schemas.microsoft.com/office/powerpoint/2010/main" val="144949476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9F4E649-9131-4DE4-8B42-CC45A4231742}" type="slidenum">
              <a:rPr lang="en-US"/>
              <a:pPr/>
              <a:t>29</a:t>
            </a:fld>
            <a:endParaRPr lang="en-US"/>
          </a:p>
        </p:txBody>
      </p:sp>
      <p:sp>
        <p:nvSpPr>
          <p:cNvPr id="1752066" name="Rectangle 2"/>
          <p:cNvSpPr>
            <a:spLocks noGrp="1" noRot="1" noChangeAspect="1" noChangeArrowheads="1" noTextEdit="1"/>
          </p:cNvSpPr>
          <p:nvPr>
            <p:ph type="sldImg"/>
          </p:nvPr>
        </p:nvSpPr>
        <p:spPr>
          <a:xfrm>
            <a:off x="1254125" y="719138"/>
            <a:ext cx="4794250" cy="3595687"/>
          </a:xfrm>
          <a:ln/>
        </p:spPr>
      </p:sp>
      <p:sp>
        <p:nvSpPr>
          <p:cNvPr id="1752067" name="Rectangle 3"/>
          <p:cNvSpPr>
            <a:spLocks noGrp="1" noChangeArrowheads="1"/>
          </p:cNvSpPr>
          <p:nvPr>
            <p:ph type="body" idx="1"/>
          </p:nvPr>
        </p:nvSpPr>
        <p:spPr>
          <a:xfrm>
            <a:off x="730250" y="4554538"/>
            <a:ext cx="5842000" cy="4314825"/>
          </a:xfrm>
        </p:spPr>
        <p:txBody>
          <a:bodyPr/>
          <a:lstStyle/>
          <a:p>
            <a:endParaRPr lang="en-US"/>
          </a:p>
        </p:txBody>
      </p:sp>
    </p:spTree>
    <p:extLst>
      <p:ext uri="{BB962C8B-B14F-4D97-AF65-F5344CB8AC3E}">
        <p14:creationId xmlns:p14="http://schemas.microsoft.com/office/powerpoint/2010/main" val="322078735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936BB7D-4601-4A6C-AB42-2838E264FC2F}" type="slidenum">
              <a:rPr lang="en-US"/>
              <a:pPr/>
              <a:t>30</a:t>
            </a:fld>
            <a:endParaRPr lang="en-US"/>
          </a:p>
        </p:txBody>
      </p:sp>
      <p:sp>
        <p:nvSpPr>
          <p:cNvPr id="1534978" name="Rectangle 2"/>
          <p:cNvSpPr>
            <a:spLocks noGrp="1" noRot="1" noChangeAspect="1" noChangeArrowheads="1" noTextEdit="1"/>
          </p:cNvSpPr>
          <p:nvPr>
            <p:ph type="sldImg"/>
          </p:nvPr>
        </p:nvSpPr>
        <p:spPr>
          <a:xfrm>
            <a:off x="1254125" y="719138"/>
            <a:ext cx="4794250" cy="3595687"/>
          </a:xfrm>
          <a:ln/>
        </p:spPr>
      </p:sp>
      <p:sp>
        <p:nvSpPr>
          <p:cNvPr id="1534979" name="Rectangle 3"/>
          <p:cNvSpPr>
            <a:spLocks noGrp="1" noChangeArrowheads="1"/>
          </p:cNvSpPr>
          <p:nvPr>
            <p:ph type="body" idx="1"/>
          </p:nvPr>
        </p:nvSpPr>
        <p:spPr>
          <a:xfrm>
            <a:off x="730250" y="4554538"/>
            <a:ext cx="5842000" cy="4314825"/>
          </a:xfrm>
        </p:spPr>
        <p:txBody>
          <a:bodyPr/>
          <a:lstStyle/>
          <a:p>
            <a:endParaRPr lang="en-US"/>
          </a:p>
        </p:txBody>
      </p:sp>
    </p:spTree>
    <p:extLst>
      <p:ext uri="{BB962C8B-B14F-4D97-AF65-F5344CB8AC3E}">
        <p14:creationId xmlns:p14="http://schemas.microsoft.com/office/powerpoint/2010/main" val="52724938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936BB7D-4601-4A6C-AB42-2838E264FC2F}" type="slidenum">
              <a:rPr lang="en-US"/>
              <a:pPr/>
              <a:t>31</a:t>
            </a:fld>
            <a:endParaRPr lang="en-US"/>
          </a:p>
        </p:txBody>
      </p:sp>
      <p:sp>
        <p:nvSpPr>
          <p:cNvPr id="1534978" name="Rectangle 2"/>
          <p:cNvSpPr>
            <a:spLocks noGrp="1" noRot="1" noChangeAspect="1" noChangeArrowheads="1" noTextEdit="1"/>
          </p:cNvSpPr>
          <p:nvPr>
            <p:ph type="sldImg"/>
          </p:nvPr>
        </p:nvSpPr>
        <p:spPr>
          <a:xfrm>
            <a:off x="1254125" y="719138"/>
            <a:ext cx="4794250" cy="3595687"/>
          </a:xfrm>
          <a:ln/>
        </p:spPr>
      </p:sp>
      <p:sp>
        <p:nvSpPr>
          <p:cNvPr id="1534979" name="Rectangle 3"/>
          <p:cNvSpPr>
            <a:spLocks noGrp="1" noChangeArrowheads="1"/>
          </p:cNvSpPr>
          <p:nvPr>
            <p:ph type="body" idx="1"/>
          </p:nvPr>
        </p:nvSpPr>
        <p:spPr>
          <a:xfrm>
            <a:off x="730250" y="4554538"/>
            <a:ext cx="5842000" cy="4314825"/>
          </a:xfrm>
        </p:spPr>
        <p:txBody>
          <a:bodyPr/>
          <a:lstStyle/>
          <a:p>
            <a:endParaRPr lang="en-US"/>
          </a:p>
        </p:txBody>
      </p:sp>
    </p:spTree>
    <p:extLst>
      <p:ext uri="{BB962C8B-B14F-4D97-AF65-F5344CB8AC3E}">
        <p14:creationId xmlns:p14="http://schemas.microsoft.com/office/powerpoint/2010/main" val="331150657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CB4FB8A-34CA-4DE3-8ACB-ABEE0AF72D4D}" type="slidenum">
              <a:rPr lang="en-US"/>
              <a:pPr/>
              <a:t>32</a:t>
            </a:fld>
            <a:endParaRPr lang="en-US"/>
          </a:p>
        </p:txBody>
      </p:sp>
      <p:sp>
        <p:nvSpPr>
          <p:cNvPr id="1767426" name="Rectangle 2"/>
          <p:cNvSpPr>
            <a:spLocks noGrp="1" noRot="1" noChangeAspect="1" noChangeArrowheads="1" noTextEdit="1"/>
          </p:cNvSpPr>
          <p:nvPr>
            <p:ph type="sldImg"/>
          </p:nvPr>
        </p:nvSpPr>
        <p:spPr>
          <a:xfrm>
            <a:off x="1254125" y="719138"/>
            <a:ext cx="4794250" cy="3595687"/>
          </a:xfrm>
          <a:ln/>
        </p:spPr>
      </p:sp>
      <p:sp>
        <p:nvSpPr>
          <p:cNvPr id="1767427" name="Rectangle 3"/>
          <p:cNvSpPr>
            <a:spLocks noGrp="1" noChangeArrowheads="1"/>
          </p:cNvSpPr>
          <p:nvPr>
            <p:ph type="body" idx="1"/>
          </p:nvPr>
        </p:nvSpPr>
        <p:spPr>
          <a:xfrm>
            <a:off x="730250" y="4554538"/>
            <a:ext cx="5842000" cy="4314825"/>
          </a:xfrm>
        </p:spPr>
        <p:txBody>
          <a:bodyPr/>
          <a:lstStyle/>
          <a:p>
            <a:endParaRPr lang="en-US"/>
          </a:p>
        </p:txBody>
      </p:sp>
    </p:spTree>
    <p:extLst>
      <p:ext uri="{BB962C8B-B14F-4D97-AF65-F5344CB8AC3E}">
        <p14:creationId xmlns:p14="http://schemas.microsoft.com/office/powerpoint/2010/main" val="17602222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85F0A6C-EA72-43D0-8F74-AAA4C7D912E6}" type="slidenum">
              <a:rPr lang="en-US"/>
              <a:pPr/>
              <a:t>3</a:t>
            </a:fld>
            <a:endParaRPr lang="en-US"/>
          </a:p>
        </p:txBody>
      </p:sp>
      <p:sp>
        <p:nvSpPr>
          <p:cNvPr id="1728514" name="Rectangle 2"/>
          <p:cNvSpPr>
            <a:spLocks noGrp="1" noRot="1" noChangeAspect="1" noChangeArrowheads="1" noTextEdit="1"/>
          </p:cNvSpPr>
          <p:nvPr>
            <p:ph type="sldImg"/>
          </p:nvPr>
        </p:nvSpPr>
        <p:spPr>
          <a:xfrm>
            <a:off x="1254125" y="719138"/>
            <a:ext cx="4794250" cy="3595687"/>
          </a:xfrm>
          <a:ln/>
        </p:spPr>
      </p:sp>
      <p:sp>
        <p:nvSpPr>
          <p:cNvPr id="1728515" name="Rectangle 3"/>
          <p:cNvSpPr>
            <a:spLocks noGrp="1" noChangeArrowheads="1"/>
          </p:cNvSpPr>
          <p:nvPr>
            <p:ph type="body" idx="1"/>
          </p:nvPr>
        </p:nvSpPr>
        <p:spPr>
          <a:xfrm>
            <a:off x="730250" y="4554538"/>
            <a:ext cx="5842000" cy="4314825"/>
          </a:xfrm>
        </p:spPr>
        <p:txBody>
          <a:bodyPr/>
          <a:lstStyle/>
          <a:p>
            <a:endParaRPr lang="en-US"/>
          </a:p>
        </p:txBody>
      </p:sp>
    </p:spTree>
    <p:extLst>
      <p:ext uri="{BB962C8B-B14F-4D97-AF65-F5344CB8AC3E}">
        <p14:creationId xmlns:p14="http://schemas.microsoft.com/office/powerpoint/2010/main" val="270221406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CB4FB8A-34CA-4DE3-8ACB-ABEE0AF72D4D}" type="slidenum">
              <a:rPr lang="en-US"/>
              <a:pPr/>
              <a:t>33</a:t>
            </a:fld>
            <a:endParaRPr lang="en-US"/>
          </a:p>
        </p:txBody>
      </p:sp>
      <p:sp>
        <p:nvSpPr>
          <p:cNvPr id="1767426" name="Rectangle 2"/>
          <p:cNvSpPr>
            <a:spLocks noGrp="1" noRot="1" noChangeAspect="1" noChangeArrowheads="1" noTextEdit="1"/>
          </p:cNvSpPr>
          <p:nvPr>
            <p:ph type="sldImg"/>
          </p:nvPr>
        </p:nvSpPr>
        <p:spPr>
          <a:xfrm>
            <a:off x="1254125" y="719138"/>
            <a:ext cx="4794250" cy="3595687"/>
          </a:xfrm>
          <a:ln/>
        </p:spPr>
      </p:sp>
      <p:sp>
        <p:nvSpPr>
          <p:cNvPr id="1767427" name="Rectangle 3"/>
          <p:cNvSpPr>
            <a:spLocks noGrp="1" noChangeArrowheads="1"/>
          </p:cNvSpPr>
          <p:nvPr>
            <p:ph type="body" idx="1"/>
          </p:nvPr>
        </p:nvSpPr>
        <p:spPr>
          <a:xfrm>
            <a:off x="730250" y="4554538"/>
            <a:ext cx="5842000" cy="4314825"/>
          </a:xfrm>
        </p:spPr>
        <p:txBody>
          <a:bodyPr/>
          <a:lstStyle/>
          <a:p>
            <a:endParaRPr lang="en-US"/>
          </a:p>
        </p:txBody>
      </p:sp>
    </p:spTree>
    <p:extLst>
      <p:ext uri="{BB962C8B-B14F-4D97-AF65-F5344CB8AC3E}">
        <p14:creationId xmlns:p14="http://schemas.microsoft.com/office/powerpoint/2010/main" val="146575489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E8C404A-C01C-4DEF-ACEA-3362A108788E}" type="slidenum">
              <a:rPr lang="en-US"/>
              <a:pPr/>
              <a:t>37</a:t>
            </a:fld>
            <a:endParaRPr lang="en-US"/>
          </a:p>
        </p:txBody>
      </p:sp>
      <p:sp>
        <p:nvSpPr>
          <p:cNvPr id="1772546" name="Rectangle 2"/>
          <p:cNvSpPr>
            <a:spLocks noGrp="1" noRot="1" noChangeAspect="1" noChangeArrowheads="1" noTextEdit="1"/>
          </p:cNvSpPr>
          <p:nvPr>
            <p:ph type="sldImg"/>
          </p:nvPr>
        </p:nvSpPr>
        <p:spPr>
          <a:xfrm>
            <a:off x="1254125" y="719138"/>
            <a:ext cx="4794250" cy="3595687"/>
          </a:xfrm>
          <a:ln/>
        </p:spPr>
      </p:sp>
      <p:sp>
        <p:nvSpPr>
          <p:cNvPr id="1772547" name="Rectangle 3"/>
          <p:cNvSpPr>
            <a:spLocks noGrp="1" noChangeArrowheads="1"/>
          </p:cNvSpPr>
          <p:nvPr>
            <p:ph type="body" idx="1"/>
          </p:nvPr>
        </p:nvSpPr>
        <p:spPr>
          <a:xfrm>
            <a:off x="730250" y="4554538"/>
            <a:ext cx="5842000" cy="4314825"/>
          </a:xfrm>
        </p:spPr>
        <p:txBody>
          <a:bodyPr/>
          <a:lstStyle/>
          <a:p>
            <a:endParaRPr lang="en-US"/>
          </a:p>
        </p:txBody>
      </p:sp>
    </p:spTree>
    <p:extLst>
      <p:ext uri="{BB962C8B-B14F-4D97-AF65-F5344CB8AC3E}">
        <p14:creationId xmlns:p14="http://schemas.microsoft.com/office/powerpoint/2010/main" val="342479927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0AD9F29-615C-4C45-8E17-DBEE408288A8}" type="slidenum">
              <a:rPr lang="en-US"/>
              <a:pPr/>
              <a:t>38</a:t>
            </a:fld>
            <a:endParaRPr lang="en-US"/>
          </a:p>
        </p:txBody>
      </p:sp>
      <p:sp>
        <p:nvSpPr>
          <p:cNvPr id="1541122" name="Rectangle 2"/>
          <p:cNvSpPr>
            <a:spLocks noGrp="1" noRot="1" noChangeAspect="1" noChangeArrowheads="1" noTextEdit="1"/>
          </p:cNvSpPr>
          <p:nvPr>
            <p:ph type="sldImg"/>
          </p:nvPr>
        </p:nvSpPr>
        <p:spPr>
          <a:xfrm>
            <a:off x="1254125" y="719138"/>
            <a:ext cx="4794250" cy="3595687"/>
          </a:xfrm>
          <a:ln/>
        </p:spPr>
      </p:sp>
      <p:sp>
        <p:nvSpPr>
          <p:cNvPr id="1541123" name="Rectangle 3"/>
          <p:cNvSpPr>
            <a:spLocks noGrp="1" noChangeArrowheads="1"/>
          </p:cNvSpPr>
          <p:nvPr>
            <p:ph type="body" idx="1"/>
          </p:nvPr>
        </p:nvSpPr>
        <p:spPr>
          <a:xfrm>
            <a:off x="730250" y="4554538"/>
            <a:ext cx="5842000" cy="4314825"/>
          </a:xfrm>
        </p:spPr>
        <p:txBody>
          <a:bodyPr/>
          <a:lstStyle/>
          <a:p>
            <a:endParaRPr lang="en-US"/>
          </a:p>
        </p:txBody>
      </p:sp>
    </p:spTree>
    <p:extLst>
      <p:ext uri="{BB962C8B-B14F-4D97-AF65-F5344CB8AC3E}">
        <p14:creationId xmlns:p14="http://schemas.microsoft.com/office/powerpoint/2010/main" val="233332365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081AB84-4386-435B-9685-C0D2CDD27486}" type="slidenum">
              <a:rPr lang="en-US"/>
              <a:pPr/>
              <a:t>39</a:t>
            </a:fld>
            <a:endParaRPr lang="en-US"/>
          </a:p>
        </p:txBody>
      </p:sp>
      <p:sp>
        <p:nvSpPr>
          <p:cNvPr id="1776642" name="Rectangle 2"/>
          <p:cNvSpPr>
            <a:spLocks noGrp="1" noRot="1" noChangeAspect="1" noChangeArrowheads="1" noTextEdit="1"/>
          </p:cNvSpPr>
          <p:nvPr>
            <p:ph type="sldImg"/>
          </p:nvPr>
        </p:nvSpPr>
        <p:spPr>
          <a:xfrm>
            <a:off x="1254125" y="719138"/>
            <a:ext cx="4794250" cy="3595687"/>
          </a:xfrm>
          <a:ln/>
        </p:spPr>
      </p:sp>
      <p:sp>
        <p:nvSpPr>
          <p:cNvPr id="1776643" name="Rectangle 3"/>
          <p:cNvSpPr>
            <a:spLocks noGrp="1" noChangeArrowheads="1"/>
          </p:cNvSpPr>
          <p:nvPr>
            <p:ph type="body" idx="1"/>
          </p:nvPr>
        </p:nvSpPr>
        <p:spPr>
          <a:xfrm>
            <a:off x="730250" y="4554538"/>
            <a:ext cx="5842000" cy="4314825"/>
          </a:xfrm>
        </p:spPr>
        <p:txBody>
          <a:bodyPr/>
          <a:lstStyle/>
          <a:p>
            <a:endParaRPr lang="en-US"/>
          </a:p>
        </p:txBody>
      </p:sp>
    </p:spTree>
    <p:extLst>
      <p:ext uri="{BB962C8B-B14F-4D97-AF65-F5344CB8AC3E}">
        <p14:creationId xmlns:p14="http://schemas.microsoft.com/office/powerpoint/2010/main" val="130789655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4770E98-D5CA-4831-9D2F-F0AF8FF71442}" type="slidenum">
              <a:rPr lang="en-US"/>
              <a:pPr/>
              <a:t>42</a:t>
            </a:fld>
            <a:endParaRPr lang="en-US"/>
          </a:p>
        </p:txBody>
      </p:sp>
      <p:sp>
        <p:nvSpPr>
          <p:cNvPr id="1537026" name="Rectangle 2"/>
          <p:cNvSpPr>
            <a:spLocks noGrp="1" noRot="1" noChangeAspect="1" noChangeArrowheads="1" noTextEdit="1"/>
          </p:cNvSpPr>
          <p:nvPr>
            <p:ph type="sldImg"/>
          </p:nvPr>
        </p:nvSpPr>
        <p:spPr>
          <a:xfrm>
            <a:off x="1254125" y="719138"/>
            <a:ext cx="4794250" cy="3595687"/>
          </a:xfrm>
          <a:ln/>
        </p:spPr>
      </p:sp>
      <p:sp>
        <p:nvSpPr>
          <p:cNvPr id="1537027" name="Rectangle 3"/>
          <p:cNvSpPr>
            <a:spLocks noGrp="1" noChangeArrowheads="1"/>
          </p:cNvSpPr>
          <p:nvPr>
            <p:ph type="body" idx="1"/>
          </p:nvPr>
        </p:nvSpPr>
        <p:spPr>
          <a:xfrm>
            <a:off x="730250" y="4554538"/>
            <a:ext cx="5842000" cy="4314825"/>
          </a:xfrm>
        </p:spPr>
        <p:txBody>
          <a:bodyPr/>
          <a:lstStyle/>
          <a:p>
            <a:endParaRPr lang="en-US"/>
          </a:p>
        </p:txBody>
      </p:sp>
    </p:spTree>
    <p:extLst>
      <p:ext uri="{BB962C8B-B14F-4D97-AF65-F5344CB8AC3E}">
        <p14:creationId xmlns:p14="http://schemas.microsoft.com/office/powerpoint/2010/main" val="25606854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0AD9F29-615C-4C45-8E17-DBEE408288A8}" type="slidenum">
              <a:rPr lang="en-US"/>
              <a:pPr/>
              <a:t>43</a:t>
            </a:fld>
            <a:endParaRPr lang="en-US"/>
          </a:p>
        </p:txBody>
      </p:sp>
      <p:sp>
        <p:nvSpPr>
          <p:cNvPr id="1541122" name="Rectangle 2"/>
          <p:cNvSpPr>
            <a:spLocks noGrp="1" noRot="1" noChangeAspect="1" noChangeArrowheads="1" noTextEdit="1"/>
          </p:cNvSpPr>
          <p:nvPr>
            <p:ph type="sldImg"/>
          </p:nvPr>
        </p:nvSpPr>
        <p:spPr>
          <a:xfrm>
            <a:off x="1254125" y="719138"/>
            <a:ext cx="4794250" cy="3595687"/>
          </a:xfrm>
          <a:ln/>
        </p:spPr>
      </p:sp>
      <p:sp>
        <p:nvSpPr>
          <p:cNvPr id="1541123" name="Rectangle 3"/>
          <p:cNvSpPr>
            <a:spLocks noGrp="1" noChangeArrowheads="1"/>
          </p:cNvSpPr>
          <p:nvPr>
            <p:ph type="body" idx="1"/>
          </p:nvPr>
        </p:nvSpPr>
        <p:spPr>
          <a:xfrm>
            <a:off x="730250" y="4554538"/>
            <a:ext cx="5842000" cy="4314825"/>
          </a:xfrm>
        </p:spPr>
        <p:txBody>
          <a:bodyPr/>
          <a:lstStyle/>
          <a:p>
            <a:endParaRPr lang="en-US"/>
          </a:p>
        </p:txBody>
      </p:sp>
    </p:spTree>
    <p:extLst>
      <p:ext uri="{BB962C8B-B14F-4D97-AF65-F5344CB8AC3E}">
        <p14:creationId xmlns:p14="http://schemas.microsoft.com/office/powerpoint/2010/main" val="147652716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150EA2C-DEB4-4DA4-B169-5ED0CCA5BC1B}" type="slidenum">
              <a:rPr lang="en-US"/>
              <a:pPr/>
              <a:t>44</a:t>
            </a:fld>
            <a:endParaRPr lang="en-US"/>
          </a:p>
        </p:txBody>
      </p:sp>
      <p:sp>
        <p:nvSpPr>
          <p:cNvPr id="1778690" name="Rectangle 2"/>
          <p:cNvSpPr>
            <a:spLocks noGrp="1" noRot="1" noChangeAspect="1" noChangeArrowheads="1" noTextEdit="1"/>
          </p:cNvSpPr>
          <p:nvPr>
            <p:ph type="sldImg"/>
          </p:nvPr>
        </p:nvSpPr>
        <p:spPr>
          <a:xfrm>
            <a:off x="1254125" y="719138"/>
            <a:ext cx="4794250" cy="3595687"/>
          </a:xfrm>
          <a:ln/>
        </p:spPr>
      </p:sp>
      <p:sp>
        <p:nvSpPr>
          <p:cNvPr id="1778691" name="Rectangle 3"/>
          <p:cNvSpPr>
            <a:spLocks noGrp="1" noChangeArrowheads="1"/>
          </p:cNvSpPr>
          <p:nvPr>
            <p:ph type="body" idx="1"/>
          </p:nvPr>
        </p:nvSpPr>
        <p:spPr>
          <a:xfrm>
            <a:off x="730250" y="4554538"/>
            <a:ext cx="5842000" cy="4314825"/>
          </a:xfrm>
        </p:spPr>
        <p:txBody>
          <a:bodyPr/>
          <a:lstStyle/>
          <a:p>
            <a:endParaRPr lang="en-US"/>
          </a:p>
        </p:txBody>
      </p:sp>
    </p:spTree>
    <p:extLst>
      <p:ext uri="{BB962C8B-B14F-4D97-AF65-F5344CB8AC3E}">
        <p14:creationId xmlns:p14="http://schemas.microsoft.com/office/powerpoint/2010/main" val="363606324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4F5FD17-E1A5-471C-BA24-D5FD3B5D28B8}" type="slidenum">
              <a:rPr lang="en-US"/>
              <a:pPr/>
              <a:t>47</a:t>
            </a:fld>
            <a:endParaRPr lang="en-US"/>
          </a:p>
        </p:txBody>
      </p:sp>
      <p:sp>
        <p:nvSpPr>
          <p:cNvPr id="1539074" name="Rectangle 2"/>
          <p:cNvSpPr>
            <a:spLocks noGrp="1" noRot="1" noChangeAspect="1" noChangeArrowheads="1" noTextEdit="1"/>
          </p:cNvSpPr>
          <p:nvPr>
            <p:ph type="sldImg"/>
          </p:nvPr>
        </p:nvSpPr>
        <p:spPr>
          <a:xfrm>
            <a:off x="1254125" y="719138"/>
            <a:ext cx="4794250" cy="3595687"/>
          </a:xfrm>
          <a:ln/>
        </p:spPr>
      </p:sp>
      <p:sp>
        <p:nvSpPr>
          <p:cNvPr id="1539075" name="Rectangle 3"/>
          <p:cNvSpPr>
            <a:spLocks noGrp="1" noChangeArrowheads="1"/>
          </p:cNvSpPr>
          <p:nvPr>
            <p:ph type="body" idx="1"/>
          </p:nvPr>
        </p:nvSpPr>
        <p:spPr>
          <a:xfrm>
            <a:off x="730250" y="4554538"/>
            <a:ext cx="5842000" cy="4314825"/>
          </a:xfrm>
        </p:spPr>
        <p:txBody>
          <a:bodyPr/>
          <a:lstStyle/>
          <a:p>
            <a:endParaRPr lang="en-US"/>
          </a:p>
        </p:txBody>
      </p:sp>
    </p:spTree>
    <p:extLst>
      <p:ext uri="{BB962C8B-B14F-4D97-AF65-F5344CB8AC3E}">
        <p14:creationId xmlns:p14="http://schemas.microsoft.com/office/powerpoint/2010/main" val="117216867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0AD9F29-615C-4C45-8E17-DBEE408288A8}" type="slidenum">
              <a:rPr lang="en-US"/>
              <a:pPr/>
              <a:t>48</a:t>
            </a:fld>
            <a:endParaRPr lang="en-US"/>
          </a:p>
        </p:txBody>
      </p:sp>
      <p:sp>
        <p:nvSpPr>
          <p:cNvPr id="1541122" name="Rectangle 2"/>
          <p:cNvSpPr>
            <a:spLocks noGrp="1" noRot="1" noChangeAspect="1" noChangeArrowheads="1" noTextEdit="1"/>
          </p:cNvSpPr>
          <p:nvPr>
            <p:ph type="sldImg"/>
          </p:nvPr>
        </p:nvSpPr>
        <p:spPr>
          <a:xfrm>
            <a:off x="1254125" y="719138"/>
            <a:ext cx="4794250" cy="3595687"/>
          </a:xfrm>
          <a:ln/>
        </p:spPr>
      </p:sp>
      <p:sp>
        <p:nvSpPr>
          <p:cNvPr id="1541123" name="Rectangle 3"/>
          <p:cNvSpPr>
            <a:spLocks noGrp="1" noChangeArrowheads="1"/>
          </p:cNvSpPr>
          <p:nvPr>
            <p:ph type="body" idx="1"/>
          </p:nvPr>
        </p:nvSpPr>
        <p:spPr>
          <a:xfrm>
            <a:off x="730250" y="4554538"/>
            <a:ext cx="5842000" cy="4314825"/>
          </a:xfrm>
        </p:spPr>
        <p:txBody>
          <a:bodyPr/>
          <a:lstStyle/>
          <a:p>
            <a:endParaRPr lang="en-US"/>
          </a:p>
        </p:txBody>
      </p:sp>
    </p:spTree>
    <p:extLst>
      <p:ext uri="{BB962C8B-B14F-4D97-AF65-F5344CB8AC3E}">
        <p14:creationId xmlns:p14="http://schemas.microsoft.com/office/powerpoint/2010/main" val="355408054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1D8D010B-96FD-44D3-A5A4-7338E3FFDDF6}" type="slidenum">
              <a:rPr lang="en-US" smtClean="0"/>
              <a:pPr/>
              <a:t>50</a:t>
            </a:fld>
            <a:endParaRPr lang="en-US"/>
          </a:p>
        </p:txBody>
      </p:sp>
      <p:sp>
        <p:nvSpPr>
          <p:cNvPr id="93187" name="Rectangle 2"/>
          <p:cNvSpPr>
            <a:spLocks noGrp="1" noRot="1" noChangeAspect="1" noChangeArrowheads="1" noTextEdit="1"/>
          </p:cNvSpPr>
          <p:nvPr>
            <p:ph type="sldImg"/>
          </p:nvPr>
        </p:nvSpPr>
        <p:spPr>
          <a:xfrm>
            <a:off x="1254125" y="719138"/>
            <a:ext cx="4794250" cy="3595687"/>
          </a:xfrm>
          <a:ln/>
        </p:spPr>
      </p:sp>
      <p:sp>
        <p:nvSpPr>
          <p:cNvPr id="93188" name="Rectangle 3"/>
          <p:cNvSpPr>
            <a:spLocks noGrp="1" noChangeArrowheads="1"/>
          </p:cNvSpPr>
          <p:nvPr>
            <p:ph type="body" idx="1"/>
          </p:nvPr>
        </p:nvSpPr>
        <p:spPr>
          <a:xfrm>
            <a:off x="730250" y="4554538"/>
            <a:ext cx="5842000" cy="4314825"/>
          </a:xfrm>
          <a:noFill/>
          <a:ln/>
        </p:spPr>
        <p:txBody>
          <a:bodyPr/>
          <a:lstStyle/>
          <a:p>
            <a:endParaRPr lang="en-US"/>
          </a:p>
        </p:txBody>
      </p:sp>
    </p:spTree>
    <p:extLst>
      <p:ext uri="{BB962C8B-B14F-4D97-AF65-F5344CB8AC3E}">
        <p14:creationId xmlns:p14="http://schemas.microsoft.com/office/powerpoint/2010/main" val="29714505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DD31E05-006D-4FC1-971A-C1A098563019}" type="slidenum">
              <a:rPr lang="en-US"/>
              <a:pPr/>
              <a:t>4</a:t>
            </a:fld>
            <a:endParaRPr lang="en-US"/>
          </a:p>
        </p:txBody>
      </p:sp>
      <p:sp>
        <p:nvSpPr>
          <p:cNvPr id="1532930" name="Rectangle 2"/>
          <p:cNvSpPr>
            <a:spLocks noGrp="1" noRot="1" noChangeAspect="1" noChangeArrowheads="1" noTextEdit="1"/>
          </p:cNvSpPr>
          <p:nvPr>
            <p:ph type="sldImg"/>
          </p:nvPr>
        </p:nvSpPr>
        <p:spPr>
          <a:xfrm>
            <a:off x="1254125" y="719138"/>
            <a:ext cx="4794250" cy="3595687"/>
          </a:xfrm>
          <a:ln/>
        </p:spPr>
      </p:sp>
      <p:sp>
        <p:nvSpPr>
          <p:cNvPr id="1532931" name="Rectangle 3"/>
          <p:cNvSpPr>
            <a:spLocks noGrp="1" noChangeArrowheads="1"/>
          </p:cNvSpPr>
          <p:nvPr>
            <p:ph type="body" idx="1"/>
          </p:nvPr>
        </p:nvSpPr>
        <p:spPr>
          <a:xfrm>
            <a:off x="730250" y="4554538"/>
            <a:ext cx="5842000" cy="4314825"/>
          </a:xfrm>
        </p:spPr>
        <p:txBody>
          <a:bodyPr/>
          <a:lstStyle/>
          <a:p>
            <a:endParaRPr lang="en-US"/>
          </a:p>
        </p:txBody>
      </p:sp>
    </p:spTree>
    <p:extLst>
      <p:ext uri="{BB962C8B-B14F-4D97-AF65-F5344CB8AC3E}">
        <p14:creationId xmlns:p14="http://schemas.microsoft.com/office/powerpoint/2010/main" val="204615669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94BC598-848D-4643-85AF-B2042508D37F}" type="slidenum">
              <a:rPr lang="en-US"/>
              <a:pPr/>
              <a:t>51</a:t>
            </a:fld>
            <a:endParaRPr lang="en-US"/>
          </a:p>
        </p:txBody>
      </p:sp>
      <p:sp>
        <p:nvSpPr>
          <p:cNvPr id="1784834" name="Rectangle 2"/>
          <p:cNvSpPr>
            <a:spLocks noGrp="1" noRot="1" noChangeAspect="1" noChangeArrowheads="1" noTextEdit="1"/>
          </p:cNvSpPr>
          <p:nvPr>
            <p:ph type="sldImg"/>
          </p:nvPr>
        </p:nvSpPr>
        <p:spPr>
          <a:xfrm>
            <a:off x="1254125" y="719138"/>
            <a:ext cx="4794250" cy="3595687"/>
          </a:xfrm>
          <a:ln/>
        </p:spPr>
      </p:sp>
      <p:sp>
        <p:nvSpPr>
          <p:cNvPr id="1784835" name="Rectangle 3"/>
          <p:cNvSpPr>
            <a:spLocks noGrp="1" noChangeArrowheads="1"/>
          </p:cNvSpPr>
          <p:nvPr>
            <p:ph type="body" idx="1"/>
          </p:nvPr>
        </p:nvSpPr>
        <p:spPr>
          <a:xfrm>
            <a:off x="730250" y="4554538"/>
            <a:ext cx="5842000" cy="4314825"/>
          </a:xfrm>
        </p:spPr>
        <p:txBody>
          <a:bodyPr/>
          <a:lstStyle/>
          <a:p>
            <a:endParaRPr lang="en-US"/>
          </a:p>
        </p:txBody>
      </p:sp>
    </p:spTree>
    <p:extLst>
      <p:ext uri="{BB962C8B-B14F-4D97-AF65-F5344CB8AC3E}">
        <p14:creationId xmlns:p14="http://schemas.microsoft.com/office/powerpoint/2010/main" val="3307121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1D8D010B-96FD-44D3-A5A4-7338E3FFDDF6}" type="slidenum">
              <a:rPr lang="en-US" smtClean="0"/>
              <a:pPr/>
              <a:t>52</a:t>
            </a:fld>
            <a:endParaRPr lang="en-US"/>
          </a:p>
        </p:txBody>
      </p:sp>
      <p:sp>
        <p:nvSpPr>
          <p:cNvPr id="93187" name="Rectangle 2"/>
          <p:cNvSpPr>
            <a:spLocks noGrp="1" noRot="1" noChangeAspect="1" noChangeArrowheads="1" noTextEdit="1"/>
          </p:cNvSpPr>
          <p:nvPr>
            <p:ph type="sldImg"/>
          </p:nvPr>
        </p:nvSpPr>
        <p:spPr>
          <a:xfrm>
            <a:off x="1254125" y="719138"/>
            <a:ext cx="4794250" cy="3595687"/>
          </a:xfrm>
          <a:ln/>
        </p:spPr>
      </p:sp>
      <p:sp>
        <p:nvSpPr>
          <p:cNvPr id="93188" name="Rectangle 3"/>
          <p:cNvSpPr>
            <a:spLocks noGrp="1" noChangeArrowheads="1"/>
          </p:cNvSpPr>
          <p:nvPr>
            <p:ph type="body" idx="1"/>
          </p:nvPr>
        </p:nvSpPr>
        <p:spPr>
          <a:xfrm>
            <a:off x="730250" y="4554538"/>
            <a:ext cx="5842000" cy="4314825"/>
          </a:xfrm>
          <a:noFill/>
          <a:ln/>
        </p:spPr>
        <p:txBody>
          <a:bodyPr/>
          <a:lstStyle/>
          <a:p>
            <a:endParaRPr lang="en-US"/>
          </a:p>
        </p:txBody>
      </p:sp>
    </p:spTree>
    <p:extLst>
      <p:ext uri="{BB962C8B-B14F-4D97-AF65-F5344CB8AC3E}">
        <p14:creationId xmlns:p14="http://schemas.microsoft.com/office/powerpoint/2010/main" val="66750564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48CC709-AA59-43F5-BBF5-90EDF809E77E}" type="slidenum">
              <a:rPr lang="en-US"/>
              <a:pPr/>
              <a:t>53</a:t>
            </a:fld>
            <a:endParaRPr lang="en-US"/>
          </a:p>
        </p:txBody>
      </p:sp>
      <p:sp>
        <p:nvSpPr>
          <p:cNvPr id="1786882" name="Rectangle 2"/>
          <p:cNvSpPr>
            <a:spLocks noGrp="1" noRot="1" noChangeAspect="1" noChangeArrowheads="1" noTextEdit="1"/>
          </p:cNvSpPr>
          <p:nvPr>
            <p:ph type="sldImg"/>
          </p:nvPr>
        </p:nvSpPr>
        <p:spPr>
          <a:xfrm>
            <a:off x="1254125" y="719138"/>
            <a:ext cx="4794250" cy="3595687"/>
          </a:xfrm>
          <a:ln/>
        </p:spPr>
      </p:sp>
      <p:sp>
        <p:nvSpPr>
          <p:cNvPr id="1786883" name="Rectangle 3"/>
          <p:cNvSpPr>
            <a:spLocks noGrp="1" noChangeArrowheads="1"/>
          </p:cNvSpPr>
          <p:nvPr>
            <p:ph type="body" idx="1"/>
          </p:nvPr>
        </p:nvSpPr>
        <p:spPr>
          <a:xfrm>
            <a:off x="730250" y="4554538"/>
            <a:ext cx="5842000" cy="4314825"/>
          </a:xfrm>
        </p:spPr>
        <p:txBody>
          <a:bodyPr/>
          <a:lstStyle/>
          <a:p>
            <a:endParaRPr lang="en-US"/>
          </a:p>
        </p:txBody>
      </p:sp>
    </p:spTree>
    <p:extLst>
      <p:ext uri="{BB962C8B-B14F-4D97-AF65-F5344CB8AC3E}">
        <p14:creationId xmlns:p14="http://schemas.microsoft.com/office/powerpoint/2010/main" val="263999797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776636D-6623-46B6-AB9E-0CB16A78FD05}" type="slidenum">
              <a:rPr lang="en-US"/>
              <a:pPr/>
              <a:t>54</a:t>
            </a:fld>
            <a:endParaRPr lang="en-US"/>
          </a:p>
        </p:txBody>
      </p:sp>
      <p:sp>
        <p:nvSpPr>
          <p:cNvPr id="1788930" name="Rectangle 2"/>
          <p:cNvSpPr>
            <a:spLocks noGrp="1" noRot="1" noChangeAspect="1" noChangeArrowheads="1" noTextEdit="1"/>
          </p:cNvSpPr>
          <p:nvPr>
            <p:ph type="sldImg"/>
          </p:nvPr>
        </p:nvSpPr>
        <p:spPr>
          <a:xfrm>
            <a:off x="1254125" y="719138"/>
            <a:ext cx="4794250" cy="3595687"/>
          </a:xfrm>
          <a:ln/>
        </p:spPr>
      </p:sp>
      <p:sp>
        <p:nvSpPr>
          <p:cNvPr id="1788931" name="Rectangle 3"/>
          <p:cNvSpPr>
            <a:spLocks noGrp="1" noChangeArrowheads="1"/>
          </p:cNvSpPr>
          <p:nvPr>
            <p:ph type="body" idx="1"/>
          </p:nvPr>
        </p:nvSpPr>
        <p:spPr>
          <a:xfrm>
            <a:off x="730250" y="4554538"/>
            <a:ext cx="5842000" cy="4314825"/>
          </a:xfrm>
        </p:spPr>
        <p:txBody>
          <a:bodyPr/>
          <a:lstStyle/>
          <a:p>
            <a:endParaRPr lang="en-US"/>
          </a:p>
        </p:txBody>
      </p:sp>
    </p:spTree>
    <p:extLst>
      <p:ext uri="{BB962C8B-B14F-4D97-AF65-F5344CB8AC3E}">
        <p14:creationId xmlns:p14="http://schemas.microsoft.com/office/powerpoint/2010/main" val="77715492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7B8E981-068E-4F3F-A088-1AB52804CE8A}" type="slidenum">
              <a:rPr lang="en-US"/>
              <a:pPr/>
              <a:t>55</a:t>
            </a:fld>
            <a:endParaRPr lang="en-US"/>
          </a:p>
        </p:txBody>
      </p:sp>
      <p:sp>
        <p:nvSpPr>
          <p:cNvPr id="1790978" name="Rectangle 2"/>
          <p:cNvSpPr>
            <a:spLocks noGrp="1" noRot="1" noChangeAspect="1" noChangeArrowheads="1" noTextEdit="1"/>
          </p:cNvSpPr>
          <p:nvPr>
            <p:ph type="sldImg"/>
          </p:nvPr>
        </p:nvSpPr>
        <p:spPr>
          <a:xfrm>
            <a:off x="1254125" y="719138"/>
            <a:ext cx="4794250" cy="3595687"/>
          </a:xfrm>
          <a:ln/>
        </p:spPr>
      </p:sp>
      <p:sp>
        <p:nvSpPr>
          <p:cNvPr id="1790979" name="Rectangle 3"/>
          <p:cNvSpPr>
            <a:spLocks noGrp="1" noChangeArrowheads="1"/>
          </p:cNvSpPr>
          <p:nvPr>
            <p:ph type="body" idx="1"/>
          </p:nvPr>
        </p:nvSpPr>
        <p:spPr>
          <a:xfrm>
            <a:off x="730250" y="4554538"/>
            <a:ext cx="5842000" cy="4314825"/>
          </a:xfrm>
        </p:spPr>
        <p:txBody>
          <a:bodyPr/>
          <a:lstStyle/>
          <a:p>
            <a:endParaRPr lang="en-US"/>
          </a:p>
        </p:txBody>
      </p:sp>
    </p:spTree>
    <p:extLst>
      <p:ext uri="{BB962C8B-B14F-4D97-AF65-F5344CB8AC3E}">
        <p14:creationId xmlns:p14="http://schemas.microsoft.com/office/powerpoint/2010/main" val="192868819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2EED165-94DF-4FEA-ACE3-B05267130316}" type="slidenum">
              <a:rPr lang="en-US"/>
              <a:pPr/>
              <a:t>67</a:t>
            </a:fld>
            <a:endParaRPr lang="en-US"/>
          </a:p>
        </p:txBody>
      </p:sp>
      <p:sp>
        <p:nvSpPr>
          <p:cNvPr id="1803266" name="Rectangle 2"/>
          <p:cNvSpPr>
            <a:spLocks noGrp="1" noRot="1" noChangeAspect="1" noChangeArrowheads="1" noTextEdit="1"/>
          </p:cNvSpPr>
          <p:nvPr>
            <p:ph type="sldImg"/>
          </p:nvPr>
        </p:nvSpPr>
        <p:spPr>
          <a:xfrm>
            <a:off x="1254125" y="719138"/>
            <a:ext cx="4794250" cy="3595687"/>
          </a:xfrm>
          <a:ln/>
        </p:spPr>
      </p:sp>
      <p:sp>
        <p:nvSpPr>
          <p:cNvPr id="1803267" name="Rectangle 3"/>
          <p:cNvSpPr>
            <a:spLocks noGrp="1" noChangeArrowheads="1"/>
          </p:cNvSpPr>
          <p:nvPr>
            <p:ph type="body" idx="1"/>
          </p:nvPr>
        </p:nvSpPr>
        <p:spPr>
          <a:xfrm>
            <a:off x="730250" y="4554538"/>
            <a:ext cx="5842000" cy="4314825"/>
          </a:xfrm>
        </p:spPr>
        <p:txBody>
          <a:bodyPr/>
          <a:lstStyle/>
          <a:p>
            <a:endParaRPr lang="en-US"/>
          </a:p>
        </p:txBody>
      </p:sp>
    </p:spTree>
    <p:extLst>
      <p:ext uri="{BB962C8B-B14F-4D97-AF65-F5344CB8AC3E}">
        <p14:creationId xmlns:p14="http://schemas.microsoft.com/office/powerpoint/2010/main" val="21964837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8BC444B-FF6E-4D66-B247-9575BCF181F8}" type="slidenum">
              <a:rPr lang="en-US"/>
              <a:pPr/>
              <a:t>68</a:t>
            </a:fld>
            <a:endParaRPr lang="en-US"/>
          </a:p>
        </p:txBody>
      </p:sp>
      <p:sp>
        <p:nvSpPr>
          <p:cNvPr id="1805314" name="Rectangle 2"/>
          <p:cNvSpPr>
            <a:spLocks noGrp="1" noRot="1" noChangeAspect="1" noChangeArrowheads="1" noTextEdit="1"/>
          </p:cNvSpPr>
          <p:nvPr>
            <p:ph type="sldImg"/>
          </p:nvPr>
        </p:nvSpPr>
        <p:spPr>
          <a:xfrm>
            <a:off x="1254125" y="719138"/>
            <a:ext cx="4794250" cy="3595687"/>
          </a:xfrm>
          <a:ln/>
        </p:spPr>
      </p:sp>
      <p:sp>
        <p:nvSpPr>
          <p:cNvPr id="1805315" name="Rectangle 3"/>
          <p:cNvSpPr>
            <a:spLocks noGrp="1" noChangeArrowheads="1"/>
          </p:cNvSpPr>
          <p:nvPr>
            <p:ph type="body" idx="1"/>
          </p:nvPr>
        </p:nvSpPr>
        <p:spPr>
          <a:xfrm>
            <a:off x="730250" y="4554538"/>
            <a:ext cx="5842000" cy="4314825"/>
          </a:xfrm>
        </p:spPr>
        <p:txBody>
          <a:bodyPr/>
          <a:lstStyle/>
          <a:p>
            <a:endParaRPr lang="en-US"/>
          </a:p>
        </p:txBody>
      </p:sp>
    </p:spTree>
    <p:extLst>
      <p:ext uri="{BB962C8B-B14F-4D97-AF65-F5344CB8AC3E}">
        <p14:creationId xmlns:p14="http://schemas.microsoft.com/office/powerpoint/2010/main" val="363282222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4E0D62D-3789-48B4-BEDE-2E2FA737FDCF}" type="slidenum">
              <a:rPr lang="en-US"/>
              <a:pPr/>
              <a:t>70</a:t>
            </a:fld>
            <a:endParaRPr lang="en-US"/>
          </a:p>
        </p:txBody>
      </p:sp>
      <p:sp>
        <p:nvSpPr>
          <p:cNvPr id="1553410" name="Rectangle 2"/>
          <p:cNvSpPr>
            <a:spLocks noGrp="1" noRot="1" noChangeAspect="1" noChangeArrowheads="1" noTextEdit="1"/>
          </p:cNvSpPr>
          <p:nvPr>
            <p:ph type="sldImg"/>
          </p:nvPr>
        </p:nvSpPr>
        <p:spPr>
          <a:xfrm>
            <a:off x="1254125" y="719138"/>
            <a:ext cx="4794250" cy="3595687"/>
          </a:xfrm>
          <a:ln/>
        </p:spPr>
      </p:sp>
      <p:sp>
        <p:nvSpPr>
          <p:cNvPr id="1553411" name="Rectangle 3"/>
          <p:cNvSpPr>
            <a:spLocks noGrp="1" noChangeArrowheads="1"/>
          </p:cNvSpPr>
          <p:nvPr>
            <p:ph type="body" idx="1"/>
          </p:nvPr>
        </p:nvSpPr>
        <p:spPr>
          <a:xfrm>
            <a:off x="730250" y="4554538"/>
            <a:ext cx="5842000" cy="4314825"/>
          </a:xfrm>
        </p:spPr>
        <p:txBody>
          <a:bodyPr/>
          <a:lstStyle/>
          <a:p>
            <a:endParaRPr lang="en-US"/>
          </a:p>
        </p:txBody>
      </p:sp>
    </p:spTree>
    <p:extLst>
      <p:ext uri="{BB962C8B-B14F-4D97-AF65-F5344CB8AC3E}">
        <p14:creationId xmlns:p14="http://schemas.microsoft.com/office/powerpoint/2010/main" val="403426549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4E0D62D-3789-48B4-BEDE-2E2FA737FDCF}" type="slidenum">
              <a:rPr lang="en-US"/>
              <a:pPr/>
              <a:t>71</a:t>
            </a:fld>
            <a:endParaRPr lang="en-US"/>
          </a:p>
        </p:txBody>
      </p:sp>
      <p:sp>
        <p:nvSpPr>
          <p:cNvPr id="1553410" name="Rectangle 2"/>
          <p:cNvSpPr>
            <a:spLocks noGrp="1" noRot="1" noChangeAspect="1" noChangeArrowheads="1" noTextEdit="1"/>
          </p:cNvSpPr>
          <p:nvPr>
            <p:ph type="sldImg"/>
          </p:nvPr>
        </p:nvSpPr>
        <p:spPr>
          <a:xfrm>
            <a:off x="1254125" y="719138"/>
            <a:ext cx="4794250" cy="3595687"/>
          </a:xfrm>
          <a:ln/>
        </p:spPr>
      </p:sp>
      <p:sp>
        <p:nvSpPr>
          <p:cNvPr id="1553411" name="Rectangle 3"/>
          <p:cNvSpPr>
            <a:spLocks noGrp="1" noChangeArrowheads="1"/>
          </p:cNvSpPr>
          <p:nvPr>
            <p:ph type="body" idx="1"/>
          </p:nvPr>
        </p:nvSpPr>
        <p:spPr>
          <a:xfrm>
            <a:off x="730250" y="4554538"/>
            <a:ext cx="5842000" cy="4314825"/>
          </a:xfrm>
        </p:spPr>
        <p:txBody>
          <a:bodyPr/>
          <a:lstStyle/>
          <a:p>
            <a:endParaRPr lang="en-US"/>
          </a:p>
        </p:txBody>
      </p:sp>
    </p:spTree>
    <p:extLst>
      <p:ext uri="{BB962C8B-B14F-4D97-AF65-F5344CB8AC3E}">
        <p14:creationId xmlns:p14="http://schemas.microsoft.com/office/powerpoint/2010/main" val="254051308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3682763-CFE8-44F8-8461-CE1FB9ED51BB}" type="slidenum">
              <a:rPr lang="en-US"/>
              <a:pPr/>
              <a:t>72</a:t>
            </a:fld>
            <a:endParaRPr lang="en-US"/>
          </a:p>
        </p:txBody>
      </p:sp>
      <p:sp>
        <p:nvSpPr>
          <p:cNvPr id="1814530" name="Rectangle 2"/>
          <p:cNvSpPr>
            <a:spLocks noGrp="1" noRot="1" noChangeAspect="1" noChangeArrowheads="1" noTextEdit="1"/>
          </p:cNvSpPr>
          <p:nvPr>
            <p:ph type="sldImg"/>
          </p:nvPr>
        </p:nvSpPr>
        <p:spPr>
          <a:xfrm>
            <a:off x="1254125" y="719138"/>
            <a:ext cx="4794250" cy="3595687"/>
          </a:xfrm>
          <a:ln/>
        </p:spPr>
      </p:sp>
      <p:sp>
        <p:nvSpPr>
          <p:cNvPr id="1814531" name="Rectangle 3"/>
          <p:cNvSpPr>
            <a:spLocks noGrp="1" noChangeArrowheads="1"/>
          </p:cNvSpPr>
          <p:nvPr>
            <p:ph type="body" idx="1"/>
          </p:nvPr>
        </p:nvSpPr>
        <p:spPr>
          <a:xfrm>
            <a:off x="730250" y="4554538"/>
            <a:ext cx="5842000" cy="4314825"/>
          </a:xfrm>
        </p:spPr>
        <p:txBody>
          <a:bodyPr/>
          <a:lstStyle/>
          <a:p>
            <a:endParaRPr lang="en-US"/>
          </a:p>
        </p:txBody>
      </p:sp>
    </p:spTree>
    <p:extLst>
      <p:ext uri="{BB962C8B-B14F-4D97-AF65-F5344CB8AC3E}">
        <p14:creationId xmlns:p14="http://schemas.microsoft.com/office/powerpoint/2010/main" val="10278609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3FA7C96-1C67-4442-8E3F-19C9FF04832D}" type="slidenum">
              <a:rPr lang="en-US"/>
              <a:pPr/>
              <a:t>6</a:t>
            </a:fld>
            <a:endParaRPr lang="en-US"/>
          </a:p>
        </p:txBody>
      </p:sp>
      <p:sp>
        <p:nvSpPr>
          <p:cNvPr id="1518594" name="Rectangle 2"/>
          <p:cNvSpPr>
            <a:spLocks noGrp="1" noRot="1" noChangeAspect="1" noChangeArrowheads="1" noTextEdit="1"/>
          </p:cNvSpPr>
          <p:nvPr>
            <p:ph type="sldImg"/>
          </p:nvPr>
        </p:nvSpPr>
        <p:spPr>
          <a:xfrm>
            <a:off x="1254125" y="719138"/>
            <a:ext cx="4794250" cy="3595687"/>
          </a:xfrm>
          <a:ln/>
        </p:spPr>
      </p:sp>
      <p:sp>
        <p:nvSpPr>
          <p:cNvPr id="1518595" name="Rectangle 3"/>
          <p:cNvSpPr>
            <a:spLocks noGrp="1" noChangeArrowheads="1"/>
          </p:cNvSpPr>
          <p:nvPr>
            <p:ph type="body" idx="1"/>
          </p:nvPr>
        </p:nvSpPr>
        <p:spPr>
          <a:xfrm>
            <a:off x="730250" y="4554538"/>
            <a:ext cx="5842000" cy="4314825"/>
          </a:xfrm>
        </p:spPr>
        <p:txBody>
          <a:bodyPr/>
          <a:lstStyle/>
          <a:p>
            <a:endParaRPr lang="en-US"/>
          </a:p>
        </p:txBody>
      </p:sp>
    </p:spTree>
    <p:extLst>
      <p:ext uri="{BB962C8B-B14F-4D97-AF65-F5344CB8AC3E}">
        <p14:creationId xmlns:p14="http://schemas.microsoft.com/office/powerpoint/2010/main" val="175779670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8C0E6A6-EE0C-4ED1-A259-CF10AD827072}" type="slidenum">
              <a:rPr lang="en-US"/>
              <a:pPr/>
              <a:t>73</a:t>
            </a:fld>
            <a:endParaRPr lang="en-US"/>
          </a:p>
        </p:txBody>
      </p:sp>
      <p:sp>
        <p:nvSpPr>
          <p:cNvPr id="1559554" name="Rectangle 2"/>
          <p:cNvSpPr>
            <a:spLocks noGrp="1" noRot="1" noChangeAspect="1" noChangeArrowheads="1" noTextEdit="1"/>
          </p:cNvSpPr>
          <p:nvPr>
            <p:ph type="sldImg"/>
          </p:nvPr>
        </p:nvSpPr>
        <p:spPr>
          <a:xfrm>
            <a:off x="1254125" y="719138"/>
            <a:ext cx="4794250" cy="3595687"/>
          </a:xfrm>
          <a:ln/>
        </p:spPr>
      </p:sp>
      <p:sp>
        <p:nvSpPr>
          <p:cNvPr id="1559555" name="Rectangle 3"/>
          <p:cNvSpPr>
            <a:spLocks noGrp="1" noChangeArrowheads="1"/>
          </p:cNvSpPr>
          <p:nvPr>
            <p:ph type="body" idx="1"/>
          </p:nvPr>
        </p:nvSpPr>
        <p:spPr>
          <a:xfrm>
            <a:off x="730250" y="4554538"/>
            <a:ext cx="5842000" cy="4314825"/>
          </a:xfrm>
        </p:spPr>
        <p:txBody>
          <a:bodyPr/>
          <a:lstStyle/>
          <a:p>
            <a:endParaRPr lang="en-US"/>
          </a:p>
        </p:txBody>
      </p:sp>
    </p:spTree>
    <p:extLst>
      <p:ext uri="{BB962C8B-B14F-4D97-AF65-F5344CB8AC3E}">
        <p14:creationId xmlns:p14="http://schemas.microsoft.com/office/powerpoint/2010/main" val="318417278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B9FD2AB-C558-4C6E-B5E8-D951D6396781}" type="slidenum">
              <a:rPr lang="en-US"/>
              <a:pPr/>
              <a:t>74</a:t>
            </a:fld>
            <a:endParaRPr lang="en-US"/>
          </a:p>
        </p:txBody>
      </p:sp>
      <p:sp>
        <p:nvSpPr>
          <p:cNvPr id="1795074" name="Rectangle 2"/>
          <p:cNvSpPr>
            <a:spLocks noGrp="1" noRot="1" noChangeAspect="1" noChangeArrowheads="1" noTextEdit="1"/>
          </p:cNvSpPr>
          <p:nvPr>
            <p:ph type="sldImg"/>
          </p:nvPr>
        </p:nvSpPr>
        <p:spPr>
          <a:xfrm>
            <a:off x="1254125" y="719138"/>
            <a:ext cx="4794250" cy="3595687"/>
          </a:xfrm>
          <a:ln/>
        </p:spPr>
      </p:sp>
      <p:sp>
        <p:nvSpPr>
          <p:cNvPr id="1795075" name="Rectangle 3"/>
          <p:cNvSpPr>
            <a:spLocks noGrp="1" noChangeArrowheads="1"/>
          </p:cNvSpPr>
          <p:nvPr>
            <p:ph type="body" idx="1"/>
          </p:nvPr>
        </p:nvSpPr>
        <p:spPr>
          <a:xfrm>
            <a:off x="730250" y="4554538"/>
            <a:ext cx="5842000" cy="4314825"/>
          </a:xfrm>
        </p:spPr>
        <p:txBody>
          <a:bodyPr/>
          <a:lstStyle/>
          <a:p>
            <a:endParaRPr lang="en-US"/>
          </a:p>
        </p:txBody>
      </p:sp>
    </p:spTree>
    <p:extLst>
      <p:ext uri="{BB962C8B-B14F-4D97-AF65-F5344CB8AC3E}">
        <p14:creationId xmlns:p14="http://schemas.microsoft.com/office/powerpoint/2010/main" val="428965377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6C92FBF-A562-4C0D-BBA3-AC25C78E495B}" type="slidenum">
              <a:rPr lang="en-US"/>
              <a:pPr/>
              <a:t>75</a:t>
            </a:fld>
            <a:endParaRPr lang="en-US"/>
          </a:p>
        </p:txBody>
      </p:sp>
      <p:sp>
        <p:nvSpPr>
          <p:cNvPr id="1561602" name="Rectangle 2"/>
          <p:cNvSpPr>
            <a:spLocks noGrp="1" noRot="1" noChangeAspect="1" noChangeArrowheads="1" noTextEdit="1"/>
          </p:cNvSpPr>
          <p:nvPr>
            <p:ph type="sldImg"/>
          </p:nvPr>
        </p:nvSpPr>
        <p:spPr>
          <a:xfrm>
            <a:off x="1254125" y="719138"/>
            <a:ext cx="4794250" cy="3595687"/>
          </a:xfrm>
          <a:ln/>
        </p:spPr>
      </p:sp>
      <p:sp>
        <p:nvSpPr>
          <p:cNvPr id="1561603" name="Rectangle 3"/>
          <p:cNvSpPr>
            <a:spLocks noGrp="1" noChangeArrowheads="1"/>
          </p:cNvSpPr>
          <p:nvPr>
            <p:ph type="body" idx="1"/>
          </p:nvPr>
        </p:nvSpPr>
        <p:spPr>
          <a:xfrm>
            <a:off x="730250" y="4554538"/>
            <a:ext cx="5842000" cy="4314825"/>
          </a:xfrm>
        </p:spPr>
        <p:txBody>
          <a:bodyPr/>
          <a:lstStyle/>
          <a:p>
            <a:endParaRPr lang="en-US"/>
          </a:p>
        </p:txBody>
      </p:sp>
    </p:spTree>
    <p:extLst>
      <p:ext uri="{BB962C8B-B14F-4D97-AF65-F5344CB8AC3E}">
        <p14:creationId xmlns:p14="http://schemas.microsoft.com/office/powerpoint/2010/main" val="2759696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6258767-80FC-4DCF-86E9-E55709F478E1}" type="slidenum">
              <a:rPr lang="en-US"/>
              <a:pPr/>
              <a:t>7</a:t>
            </a:fld>
            <a:endParaRPr lang="en-US"/>
          </a:p>
        </p:txBody>
      </p:sp>
      <p:sp>
        <p:nvSpPr>
          <p:cNvPr id="1522690" name="Rectangle 2"/>
          <p:cNvSpPr>
            <a:spLocks noGrp="1" noRot="1" noChangeAspect="1" noChangeArrowheads="1" noTextEdit="1"/>
          </p:cNvSpPr>
          <p:nvPr>
            <p:ph type="sldImg"/>
          </p:nvPr>
        </p:nvSpPr>
        <p:spPr>
          <a:xfrm>
            <a:off x="1254125" y="719138"/>
            <a:ext cx="4794250" cy="3595687"/>
          </a:xfrm>
          <a:ln/>
        </p:spPr>
      </p:sp>
      <p:sp>
        <p:nvSpPr>
          <p:cNvPr id="1522691" name="Rectangle 3"/>
          <p:cNvSpPr>
            <a:spLocks noGrp="1" noChangeArrowheads="1"/>
          </p:cNvSpPr>
          <p:nvPr>
            <p:ph type="body" idx="1"/>
          </p:nvPr>
        </p:nvSpPr>
        <p:spPr>
          <a:xfrm>
            <a:off x="730250" y="4554538"/>
            <a:ext cx="5842000" cy="4314825"/>
          </a:xfrm>
        </p:spPr>
        <p:txBody>
          <a:bodyPr/>
          <a:lstStyle/>
          <a:p>
            <a:endParaRPr lang="en-US"/>
          </a:p>
        </p:txBody>
      </p:sp>
    </p:spTree>
    <p:extLst>
      <p:ext uri="{BB962C8B-B14F-4D97-AF65-F5344CB8AC3E}">
        <p14:creationId xmlns:p14="http://schemas.microsoft.com/office/powerpoint/2010/main" val="4212047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p>
            <a:fld id="{CF018D5C-FDCE-49DF-BB73-7C8DBCE75456}" type="slidenum">
              <a:rPr lang="en-US" smtClean="0"/>
              <a:pPr/>
              <a:t>9</a:t>
            </a:fld>
            <a:endParaRPr lang="en-US"/>
          </a:p>
        </p:txBody>
      </p:sp>
      <p:sp>
        <p:nvSpPr>
          <p:cNvPr id="84995" name="Rectangle 2"/>
          <p:cNvSpPr>
            <a:spLocks noGrp="1" noRot="1" noChangeAspect="1" noChangeArrowheads="1" noTextEdit="1"/>
          </p:cNvSpPr>
          <p:nvPr>
            <p:ph type="sldImg"/>
          </p:nvPr>
        </p:nvSpPr>
        <p:spPr>
          <a:xfrm>
            <a:off x="1254125" y="719138"/>
            <a:ext cx="4794250" cy="3595687"/>
          </a:xfrm>
          <a:ln/>
        </p:spPr>
      </p:sp>
      <p:sp>
        <p:nvSpPr>
          <p:cNvPr id="84996" name="Rectangle 3"/>
          <p:cNvSpPr>
            <a:spLocks noGrp="1" noChangeArrowheads="1"/>
          </p:cNvSpPr>
          <p:nvPr>
            <p:ph type="body" idx="1"/>
          </p:nvPr>
        </p:nvSpPr>
        <p:spPr>
          <a:xfrm>
            <a:off x="730250" y="4554538"/>
            <a:ext cx="5842000" cy="4314825"/>
          </a:xfrm>
          <a:noFill/>
          <a:ln/>
        </p:spPr>
        <p:txBody>
          <a:bodyPr/>
          <a:lstStyle/>
          <a:p>
            <a:endParaRPr lang="en-US"/>
          </a:p>
        </p:txBody>
      </p:sp>
    </p:spTree>
    <p:extLst>
      <p:ext uri="{BB962C8B-B14F-4D97-AF65-F5344CB8AC3E}">
        <p14:creationId xmlns:p14="http://schemas.microsoft.com/office/powerpoint/2010/main" val="8169726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p>
            <a:fld id="{2DDAC575-856C-44B8-A647-BAE1C12C4760}" type="slidenum">
              <a:rPr lang="en-US" smtClean="0"/>
              <a:pPr/>
              <a:t>10</a:t>
            </a:fld>
            <a:endParaRPr lang="en-US"/>
          </a:p>
        </p:txBody>
      </p:sp>
      <p:sp>
        <p:nvSpPr>
          <p:cNvPr id="86019" name="Rectangle 2"/>
          <p:cNvSpPr>
            <a:spLocks noGrp="1" noRot="1" noChangeAspect="1" noChangeArrowheads="1" noTextEdit="1"/>
          </p:cNvSpPr>
          <p:nvPr>
            <p:ph type="sldImg"/>
          </p:nvPr>
        </p:nvSpPr>
        <p:spPr>
          <a:xfrm>
            <a:off x="1254125" y="719138"/>
            <a:ext cx="4794250" cy="3595687"/>
          </a:xfrm>
          <a:ln/>
        </p:spPr>
      </p:sp>
      <p:sp>
        <p:nvSpPr>
          <p:cNvPr id="86020" name="Rectangle 3"/>
          <p:cNvSpPr>
            <a:spLocks noGrp="1" noChangeArrowheads="1"/>
          </p:cNvSpPr>
          <p:nvPr>
            <p:ph type="body" idx="1"/>
          </p:nvPr>
        </p:nvSpPr>
        <p:spPr>
          <a:xfrm>
            <a:off x="730250" y="4554538"/>
            <a:ext cx="5842000" cy="4314825"/>
          </a:xfrm>
          <a:noFill/>
          <a:ln/>
        </p:spPr>
        <p:txBody>
          <a:bodyPr/>
          <a:lstStyle/>
          <a:p>
            <a:endParaRPr lang="en-US"/>
          </a:p>
        </p:txBody>
      </p:sp>
    </p:spTree>
    <p:extLst>
      <p:ext uri="{BB962C8B-B14F-4D97-AF65-F5344CB8AC3E}">
        <p14:creationId xmlns:p14="http://schemas.microsoft.com/office/powerpoint/2010/main" val="13697653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p>
            <a:fld id="{C1B17DA0-21DA-4BDF-B8A4-2B6A9FF7D6EF}" type="slidenum">
              <a:rPr lang="en-US" smtClean="0"/>
              <a:pPr/>
              <a:t>11</a:t>
            </a:fld>
            <a:endParaRPr lang="en-US"/>
          </a:p>
        </p:txBody>
      </p:sp>
      <p:sp>
        <p:nvSpPr>
          <p:cNvPr id="87043" name="Rectangle 2"/>
          <p:cNvSpPr>
            <a:spLocks noGrp="1" noRot="1" noChangeAspect="1" noChangeArrowheads="1" noTextEdit="1"/>
          </p:cNvSpPr>
          <p:nvPr>
            <p:ph type="sldImg"/>
          </p:nvPr>
        </p:nvSpPr>
        <p:spPr>
          <a:xfrm>
            <a:off x="1254125" y="719138"/>
            <a:ext cx="4794250" cy="3595687"/>
          </a:xfrm>
          <a:ln/>
        </p:spPr>
      </p:sp>
      <p:sp>
        <p:nvSpPr>
          <p:cNvPr id="87044" name="Rectangle 3"/>
          <p:cNvSpPr>
            <a:spLocks noGrp="1" noChangeArrowheads="1"/>
          </p:cNvSpPr>
          <p:nvPr>
            <p:ph type="body" idx="1"/>
          </p:nvPr>
        </p:nvSpPr>
        <p:spPr>
          <a:xfrm>
            <a:off x="730250" y="4554538"/>
            <a:ext cx="5842000" cy="4314825"/>
          </a:xfrm>
          <a:noFill/>
          <a:ln/>
        </p:spPr>
        <p:txBody>
          <a:bodyPr/>
          <a:lstStyle/>
          <a:p>
            <a:endParaRPr lang="en-US"/>
          </a:p>
        </p:txBody>
      </p:sp>
    </p:spTree>
    <p:extLst>
      <p:ext uri="{BB962C8B-B14F-4D97-AF65-F5344CB8AC3E}">
        <p14:creationId xmlns:p14="http://schemas.microsoft.com/office/powerpoint/2010/main" val="11214304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739778" name="Group 2"/>
          <p:cNvGrpSpPr>
            <a:grpSpLocks/>
          </p:cNvGrpSpPr>
          <p:nvPr/>
        </p:nvGrpSpPr>
        <p:grpSpPr bwMode="auto">
          <a:xfrm>
            <a:off x="0" y="0"/>
            <a:ext cx="9144000" cy="6856413"/>
            <a:chOff x="0" y="0"/>
            <a:chExt cx="5760" cy="4319"/>
          </a:xfrm>
        </p:grpSpPr>
        <p:sp>
          <p:nvSpPr>
            <p:cNvPr id="1739779" name="Freeform 3"/>
            <p:cNvSpPr>
              <a:spLocks/>
            </p:cNvSpPr>
            <p:nvPr/>
          </p:nvSpPr>
          <p:spPr bwMode="hidden">
            <a:xfrm>
              <a:off x="0" y="12"/>
              <a:ext cx="5758" cy="3273"/>
            </a:xfrm>
            <a:custGeom>
              <a:avLst/>
              <a:gdLst/>
              <a:ahLst/>
              <a:cxnLst>
                <a:cxn ang="0">
                  <a:pos x="3193" y="1816"/>
                </a:cxn>
                <a:cxn ang="0">
                  <a:pos x="0" y="0"/>
                </a:cxn>
                <a:cxn ang="0">
                  <a:pos x="0" y="522"/>
                </a:cxn>
                <a:cxn ang="0">
                  <a:pos x="3037" y="1978"/>
                </a:cxn>
                <a:cxn ang="0">
                  <a:pos x="5740" y="3273"/>
                </a:cxn>
                <a:cxn ang="0">
                  <a:pos x="5740" y="3267"/>
                </a:cxn>
                <a:cxn ang="0">
                  <a:pos x="3193" y="1816"/>
                </a:cxn>
                <a:cxn ang="0">
                  <a:pos x="3193" y="1816"/>
                </a:cxn>
              </a:cxnLst>
              <a:rect l="0" t="0" r="r" b="b"/>
              <a:pathLst>
                <a:path w="5740" h="3273">
                  <a:moveTo>
                    <a:pt x="3193" y="1816"/>
                  </a:moveTo>
                  <a:lnTo>
                    <a:pt x="0" y="0"/>
                  </a:lnTo>
                  <a:lnTo>
                    <a:pt x="0" y="522"/>
                  </a:lnTo>
                  <a:lnTo>
                    <a:pt x="3037" y="1978"/>
                  </a:lnTo>
                  <a:lnTo>
                    <a:pt x="5740" y="3273"/>
                  </a:lnTo>
                  <a:lnTo>
                    <a:pt x="5740" y="3267"/>
                  </a:lnTo>
                  <a:lnTo>
                    <a:pt x="3193" y="1816"/>
                  </a:lnTo>
                  <a:lnTo>
                    <a:pt x="3193" y="1816"/>
                  </a:lnTo>
                  <a:close/>
                </a:path>
              </a:pathLst>
            </a:custGeom>
            <a:gradFill rotWithShape="0">
              <a:gsLst>
                <a:gs pos="0">
                  <a:schemeClr val="bg2">
                    <a:gamma/>
                    <a:shade val="63529"/>
                    <a:invGamma/>
                  </a:schemeClr>
                </a:gs>
                <a:gs pos="100000">
                  <a:schemeClr val="bg2"/>
                </a:gs>
              </a:gsLst>
              <a:lin ang="0" scaled="1"/>
            </a:gradFill>
            <a:ln w="9525">
              <a:noFill/>
              <a:round/>
              <a:headEnd/>
              <a:tailEnd/>
            </a:ln>
          </p:spPr>
          <p:txBody>
            <a:bodyPr/>
            <a:lstStyle/>
            <a:p>
              <a:endParaRPr lang="en-US"/>
            </a:p>
          </p:txBody>
        </p:sp>
        <p:sp>
          <p:nvSpPr>
            <p:cNvPr id="1739780" name="Freeform 4"/>
            <p:cNvSpPr>
              <a:spLocks/>
            </p:cNvSpPr>
            <p:nvPr/>
          </p:nvSpPr>
          <p:spPr bwMode="hidden">
            <a:xfrm>
              <a:off x="149" y="0"/>
              <a:ext cx="5609" cy="3243"/>
            </a:xfrm>
            <a:custGeom>
              <a:avLst/>
              <a:gdLst/>
              <a:ahLst/>
              <a:cxnLst>
                <a:cxn ang="0">
                  <a:pos x="3163" y="1714"/>
                </a:cxn>
                <a:cxn ang="0">
                  <a:pos x="431" y="0"/>
                </a:cxn>
                <a:cxn ang="0">
                  <a:pos x="0" y="0"/>
                </a:cxn>
                <a:cxn ang="0">
                  <a:pos x="3086" y="1786"/>
                </a:cxn>
                <a:cxn ang="0">
                  <a:pos x="5591" y="3243"/>
                </a:cxn>
                <a:cxn ang="0">
                  <a:pos x="5591" y="3237"/>
                </a:cxn>
                <a:cxn ang="0">
                  <a:pos x="3163" y="1714"/>
                </a:cxn>
                <a:cxn ang="0">
                  <a:pos x="3163" y="1714"/>
                </a:cxn>
              </a:cxnLst>
              <a:rect l="0" t="0" r="r" b="b"/>
              <a:pathLst>
                <a:path w="5591" h="3243">
                  <a:moveTo>
                    <a:pt x="3163" y="1714"/>
                  </a:moveTo>
                  <a:lnTo>
                    <a:pt x="431" y="0"/>
                  </a:lnTo>
                  <a:lnTo>
                    <a:pt x="0" y="0"/>
                  </a:lnTo>
                  <a:lnTo>
                    <a:pt x="3086" y="1786"/>
                  </a:lnTo>
                  <a:lnTo>
                    <a:pt x="5591" y="3243"/>
                  </a:lnTo>
                  <a:lnTo>
                    <a:pt x="5591" y="3237"/>
                  </a:lnTo>
                  <a:lnTo>
                    <a:pt x="3163" y="1714"/>
                  </a:lnTo>
                  <a:lnTo>
                    <a:pt x="3163" y="1714"/>
                  </a:lnTo>
                  <a:close/>
                </a:path>
              </a:pathLst>
            </a:custGeom>
            <a:gradFill rotWithShape="0">
              <a:gsLst>
                <a:gs pos="0">
                  <a:schemeClr val="bg1">
                    <a:gamma/>
                    <a:shade val="60784"/>
                    <a:invGamma/>
                  </a:schemeClr>
                </a:gs>
                <a:gs pos="100000">
                  <a:schemeClr val="bg1"/>
                </a:gs>
              </a:gsLst>
              <a:lin ang="2700000" scaled="1"/>
            </a:gradFill>
            <a:ln w="9525">
              <a:noFill/>
              <a:round/>
              <a:headEnd/>
              <a:tailEnd/>
            </a:ln>
          </p:spPr>
          <p:txBody>
            <a:bodyPr/>
            <a:lstStyle/>
            <a:p>
              <a:endParaRPr lang="en-US"/>
            </a:p>
          </p:txBody>
        </p:sp>
        <p:sp>
          <p:nvSpPr>
            <p:cNvPr id="1739781" name="Freeform 5"/>
            <p:cNvSpPr>
              <a:spLocks/>
            </p:cNvSpPr>
            <p:nvPr/>
          </p:nvSpPr>
          <p:spPr bwMode="hidden">
            <a:xfrm>
              <a:off x="0" y="3433"/>
              <a:ext cx="4038" cy="191"/>
            </a:xfrm>
            <a:custGeom>
              <a:avLst/>
              <a:gdLst/>
              <a:ahLst/>
              <a:cxnLst>
                <a:cxn ang="0">
                  <a:pos x="0" y="156"/>
                </a:cxn>
                <a:cxn ang="0">
                  <a:pos x="4042" y="192"/>
                </a:cxn>
                <a:cxn ang="0">
                  <a:pos x="4042" y="144"/>
                </a:cxn>
                <a:cxn ang="0">
                  <a:pos x="0" y="0"/>
                </a:cxn>
                <a:cxn ang="0">
                  <a:pos x="0" y="156"/>
                </a:cxn>
                <a:cxn ang="0">
                  <a:pos x="0" y="156"/>
                </a:cxn>
              </a:cxnLst>
              <a:rect l="0" t="0" r="r" b="b"/>
              <a:pathLst>
                <a:path w="4042" h="192">
                  <a:moveTo>
                    <a:pt x="0" y="156"/>
                  </a:moveTo>
                  <a:lnTo>
                    <a:pt x="4042" y="192"/>
                  </a:lnTo>
                  <a:lnTo>
                    <a:pt x="4042" y="144"/>
                  </a:lnTo>
                  <a:lnTo>
                    <a:pt x="0" y="0"/>
                  </a:lnTo>
                  <a:lnTo>
                    <a:pt x="0" y="156"/>
                  </a:lnTo>
                  <a:lnTo>
                    <a:pt x="0" y="156"/>
                  </a:lnTo>
                  <a:close/>
                </a:path>
              </a:pathLst>
            </a:custGeom>
            <a:gradFill rotWithShape="0">
              <a:gsLst>
                <a:gs pos="0">
                  <a:schemeClr val="bg2">
                    <a:gamma/>
                    <a:shade val="75686"/>
                    <a:invGamma/>
                  </a:schemeClr>
                </a:gs>
                <a:gs pos="100000">
                  <a:schemeClr val="bg2"/>
                </a:gs>
              </a:gsLst>
              <a:lin ang="0" scaled="1"/>
            </a:gradFill>
            <a:ln w="9525">
              <a:noFill/>
              <a:round/>
              <a:headEnd/>
              <a:tailEnd/>
            </a:ln>
          </p:spPr>
          <p:txBody>
            <a:bodyPr/>
            <a:lstStyle/>
            <a:p>
              <a:endParaRPr lang="en-US"/>
            </a:p>
          </p:txBody>
        </p:sp>
        <p:sp>
          <p:nvSpPr>
            <p:cNvPr id="1739782" name="Freeform 6"/>
            <p:cNvSpPr>
              <a:spLocks/>
            </p:cNvSpPr>
            <p:nvPr/>
          </p:nvSpPr>
          <p:spPr bwMode="hidden">
            <a:xfrm>
              <a:off x="4038" y="3577"/>
              <a:ext cx="1720" cy="65"/>
            </a:xfrm>
            <a:custGeom>
              <a:avLst/>
              <a:gdLst/>
              <a:ahLst/>
              <a:cxnLst>
                <a:cxn ang="0">
                  <a:pos x="1722" y="66"/>
                </a:cxn>
                <a:cxn ang="0">
                  <a:pos x="1722" y="60"/>
                </a:cxn>
                <a:cxn ang="0">
                  <a:pos x="0" y="0"/>
                </a:cxn>
                <a:cxn ang="0">
                  <a:pos x="0" y="48"/>
                </a:cxn>
                <a:cxn ang="0">
                  <a:pos x="1722" y="66"/>
                </a:cxn>
                <a:cxn ang="0">
                  <a:pos x="1722" y="66"/>
                </a:cxn>
              </a:cxnLst>
              <a:rect l="0" t="0" r="r" b="b"/>
              <a:pathLst>
                <a:path w="1722" h="66">
                  <a:moveTo>
                    <a:pt x="1722" y="66"/>
                  </a:moveTo>
                  <a:lnTo>
                    <a:pt x="1722" y="60"/>
                  </a:lnTo>
                  <a:lnTo>
                    <a:pt x="0" y="0"/>
                  </a:lnTo>
                  <a:lnTo>
                    <a:pt x="0" y="48"/>
                  </a:lnTo>
                  <a:lnTo>
                    <a:pt x="1722" y="66"/>
                  </a:lnTo>
                  <a:lnTo>
                    <a:pt x="1722" y="66"/>
                  </a:lnTo>
                  <a:close/>
                </a:path>
              </a:pathLst>
            </a:custGeom>
            <a:gradFill rotWithShape="0">
              <a:gsLst>
                <a:gs pos="0">
                  <a:schemeClr val="bg2"/>
                </a:gs>
                <a:gs pos="100000">
                  <a:schemeClr val="bg1"/>
                </a:gs>
              </a:gsLst>
              <a:lin ang="0" scaled="1"/>
            </a:gradFill>
            <a:ln w="9525">
              <a:noFill/>
              <a:round/>
              <a:headEnd/>
              <a:tailEnd/>
            </a:ln>
          </p:spPr>
          <p:txBody>
            <a:bodyPr/>
            <a:lstStyle/>
            <a:p>
              <a:endParaRPr lang="en-US"/>
            </a:p>
          </p:txBody>
        </p:sp>
        <p:sp>
          <p:nvSpPr>
            <p:cNvPr id="1739783" name="Freeform 7"/>
            <p:cNvSpPr>
              <a:spLocks/>
            </p:cNvSpPr>
            <p:nvPr/>
          </p:nvSpPr>
          <p:spPr bwMode="hidden">
            <a:xfrm>
              <a:off x="0" y="3726"/>
              <a:ext cx="4784" cy="329"/>
            </a:xfrm>
            <a:custGeom>
              <a:avLst/>
              <a:gdLst/>
              <a:ahLst/>
              <a:cxnLst>
                <a:cxn ang="0">
                  <a:pos x="0" y="329"/>
                </a:cxn>
                <a:cxn ang="0">
                  <a:pos x="4789" y="77"/>
                </a:cxn>
                <a:cxn ang="0">
                  <a:pos x="4789" y="0"/>
                </a:cxn>
                <a:cxn ang="0">
                  <a:pos x="0" y="107"/>
                </a:cxn>
                <a:cxn ang="0">
                  <a:pos x="0" y="329"/>
                </a:cxn>
                <a:cxn ang="0">
                  <a:pos x="0" y="329"/>
                </a:cxn>
              </a:cxnLst>
              <a:rect l="0" t="0" r="r" b="b"/>
              <a:pathLst>
                <a:path w="4789" h="329">
                  <a:moveTo>
                    <a:pt x="0" y="329"/>
                  </a:moveTo>
                  <a:lnTo>
                    <a:pt x="4789" y="77"/>
                  </a:lnTo>
                  <a:lnTo>
                    <a:pt x="4789" y="0"/>
                  </a:lnTo>
                  <a:lnTo>
                    <a:pt x="0" y="107"/>
                  </a:lnTo>
                  <a:lnTo>
                    <a:pt x="0" y="329"/>
                  </a:lnTo>
                  <a:lnTo>
                    <a:pt x="0" y="329"/>
                  </a:lnTo>
                  <a:close/>
                </a:path>
              </a:pathLst>
            </a:custGeom>
            <a:gradFill rotWithShape="0">
              <a:gsLst>
                <a:gs pos="0">
                  <a:schemeClr val="bg1">
                    <a:gamma/>
                    <a:shade val="81961"/>
                    <a:invGamma/>
                  </a:schemeClr>
                </a:gs>
                <a:gs pos="100000">
                  <a:schemeClr val="bg1"/>
                </a:gs>
              </a:gsLst>
              <a:lin ang="0" scaled="1"/>
            </a:gradFill>
            <a:ln w="9525" cap="flat" cmpd="sng">
              <a:noFill/>
              <a:prstDash val="solid"/>
              <a:round/>
              <a:headEnd type="none" w="med" len="med"/>
              <a:tailEnd type="none" w="med" len="med"/>
            </a:ln>
            <a:effectLst/>
          </p:spPr>
          <p:txBody>
            <a:bodyPr/>
            <a:lstStyle/>
            <a:p>
              <a:endParaRPr lang="en-US"/>
            </a:p>
          </p:txBody>
        </p:sp>
        <p:sp>
          <p:nvSpPr>
            <p:cNvPr id="1739784" name="Freeform 8"/>
            <p:cNvSpPr>
              <a:spLocks/>
            </p:cNvSpPr>
            <p:nvPr/>
          </p:nvSpPr>
          <p:spPr bwMode="hidden">
            <a:xfrm>
              <a:off x="4784" y="3702"/>
              <a:ext cx="974" cy="101"/>
            </a:xfrm>
            <a:custGeom>
              <a:avLst/>
              <a:gdLst/>
              <a:ahLst/>
              <a:cxnLst>
                <a:cxn ang="0">
                  <a:pos x="975" y="48"/>
                </a:cxn>
                <a:cxn ang="0">
                  <a:pos x="975" y="0"/>
                </a:cxn>
                <a:cxn ang="0">
                  <a:pos x="0" y="24"/>
                </a:cxn>
                <a:cxn ang="0">
                  <a:pos x="0" y="101"/>
                </a:cxn>
                <a:cxn ang="0">
                  <a:pos x="975" y="48"/>
                </a:cxn>
                <a:cxn ang="0">
                  <a:pos x="975" y="48"/>
                </a:cxn>
              </a:cxnLst>
              <a:rect l="0" t="0" r="r" b="b"/>
              <a:pathLst>
                <a:path w="975" h="101">
                  <a:moveTo>
                    <a:pt x="975" y="48"/>
                  </a:moveTo>
                  <a:lnTo>
                    <a:pt x="975" y="0"/>
                  </a:lnTo>
                  <a:lnTo>
                    <a:pt x="0" y="24"/>
                  </a:lnTo>
                  <a:lnTo>
                    <a:pt x="0" y="101"/>
                  </a:lnTo>
                  <a:lnTo>
                    <a:pt x="975" y="48"/>
                  </a:lnTo>
                  <a:lnTo>
                    <a:pt x="975" y="48"/>
                  </a:lnTo>
                  <a:close/>
                </a:path>
              </a:pathLst>
            </a:custGeom>
            <a:solidFill>
              <a:schemeClr val="bg1"/>
            </a:solidFill>
            <a:ln w="9525">
              <a:noFill/>
              <a:round/>
              <a:headEnd/>
              <a:tailEnd/>
            </a:ln>
          </p:spPr>
          <p:txBody>
            <a:bodyPr/>
            <a:lstStyle/>
            <a:p>
              <a:endParaRPr lang="en-US"/>
            </a:p>
          </p:txBody>
        </p:sp>
        <p:sp>
          <p:nvSpPr>
            <p:cNvPr id="1739785" name="Freeform 9"/>
            <p:cNvSpPr>
              <a:spLocks/>
            </p:cNvSpPr>
            <p:nvPr/>
          </p:nvSpPr>
          <p:spPr bwMode="hidden">
            <a:xfrm>
              <a:off x="3619" y="3815"/>
              <a:ext cx="2139" cy="198"/>
            </a:xfrm>
            <a:custGeom>
              <a:avLst/>
              <a:gdLst/>
              <a:ahLst/>
              <a:cxnLst>
                <a:cxn ang="0">
                  <a:pos x="2141" y="0"/>
                </a:cxn>
                <a:cxn ang="0">
                  <a:pos x="0" y="156"/>
                </a:cxn>
                <a:cxn ang="0">
                  <a:pos x="0" y="198"/>
                </a:cxn>
                <a:cxn ang="0">
                  <a:pos x="2141" y="0"/>
                </a:cxn>
                <a:cxn ang="0">
                  <a:pos x="2141" y="0"/>
                </a:cxn>
              </a:cxnLst>
              <a:rect l="0" t="0" r="r" b="b"/>
              <a:pathLst>
                <a:path w="2141" h="198">
                  <a:moveTo>
                    <a:pt x="2141" y="0"/>
                  </a:moveTo>
                  <a:lnTo>
                    <a:pt x="0" y="156"/>
                  </a:lnTo>
                  <a:lnTo>
                    <a:pt x="0" y="198"/>
                  </a:lnTo>
                  <a:lnTo>
                    <a:pt x="2141" y="0"/>
                  </a:lnTo>
                  <a:lnTo>
                    <a:pt x="2141" y="0"/>
                  </a:lnTo>
                  <a:close/>
                </a:path>
              </a:pathLst>
            </a:custGeom>
            <a:solidFill>
              <a:schemeClr val="bg1"/>
            </a:solidFill>
            <a:ln w="9525">
              <a:noFill/>
              <a:round/>
              <a:headEnd/>
              <a:tailEnd/>
            </a:ln>
          </p:spPr>
          <p:txBody>
            <a:bodyPr/>
            <a:lstStyle/>
            <a:p>
              <a:endParaRPr lang="en-US"/>
            </a:p>
          </p:txBody>
        </p:sp>
        <p:sp>
          <p:nvSpPr>
            <p:cNvPr id="1739786" name="Freeform 10"/>
            <p:cNvSpPr>
              <a:spLocks/>
            </p:cNvSpPr>
            <p:nvPr/>
          </p:nvSpPr>
          <p:spPr bwMode="hidden">
            <a:xfrm>
              <a:off x="0" y="3971"/>
              <a:ext cx="3619" cy="348"/>
            </a:xfrm>
            <a:custGeom>
              <a:avLst/>
              <a:gdLst/>
              <a:ahLst/>
              <a:cxnLst>
                <a:cxn ang="0">
                  <a:pos x="0" y="348"/>
                </a:cxn>
                <a:cxn ang="0">
                  <a:pos x="311" y="348"/>
                </a:cxn>
                <a:cxn ang="0">
                  <a:pos x="3623" y="42"/>
                </a:cxn>
                <a:cxn ang="0">
                  <a:pos x="3623" y="0"/>
                </a:cxn>
                <a:cxn ang="0">
                  <a:pos x="0" y="264"/>
                </a:cxn>
                <a:cxn ang="0">
                  <a:pos x="0" y="348"/>
                </a:cxn>
                <a:cxn ang="0">
                  <a:pos x="0" y="348"/>
                </a:cxn>
              </a:cxnLst>
              <a:rect l="0" t="0" r="r" b="b"/>
              <a:pathLst>
                <a:path w="3623" h="348">
                  <a:moveTo>
                    <a:pt x="0" y="348"/>
                  </a:moveTo>
                  <a:lnTo>
                    <a:pt x="311" y="348"/>
                  </a:lnTo>
                  <a:lnTo>
                    <a:pt x="3623" y="42"/>
                  </a:lnTo>
                  <a:lnTo>
                    <a:pt x="3623" y="0"/>
                  </a:lnTo>
                  <a:lnTo>
                    <a:pt x="0" y="264"/>
                  </a:lnTo>
                  <a:lnTo>
                    <a:pt x="0" y="348"/>
                  </a:lnTo>
                  <a:lnTo>
                    <a:pt x="0" y="348"/>
                  </a:lnTo>
                  <a:close/>
                </a:path>
              </a:pathLst>
            </a:custGeom>
            <a:gradFill rotWithShape="0">
              <a:gsLst>
                <a:gs pos="0">
                  <a:schemeClr val="bg1">
                    <a:gamma/>
                    <a:shade val="72549"/>
                    <a:invGamma/>
                  </a:schemeClr>
                </a:gs>
                <a:gs pos="100000">
                  <a:schemeClr val="bg1"/>
                </a:gs>
              </a:gsLst>
              <a:lin ang="0" scaled="1"/>
            </a:gradFill>
            <a:ln w="9525">
              <a:noFill/>
              <a:round/>
              <a:headEnd/>
              <a:tailEnd/>
            </a:ln>
          </p:spPr>
          <p:txBody>
            <a:bodyPr/>
            <a:lstStyle/>
            <a:p>
              <a:endParaRPr lang="en-US"/>
            </a:p>
          </p:txBody>
        </p:sp>
        <p:sp>
          <p:nvSpPr>
            <p:cNvPr id="1739787" name="Freeform 11"/>
            <p:cNvSpPr>
              <a:spLocks/>
            </p:cNvSpPr>
            <p:nvPr/>
          </p:nvSpPr>
          <p:spPr bwMode="hidden">
            <a:xfrm>
              <a:off x="2097" y="4043"/>
              <a:ext cx="2514" cy="276"/>
            </a:xfrm>
            <a:custGeom>
              <a:avLst/>
              <a:gdLst/>
              <a:ahLst/>
              <a:cxnLst>
                <a:cxn ang="0">
                  <a:pos x="2182" y="276"/>
                </a:cxn>
                <a:cxn ang="0">
                  <a:pos x="2517" y="204"/>
                </a:cxn>
                <a:cxn ang="0">
                  <a:pos x="2260" y="0"/>
                </a:cxn>
                <a:cxn ang="0">
                  <a:pos x="0" y="276"/>
                </a:cxn>
                <a:cxn ang="0">
                  <a:pos x="2182" y="276"/>
                </a:cxn>
                <a:cxn ang="0">
                  <a:pos x="2182" y="276"/>
                </a:cxn>
              </a:cxnLst>
              <a:rect l="0" t="0" r="r" b="b"/>
              <a:pathLst>
                <a:path w="2517" h="276">
                  <a:moveTo>
                    <a:pt x="2182" y="276"/>
                  </a:moveTo>
                  <a:lnTo>
                    <a:pt x="2517" y="204"/>
                  </a:lnTo>
                  <a:lnTo>
                    <a:pt x="2260" y="0"/>
                  </a:lnTo>
                  <a:lnTo>
                    <a:pt x="0" y="276"/>
                  </a:lnTo>
                  <a:lnTo>
                    <a:pt x="2182" y="276"/>
                  </a:lnTo>
                  <a:lnTo>
                    <a:pt x="2182" y="276"/>
                  </a:lnTo>
                  <a:close/>
                </a:path>
              </a:pathLst>
            </a:custGeom>
            <a:solidFill>
              <a:schemeClr val="bg1"/>
            </a:solidFill>
            <a:ln w="9525">
              <a:noFill/>
              <a:round/>
              <a:headEnd/>
              <a:tailEnd/>
            </a:ln>
          </p:spPr>
          <p:txBody>
            <a:bodyPr/>
            <a:lstStyle/>
            <a:p>
              <a:endParaRPr lang="en-US"/>
            </a:p>
          </p:txBody>
        </p:sp>
        <p:sp>
          <p:nvSpPr>
            <p:cNvPr id="1739788" name="Freeform 12"/>
            <p:cNvSpPr>
              <a:spLocks/>
            </p:cNvSpPr>
            <p:nvPr/>
          </p:nvSpPr>
          <p:spPr bwMode="hidden">
            <a:xfrm>
              <a:off x="4354" y="3869"/>
              <a:ext cx="1404" cy="378"/>
            </a:xfrm>
            <a:custGeom>
              <a:avLst/>
              <a:gdLst/>
              <a:ahLst/>
              <a:cxnLst>
                <a:cxn ang="0">
                  <a:pos x="1405" y="126"/>
                </a:cxn>
                <a:cxn ang="0">
                  <a:pos x="1405" y="0"/>
                </a:cxn>
                <a:cxn ang="0">
                  <a:pos x="0" y="174"/>
                </a:cxn>
                <a:cxn ang="0">
                  <a:pos x="257" y="378"/>
                </a:cxn>
                <a:cxn ang="0">
                  <a:pos x="1405" y="126"/>
                </a:cxn>
                <a:cxn ang="0">
                  <a:pos x="1405" y="126"/>
                </a:cxn>
              </a:cxnLst>
              <a:rect l="0" t="0" r="r" b="b"/>
              <a:pathLst>
                <a:path w="1405" h="378">
                  <a:moveTo>
                    <a:pt x="1405" y="126"/>
                  </a:moveTo>
                  <a:lnTo>
                    <a:pt x="1405" y="0"/>
                  </a:lnTo>
                  <a:lnTo>
                    <a:pt x="0" y="174"/>
                  </a:lnTo>
                  <a:lnTo>
                    <a:pt x="257" y="378"/>
                  </a:lnTo>
                  <a:lnTo>
                    <a:pt x="1405" y="126"/>
                  </a:lnTo>
                  <a:lnTo>
                    <a:pt x="1405" y="126"/>
                  </a:lnTo>
                  <a:close/>
                </a:path>
              </a:pathLst>
            </a:custGeom>
            <a:gradFill rotWithShape="0">
              <a:gsLst>
                <a:gs pos="0">
                  <a:schemeClr val="bg1"/>
                </a:gs>
                <a:gs pos="100000">
                  <a:schemeClr val="bg1">
                    <a:gamma/>
                    <a:tint val="96863"/>
                    <a:invGamma/>
                  </a:schemeClr>
                </a:gs>
              </a:gsLst>
              <a:lin ang="0" scaled="1"/>
            </a:gradFill>
            <a:ln w="9525">
              <a:noFill/>
              <a:round/>
              <a:headEnd/>
              <a:tailEnd/>
            </a:ln>
          </p:spPr>
          <p:txBody>
            <a:bodyPr/>
            <a:lstStyle/>
            <a:p>
              <a:endParaRPr lang="en-US"/>
            </a:p>
          </p:txBody>
        </p:sp>
        <p:sp>
          <p:nvSpPr>
            <p:cNvPr id="1739789" name="Freeform 13"/>
            <p:cNvSpPr>
              <a:spLocks/>
            </p:cNvSpPr>
            <p:nvPr/>
          </p:nvSpPr>
          <p:spPr bwMode="hidden">
            <a:xfrm>
              <a:off x="5030" y="3151"/>
              <a:ext cx="728" cy="240"/>
            </a:xfrm>
            <a:custGeom>
              <a:avLst/>
              <a:gdLst/>
              <a:ahLst/>
              <a:cxnLst>
                <a:cxn ang="0">
                  <a:pos x="729" y="240"/>
                </a:cxn>
                <a:cxn ang="0">
                  <a:pos x="0" y="0"/>
                </a:cxn>
                <a:cxn ang="0">
                  <a:pos x="0" y="6"/>
                </a:cxn>
                <a:cxn ang="0">
                  <a:pos x="729" y="240"/>
                </a:cxn>
                <a:cxn ang="0">
                  <a:pos x="729" y="240"/>
                </a:cxn>
              </a:cxnLst>
              <a:rect l="0" t="0" r="r" b="b"/>
              <a:pathLst>
                <a:path w="729" h="240">
                  <a:moveTo>
                    <a:pt x="729" y="240"/>
                  </a:moveTo>
                  <a:lnTo>
                    <a:pt x="0" y="0"/>
                  </a:lnTo>
                  <a:lnTo>
                    <a:pt x="0" y="6"/>
                  </a:lnTo>
                  <a:lnTo>
                    <a:pt x="729" y="240"/>
                  </a:lnTo>
                  <a:lnTo>
                    <a:pt x="729" y="240"/>
                  </a:lnTo>
                  <a:close/>
                </a:path>
              </a:pathLst>
            </a:custGeom>
            <a:solidFill>
              <a:schemeClr val="bg1"/>
            </a:solidFill>
            <a:ln w="9525">
              <a:noFill/>
              <a:round/>
              <a:headEnd/>
              <a:tailEnd/>
            </a:ln>
          </p:spPr>
          <p:txBody>
            <a:bodyPr/>
            <a:lstStyle/>
            <a:p>
              <a:endParaRPr lang="en-US"/>
            </a:p>
          </p:txBody>
        </p:sp>
        <p:sp>
          <p:nvSpPr>
            <p:cNvPr id="1739790" name="Freeform 14"/>
            <p:cNvSpPr>
              <a:spLocks/>
            </p:cNvSpPr>
            <p:nvPr/>
          </p:nvSpPr>
          <p:spPr bwMode="hidden">
            <a:xfrm>
              <a:off x="0" y="1486"/>
              <a:ext cx="5030" cy="1671"/>
            </a:xfrm>
            <a:custGeom>
              <a:avLst/>
              <a:gdLst/>
              <a:ahLst/>
              <a:cxnLst>
                <a:cxn ang="0">
                  <a:pos x="0" y="72"/>
                </a:cxn>
                <a:cxn ang="0">
                  <a:pos x="5035" y="1672"/>
                </a:cxn>
                <a:cxn ang="0">
                  <a:pos x="5035" y="1666"/>
                </a:cxn>
                <a:cxn ang="0">
                  <a:pos x="0" y="0"/>
                </a:cxn>
                <a:cxn ang="0">
                  <a:pos x="0" y="72"/>
                </a:cxn>
                <a:cxn ang="0">
                  <a:pos x="0" y="72"/>
                </a:cxn>
              </a:cxnLst>
              <a:rect l="0" t="0" r="r" b="b"/>
              <a:pathLst>
                <a:path w="5035" h="1672">
                  <a:moveTo>
                    <a:pt x="0" y="72"/>
                  </a:moveTo>
                  <a:lnTo>
                    <a:pt x="5035" y="1672"/>
                  </a:lnTo>
                  <a:lnTo>
                    <a:pt x="5035" y="1666"/>
                  </a:lnTo>
                  <a:lnTo>
                    <a:pt x="0" y="0"/>
                  </a:lnTo>
                  <a:lnTo>
                    <a:pt x="0" y="72"/>
                  </a:lnTo>
                  <a:lnTo>
                    <a:pt x="0" y="72"/>
                  </a:lnTo>
                  <a:close/>
                </a:path>
              </a:pathLst>
            </a:custGeom>
            <a:gradFill rotWithShape="0">
              <a:gsLst>
                <a:gs pos="0">
                  <a:schemeClr val="bg1">
                    <a:gamma/>
                    <a:shade val="54510"/>
                    <a:invGamma/>
                  </a:schemeClr>
                </a:gs>
                <a:gs pos="100000">
                  <a:schemeClr val="bg1"/>
                </a:gs>
              </a:gsLst>
              <a:lin ang="2700000" scaled="1"/>
            </a:gradFill>
            <a:ln w="9525">
              <a:noFill/>
              <a:round/>
              <a:headEnd/>
              <a:tailEnd/>
            </a:ln>
          </p:spPr>
          <p:txBody>
            <a:bodyPr/>
            <a:lstStyle/>
            <a:p>
              <a:endParaRPr lang="en-US"/>
            </a:p>
          </p:txBody>
        </p:sp>
        <p:sp>
          <p:nvSpPr>
            <p:cNvPr id="1739791" name="Freeform 15"/>
            <p:cNvSpPr>
              <a:spLocks/>
            </p:cNvSpPr>
            <p:nvPr/>
          </p:nvSpPr>
          <p:spPr bwMode="hidden">
            <a:xfrm>
              <a:off x="5030" y="3049"/>
              <a:ext cx="728" cy="318"/>
            </a:xfrm>
            <a:custGeom>
              <a:avLst/>
              <a:gdLst/>
              <a:ahLst/>
              <a:cxnLst>
                <a:cxn ang="0">
                  <a:pos x="729" y="318"/>
                </a:cxn>
                <a:cxn ang="0">
                  <a:pos x="729" y="312"/>
                </a:cxn>
                <a:cxn ang="0">
                  <a:pos x="0" y="0"/>
                </a:cxn>
                <a:cxn ang="0">
                  <a:pos x="0" y="54"/>
                </a:cxn>
                <a:cxn ang="0">
                  <a:pos x="729" y="318"/>
                </a:cxn>
                <a:cxn ang="0">
                  <a:pos x="729" y="318"/>
                </a:cxn>
              </a:cxnLst>
              <a:rect l="0" t="0" r="r" b="b"/>
              <a:pathLst>
                <a:path w="729" h="318">
                  <a:moveTo>
                    <a:pt x="729" y="318"/>
                  </a:moveTo>
                  <a:lnTo>
                    <a:pt x="729" y="312"/>
                  </a:lnTo>
                  <a:lnTo>
                    <a:pt x="0" y="0"/>
                  </a:lnTo>
                  <a:lnTo>
                    <a:pt x="0" y="54"/>
                  </a:lnTo>
                  <a:lnTo>
                    <a:pt x="729" y="318"/>
                  </a:lnTo>
                  <a:lnTo>
                    <a:pt x="729" y="318"/>
                  </a:lnTo>
                  <a:close/>
                </a:path>
              </a:pathLst>
            </a:custGeom>
            <a:gradFill rotWithShape="0">
              <a:gsLst>
                <a:gs pos="0">
                  <a:schemeClr val="bg2"/>
                </a:gs>
                <a:gs pos="100000">
                  <a:schemeClr val="bg1"/>
                </a:gs>
              </a:gsLst>
              <a:lin ang="0" scaled="1"/>
            </a:gradFill>
            <a:ln w="9525">
              <a:noFill/>
              <a:round/>
              <a:headEnd/>
              <a:tailEnd/>
            </a:ln>
          </p:spPr>
          <p:txBody>
            <a:bodyPr/>
            <a:lstStyle/>
            <a:p>
              <a:endParaRPr lang="en-US"/>
            </a:p>
          </p:txBody>
        </p:sp>
        <p:sp>
          <p:nvSpPr>
            <p:cNvPr id="1739792" name="Freeform 16"/>
            <p:cNvSpPr>
              <a:spLocks/>
            </p:cNvSpPr>
            <p:nvPr/>
          </p:nvSpPr>
          <p:spPr bwMode="hidden">
            <a:xfrm>
              <a:off x="0" y="916"/>
              <a:ext cx="5030" cy="2187"/>
            </a:xfrm>
            <a:custGeom>
              <a:avLst/>
              <a:gdLst/>
              <a:ahLst/>
              <a:cxnLst>
                <a:cxn ang="0">
                  <a:pos x="0" y="396"/>
                </a:cxn>
                <a:cxn ang="0">
                  <a:pos x="5035" y="2188"/>
                </a:cxn>
                <a:cxn ang="0">
                  <a:pos x="5035" y="2134"/>
                </a:cxn>
                <a:cxn ang="0">
                  <a:pos x="0" y="0"/>
                </a:cxn>
                <a:cxn ang="0">
                  <a:pos x="0" y="396"/>
                </a:cxn>
                <a:cxn ang="0">
                  <a:pos x="0" y="396"/>
                </a:cxn>
              </a:cxnLst>
              <a:rect l="0" t="0" r="r" b="b"/>
              <a:pathLst>
                <a:path w="5035" h="2188">
                  <a:moveTo>
                    <a:pt x="0" y="396"/>
                  </a:moveTo>
                  <a:lnTo>
                    <a:pt x="5035" y="2188"/>
                  </a:lnTo>
                  <a:lnTo>
                    <a:pt x="5035" y="2134"/>
                  </a:lnTo>
                  <a:lnTo>
                    <a:pt x="0" y="0"/>
                  </a:lnTo>
                  <a:lnTo>
                    <a:pt x="0" y="396"/>
                  </a:lnTo>
                  <a:lnTo>
                    <a:pt x="0" y="396"/>
                  </a:lnTo>
                  <a:close/>
                </a:path>
              </a:pathLst>
            </a:custGeom>
            <a:gradFill rotWithShape="0">
              <a:gsLst>
                <a:gs pos="0">
                  <a:schemeClr val="bg2">
                    <a:gamma/>
                    <a:shade val="66667"/>
                    <a:invGamma/>
                  </a:schemeClr>
                </a:gs>
                <a:gs pos="100000">
                  <a:schemeClr val="bg2"/>
                </a:gs>
              </a:gsLst>
              <a:lin ang="0" scaled="1"/>
            </a:gradFill>
            <a:ln w="9525">
              <a:noFill/>
              <a:round/>
              <a:headEnd/>
              <a:tailEnd/>
            </a:ln>
          </p:spPr>
          <p:txBody>
            <a:bodyPr/>
            <a:lstStyle/>
            <a:p>
              <a:endParaRPr lang="en-US"/>
            </a:p>
          </p:txBody>
        </p:sp>
        <p:sp>
          <p:nvSpPr>
            <p:cNvPr id="1739793" name="Freeform 17"/>
            <p:cNvSpPr>
              <a:spLocks/>
            </p:cNvSpPr>
            <p:nvPr/>
          </p:nvSpPr>
          <p:spPr bwMode="hidden">
            <a:xfrm>
              <a:off x="2294" y="0"/>
              <a:ext cx="3159" cy="2725"/>
            </a:xfrm>
            <a:custGeom>
              <a:avLst/>
              <a:gdLst/>
              <a:ahLst/>
              <a:cxnLst>
                <a:cxn ang="0">
                  <a:pos x="0" y="0"/>
                </a:cxn>
                <a:cxn ang="0">
                  <a:pos x="3145" y="2727"/>
                </a:cxn>
                <a:cxn ang="0">
                  <a:pos x="3163" y="2704"/>
                </a:cxn>
                <a:cxn ang="0">
                  <a:pos x="102" y="0"/>
                </a:cxn>
                <a:cxn ang="0">
                  <a:pos x="0" y="0"/>
                </a:cxn>
                <a:cxn ang="0">
                  <a:pos x="0" y="0"/>
                </a:cxn>
              </a:cxnLst>
              <a:rect l="0" t="0" r="r" b="b"/>
              <a:pathLst>
                <a:path w="3163" h="2727">
                  <a:moveTo>
                    <a:pt x="0" y="0"/>
                  </a:moveTo>
                  <a:lnTo>
                    <a:pt x="3145" y="2727"/>
                  </a:lnTo>
                  <a:lnTo>
                    <a:pt x="3163" y="2704"/>
                  </a:lnTo>
                  <a:lnTo>
                    <a:pt x="102" y="0"/>
                  </a:lnTo>
                  <a:lnTo>
                    <a:pt x="0" y="0"/>
                  </a:lnTo>
                  <a:lnTo>
                    <a:pt x="0" y="0"/>
                  </a:lnTo>
                  <a:close/>
                </a:path>
              </a:pathLst>
            </a:custGeom>
            <a:gradFill rotWithShape="0">
              <a:gsLst>
                <a:gs pos="0">
                  <a:schemeClr val="bg1">
                    <a:gamma/>
                    <a:shade val="69804"/>
                    <a:invGamma/>
                  </a:schemeClr>
                </a:gs>
                <a:gs pos="100000">
                  <a:schemeClr val="bg1"/>
                </a:gs>
              </a:gsLst>
              <a:lin ang="2700000" scaled="1"/>
            </a:gradFill>
            <a:ln w="9525">
              <a:noFill/>
              <a:round/>
              <a:headEnd/>
              <a:tailEnd/>
            </a:ln>
          </p:spPr>
          <p:txBody>
            <a:bodyPr/>
            <a:lstStyle/>
            <a:p>
              <a:endParaRPr lang="en-US"/>
            </a:p>
          </p:txBody>
        </p:sp>
        <p:sp>
          <p:nvSpPr>
            <p:cNvPr id="1739794" name="Freeform 18"/>
            <p:cNvSpPr>
              <a:spLocks/>
            </p:cNvSpPr>
            <p:nvPr/>
          </p:nvSpPr>
          <p:spPr bwMode="hidden">
            <a:xfrm>
              <a:off x="5435" y="2702"/>
              <a:ext cx="323" cy="299"/>
            </a:xfrm>
            <a:custGeom>
              <a:avLst/>
              <a:gdLst/>
              <a:ahLst/>
              <a:cxnLst>
                <a:cxn ang="0">
                  <a:pos x="323" y="299"/>
                </a:cxn>
                <a:cxn ang="0">
                  <a:pos x="323" y="263"/>
                </a:cxn>
                <a:cxn ang="0">
                  <a:pos x="18" y="0"/>
                </a:cxn>
                <a:cxn ang="0">
                  <a:pos x="0" y="23"/>
                </a:cxn>
                <a:cxn ang="0">
                  <a:pos x="323" y="299"/>
                </a:cxn>
                <a:cxn ang="0">
                  <a:pos x="323" y="299"/>
                </a:cxn>
              </a:cxnLst>
              <a:rect l="0" t="0" r="r" b="b"/>
              <a:pathLst>
                <a:path w="323" h="299">
                  <a:moveTo>
                    <a:pt x="323" y="299"/>
                  </a:moveTo>
                  <a:lnTo>
                    <a:pt x="323" y="263"/>
                  </a:lnTo>
                  <a:lnTo>
                    <a:pt x="18" y="0"/>
                  </a:lnTo>
                  <a:lnTo>
                    <a:pt x="0" y="23"/>
                  </a:lnTo>
                  <a:lnTo>
                    <a:pt x="323" y="299"/>
                  </a:lnTo>
                  <a:lnTo>
                    <a:pt x="323" y="299"/>
                  </a:lnTo>
                  <a:close/>
                </a:path>
              </a:pathLst>
            </a:custGeom>
            <a:gradFill rotWithShape="0">
              <a:gsLst>
                <a:gs pos="0">
                  <a:schemeClr val="bg1"/>
                </a:gs>
                <a:gs pos="100000">
                  <a:schemeClr val="bg1">
                    <a:gamma/>
                    <a:tint val="94118"/>
                    <a:invGamma/>
                  </a:schemeClr>
                </a:gs>
              </a:gsLst>
              <a:lin ang="2700000" scaled="1"/>
            </a:gradFill>
            <a:ln w="9525">
              <a:noFill/>
              <a:round/>
              <a:headEnd/>
              <a:tailEnd/>
            </a:ln>
          </p:spPr>
          <p:txBody>
            <a:bodyPr/>
            <a:lstStyle/>
            <a:p>
              <a:endParaRPr lang="en-US"/>
            </a:p>
          </p:txBody>
        </p:sp>
        <p:sp>
          <p:nvSpPr>
            <p:cNvPr id="1739795" name="Freeform 19"/>
            <p:cNvSpPr>
              <a:spLocks/>
            </p:cNvSpPr>
            <p:nvPr/>
          </p:nvSpPr>
          <p:spPr bwMode="hidden">
            <a:xfrm>
              <a:off x="5477" y="2588"/>
              <a:ext cx="281" cy="335"/>
            </a:xfrm>
            <a:custGeom>
              <a:avLst/>
              <a:gdLst/>
              <a:ahLst/>
              <a:cxnLst>
                <a:cxn ang="0">
                  <a:pos x="281" y="335"/>
                </a:cxn>
                <a:cxn ang="0">
                  <a:pos x="281" y="173"/>
                </a:cxn>
                <a:cxn ang="0">
                  <a:pos x="96" y="0"/>
                </a:cxn>
                <a:cxn ang="0">
                  <a:pos x="0" y="90"/>
                </a:cxn>
                <a:cxn ang="0">
                  <a:pos x="281" y="335"/>
                </a:cxn>
                <a:cxn ang="0">
                  <a:pos x="281" y="335"/>
                </a:cxn>
              </a:cxnLst>
              <a:rect l="0" t="0" r="r" b="b"/>
              <a:pathLst>
                <a:path w="281" h="335">
                  <a:moveTo>
                    <a:pt x="281" y="335"/>
                  </a:moveTo>
                  <a:lnTo>
                    <a:pt x="281" y="173"/>
                  </a:lnTo>
                  <a:lnTo>
                    <a:pt x="96" y="0"/>
                  </a:lnTo>
                  <a:lnTo>
                    <a:pt x="0" y="90"/>
                  </a:lnTo>
                  <a:lnTo>
                    <a:pt x="281" y="335"/>
                  </a:lnTo>
                  <a:lnTo>
                    <a:pt x="281" y="335"/>
                  </a:lnTo>
                  <a:close/>
                </a:path>
              </a:pathLst>
            </a:custGeom>
            <a:solidFill>
              <a:schemeClr val="bg1"/>
            </a:solidFill>
            <a:ln w="9525">
              <a:noFill/>
              <a:round/>
              <a:headEnd/>
              <a:tailEnd/>
            </a:ln>
          </p:spPr>
          <p:txBody>
            <a:bodyPr/>
            <a:lstStyle/>
            <a:p>
              <a:endParaRPr lang="en-US"/>
            </a:p>
          </p:txBody>
        </p:sp>
        <p:sp>
          <p:nvSpPr>
            <p:cNvPr id="1739796" name="Freeform 20"/>
            <p:cNvSpPr>
              <a:spLocks/>
            </p:cNvSpPr>
            <p:nvPr/>
          </p:nvSpPr>
          <p:spPr bwMode="hidden">
            <a:xfrm>
              <a:off x="2454" y="0"/>
              <a:ext cx="3119" cy="2678"/>
            </a:xfrm>
            <a:custGeom>
              <a:avLst/>
              <a:gdLst/>
              <a:ahLst/>
              <a:cxnLst>
                <a:cxn ang="0">
                  <a:pos x="0" y="0"/>
                </a:cxn>
                <a:cxn ang="0">
                  <a:pos x="3026" y="2680"/>
                </a:cxn>
                <a:cxn ang="0">
                  <a:pos x="3122" y="2590"/>
                </a:cxn>
                <a:cxn ang="0">
                  <a:pos x="383" y="0"/>
                </a:cxn>
                <a:cxn ang="0">
                  <a:pos x="0" y="0"/>
                </a:cxn>
                <a:cxn ang="0">
                  <a:pos x="0" y="0"/>
                </a:cxn>
              </a:cxnLst>
              <a:rect l="0" t="0" r="r" b="b"/>
              <a:pathLst>
                <a:path w="3122" h="2680">
                  <a:moveTo>
                    <a:pt x="0" y="0"/>
                  </a:moveTo>
                  <a:lnTo>
                    <a:pt x="3026" y="2680"/>
                  </a:lnTo>
                  <a:lnTo>
                    <a:pt x="3122" y="2590"/>
                  </a:lnTo>
                  <a:lnTo>
                    <a:pt x="383" y="0"/>
                  </a:lnTo>
                  <a:lnTo>
                    <a:pt x="0" y="0"/>
                  </a:lnTo>
                  <a:lnTo>
                    <a:pt x="0" y="0"/>
                  </a:lnTo>
                  <a:close/>
                </a:path>
              </a:pathLst>
            </a:custGeom>
            <a:gradFill rotWithShape="0">
              <a:gsLst>
                <a:gs pos="0">
                  <a:schemeClr val="bg1">
                    <a:gamma/>
                    <a:shade val="46275"/>
                    <a:invGamma/>
                  </a:schemeClr>
                </a:gs>
                <a:gs pos="100000">
                  <a:schemeClr val="bg1"/>
                </a:gs>
              </a:gsLst>
              <a:lin ang="2700000" scaled="1"/>
            </a:gradFill>
            <a:ln w="9525">
              <a:noFill/>
              <a:round/>
              <a:headEnd/>
              <a:tailEnd/>
            </a:ln>
          </p:spPr>
          <p:txBody>
            <a:bodyPr/>
            <a:lstStyle/>
            <a:p>
              <a:endParaRPr lang="en-US"/>
            </a:p>
          </p:txBody>
        </p:sp>
        <p:sp>
          <p:nvSpPr>
            <p:cNvPr id="1739797" name="Freeform 21"/>
            <p:cNvSpPr>
              <a:spLocks/>
            </p:cNvSpPr>
            <p:nvPr/>
          </p:nvSpPr>
          <p:spPr bwMode="hidden">
            <a:xfrm>
              <a:off x="5626" y="2534"/>
              <a:ext cx="132" cy="132"/>
            </a:xfrm>
            <a:custGeom>
              <a:avLst/>
              <a:gdLst/>
              <a:ahLst/>
              <a:cxnLst>
                <a:cxn ang="0">
                  <a:pos x="132" y="132"/>
                </a:cxn>
                <a:cxn ang="0">
                  <a:pos x="0" y="0"/>
                </a:cxn>
                <a:cxn ang="0">
                  <a:pos x="0" y="0"/>
                </a:cxn>
                <a:cxn ang="0">
                  <a:pos x="132" y="132"/>
                </a:cxn>
                <a:cxn ang="0">
                  <a:pos x="132" y="132"/>
                </a:cxn>
              </a:cxnLst>
              <a:rect l="0" t="0" r="r" b="b"/>
              <a:pathLst>
                <a:path w="132" h="132">
                  <a:moveTo>
                    <a:pt x="132" y="132"/>
                  </a:moveTo>
                  <a:lnTo>
                    <a:pt x="0" y="0"/>
                  </a:lnTo>
                  <a:lnTo>
                    <a:pt x="0" y="0"/>
                  </a:lnTo>
                  <a:lnTo>
                    <a:pt x="132" y="132"/>
                  </a:lnTo>
                  <a:lnTo>
                    <a:pt x="132" y="132"/>
                  </a:lnTo>
                  <a:close/>
                </a:path>
              </a:pathLst>
            </a:custGeom>
            <a:solidFill>
              <a:srgbClr val="FF9999"/>
            </a:solidFill>
            <a:ln w="9525">
              <a:noFill/>
              <a:round/>
              <a:headEnd/>
              <a:tailEnd/>
            </a:ln>
          </p:spPr>
          <p:txBody>
            <a:bodyPr/>
            <a:lstStyle/>
            <a:p>
              <a:endParaRPr lang="en-US"/>
            </a:p>
          </p:txBody>
        </p:sp>
        <p:sp>
          <p:nvSpPr>
            <p:cNvPr id="1739798" name="Freeform 22"/>
            <p:cNvSpPr>
              <a:spLocks/>
            </p:cNvSpPr>
            <p:nvPr/>
          </p:nvSpPr>
          <p:spPr bwMode="hidden">
            <a:xfrm>
              <a:off x="3112" y="0"/>
              <a:ext cx="2514" cy="2534"/>
            </a:xfrm>
            <a:custGeom>
              <a:avLst/>
              <a:gdLst/>
              <a:ahLst/>
              <a:cxnLst>
                <a:cxn ang="0">
                  <a:pos x="0" y="0"/>
                </a:cxn>
                <a:cxn ang="0">
                  <a:pos x="2517" y="2536"/>
                </a:cxn>
                <a:cxn ang="0">
                  <a:pos x="2517" y="2536"/>
                </a:cxn>
                <a:cxn ang="0">
                  <a:pos x="66" y="0"/>
                </a:cxn>
                <a:cxn ang="0">
                  <a:pos x="0" y="0"/>
                </a:cxn>
                <a:cxn ang="0">
                  <a:pos x="0" y="0"/>
                </a:cxn>
              </a:cxnLst>
              <a:rect l="0" t="0" r="r" b="b"/>
              <a:pathLst>
                <a:path w="2517" h="2536">
                  <a:moveTo>
                    <a:pt x="0" y="0"/>
                  </a:moveTo>
                  <a:lnTo>
                    <a:pt x="2517" y="2536"/>
                  </a:lnTo>
                  <a:lnTo>
                    <a:pt x="2517" y="2536"/>
                  </a:lnTo>
                  <a:lnTo>
                    <a:pt x="66" y="0"/>
                  </a:lnTo>
                  <a:lnTo>
                    <a:pt x="0" y="0"/>
                  </a:lnTo>
                  <a:lnTo>
                    <a:pt x="0" y="0"/>
                  </a:lnTo>
                  <a:close/>
                </a:path>
              </a:pathLst>
            </a:custGeom>
            <a:gradFill rotWithShape="0">
              <a:gsLst>
                <a:gs pos="0">
                  <a:schemeClr val="bg1">
                    <a:gamma/>
                    <a:shade val="51373"/>
                    <a:invGamma/>
                  </a:schemeClr>
                </a:gs>
                <a:gs pos="100000">
                  <a:schemeClr val="bg1"/>
                </a:gs>
              </a:gsLst>
              <a:lin ang="2700000" scaled="1"/>
            </a:gradFill>
            <a:ln w="9525">
              <a:noFill/>
              <a:round/>
              <a:headEnd/>
              <a:tailEnd/>
            </a:ln>
          </p:spPr>
          <p:txBody>
            <a:bodyPr/>
            <a:lstStyle/>
            <a:p>
              <a:endParaRPr lang="en-US"/>
            </a:p>
          </p:txBody>
        </p:sp>
        <p:sp>
          <p:nvSpPr>
            <p:cNvPr id="1739799" name="Freeform 23"/>
            <p:cNvSpPr>
              <a:spLocks/>
            </p:cNvSpPr>
            <p:nvPr/>
          </p:nvSpPr>
          <p:spPr bwMode="hidden">
            <a:xfrm>
              <a:off x="3488" y="0"/>
              <a:ext cx="2198" cy="2480"/>
            </a:xfrm>
            <a:custGeom>
              <a:avLst/>
              <a:gdLst/>
              <a:ahLst/>
              <a:cxnLst>
                <a:cxn ang="0">
                  <a:pos x="0" y="0"/>
                </a:cxn>
                <a:cxn ang="0">
                  <a:pos x="2188" y="2482"/>
                </a:cxn>
                <a:cxn ang="0">
                  <a:pos x="2200" y="2476"/>
                </a:cxn>
                <a:cxn ang="0">
                  <a:pos x="317" y="0"/>
                </a:cxn>
                <a:cxn ang="0">
                  <a:pos x="0" y="0"/>
                </a:cxn>
                <a:cxn ang="0">
                  <a:pos x="0" y="0"/>
                </a:cxn>
              </a:cxnLst>
              <a:rect l="0" t="0" r="r" b="b"/>
              <a:pathLst>
                <a:path w="2200" h="2482">
                  <a:moveTo>
                    <a:pt x="0" y="0"/>
                  </a:moveTo>
                  <a:lnTo>
                    <a:pt x="2188" y="2482"/>
                  </a:lnTo>
                  <a:lnTo>
                    <a:pt x="2200" y="2476"/>
                  </a:lnTo>
                  <a:lnTo>
                    <a:pt x="317" y="0"/>
                  </a:lnTo>
                  <a:lnTo>
                    <a:pt x="0" y="0"/>
                  </a:lnTo>
                  <a:lnTo>
                    <a:pt x="0" y="0"/>
                  </a:lnTo>
                  <a:close/>
                </a:path>
              </a:pathLst>
            </a:custGeom>
            <a:gradFill rotWithShape="0">
              <a:gsLst>
                <a:gs pos="0">
                  <a:schemeClr val="bg2">
                    <a:gamma/>
                    <a:shade val="78824"/>
                    <a:invGamma/>
                  </a:schemeClr>
                </a:gs>
                <a:gs pos="100000">
                  <a:schemeClr val="bg2"/>
                </a:gs>
              </a:gsLst>
              <a:lin ang="5400000" scaled="1"/>
            </a:gradFill>
            <a:ln w="9525" cap="flat" cmpd="sng">
              <a:noFill/>
              <a:prstDash val="solid"/>
              <a:round/>
              <a:headEnd type="none" w="med" len="med"/>
              <a:tailEnd type="none" w="med" len="med"/>
            </a:ln>
            <a:effectLst/>
          </p:spPr>
          <p:txBody>
            <a:bodyPr/>
            <a:lstStyle/>
            <a:p>
              <a:endParaRPr lang="en-US"/>
            </a:p>
          </p:txBody>
        </p:sp>
        <p:sp>
          <p:nvSpPr>
            <p:cNvPr id="1739800" name="Freeform 24"/>
            <p:cNvSpPr>
              <a:spLocks/>
            </p:cNvSpPr>
            <p:nvPr/>
          </p:nvSpPr>
          <p:spPr bwMode="hidden">
            <a:xfrm>
              <a:off x="5674" y="2474"/>
              <a:ext cx="84" cy="96"/>
            </a:xfrm>
            <a:custGeom>
              <a:avLst/>
              <a:gdLst/>
              <a:ahLst/>
              <a:cxnLst>
                <a:cxn ang="0">
                  <a:pos x="84" y="96"/>
                </a:cxn>
                <a:cxn ang="0">
                  <a:pos x="84" y="90"/>
                </a:cxn>
                <a:cxn ang="0">
                  <a:pos x="12" y="0"/>
                </a:cxn>
                <a:cxn ang="0">
                  <a:pos x="0" y="6"/>
                </a:cxn>
                <a:cxn ang="0">
                  <a:pos x="84" y="96"/>
                </a:cxn>
                <a:cxn ang="0">
                  <a:pos x="84" y="96"/>
                </a:cxn>
              </a:cxnLst>
              <a:rect l="0" t="0" r="r" b="b"/>
              <a:pathLst>
                <a:path w="84" h="96">
                  <a:moveTo>
                    <a:pt x="84" y="96"/>
                  </a:moveTo>
                  <a:lnTo>
                    <a:pt x="84" y="90"/>
                  </a:lnTo>
                  <a:lnTo>
                    <a:pt x="12" y="0"/>
                  </a:lnTo>
                  <a:lnTo>
                    <a:pt x="0" y="6"/>
                  </a:lnTo>
                  <a:lnTo>
                    <a:pt x="84" y="96"/>
                  </a:lnTo>
                  <a:lnTo>
                    <a:pt x="84" y="96"/>
                  </a:lnTo>
                  <a:close/>
                </a:path>
              </a:pathLst>
            </a:custGeom>
            <a:gradFill rotWithShape="0">
              <a:gsLst>
                <a:gs pos="0">
                  <a:schemeClr val="bg1"/>
                </a:gs>
                <a:gs pos="100000">
                  <a:schemeClr val="bg1">
                    <a:gamma/>
                    <a:tint val="90980"/>
                    <a:invGamma/>
                  </a:schemeClr>
                </a:gs>
              </a:gsLst>
              <a:lin ang="2700000" scaled="1"/>
            </a:gradFill>
            <a:ln w="9525">
              <a:noFill/>
              <a:round/>
              <a:headEnd/>
              <a:tailEnd/>
            </a:ln>
          </p:spPr>
          <p:txBody>
            <a:bodyPr/>
            <a:lstStyle/>
            <a:p>
              <a:endParaRPr lang="en-US"/>
            </a:p>
          </p:txBody>
        </p:sp>
        <p:sp>
          <p:nvSpPr>
            <p:cNvPr id="1739801" name="Freeform 25"/>
            <p:cNvSpPr>
              <a:spLocks/>
            </p:cNvSpPr>
            <p:nvPr/>
          </p:nvSpPr>
          <p:spPr bwMode="hidden">
            <a:xfrm>
              <a:off x="5603" y="850"/>
              <a:ext cx="155" cy="516"/>
            </a:xfrm>
            <a:custGeom>
              <a:avLst/>
              <a:gdLst/>
              <a:ahLst/>
              <a:cxnLst>
                <a:cxn ang="0">
                  <a:pos x="155" y="516"/>
                </a:cxn>
                <a:cxn ang="0">
                  <a:pos x="155" y="204"/>
                </a:cxn>
                <a:cxn ang="0">
                  <a:pos x="77" y="0"/>
                </a:cxn>
                <a:cxn ang="0">
                  <a:pos x="0" y="192"/>
                </a:cxn>
                <a:cxn ang="0">
                  <a:pos x="155" y="516"/>
                </a:cxn>
                <a:cxn ang="0">
                  <a:pos x="155" y="516"/>
                </a:cxn>
              </a:cxnLst>
              <a:rect l="0" t="0" r="r" b="b"/>
              <a:pathLst>
                <a:path w="155" h="516">
                  <a:moveTo>
                    <a:pt x="155" y="516"/>
                  </a:moveTo>
                  <a:lnTo>
                    <a:pt x="155" y="204"/>
                  </a:lnTo>
                  <a:lnTo>
                    <a:pt x="77" y="0"/>
                  </a:lnTo>
                  <a:lnTo>
                    <a:pt x="0" y="192"/>
                  </a:lnTo>
                  <a:lnTo>
                    <a:pt x="155" y="516"/>
                  </a:lnTo>
                  <a:lnTo>
                    <a:pt x="155" y="516"/>
                  </a:lnTo>
                  <a:close/>
                </a:path>
              </a:pathLst>
            </a:custGeom>
            <a:solidFill>
              <a:schemeClr val="bg2"/>
            </a:solidFill>
            <a:ln w="9525">
              <a:noFill/>
              <a:round/>
              <a:headEnd/>
              <a:tailEnd/>
            </a:ln>
          </p:spPr>
          <p:txBody>
            <a:bodyPr/>
            <a:lstStyle/>
            <a:p>
              <a:endParaRPr lang="en-US"/>
            </a:p>
          </p:txBody>
        </p:sp>
        <p:sp>
          <p:nvSpPr>
            <p:cNvPr id="1739802" name="Freeform 26"/>
            <p:cNvSpPr>
              <a:spLocks/>
            </p:cNvSpPr>
            <p:nvPr/>
          </p:nvSpPr>
          <p:spPr bwMode="hidden">
            <a:xfrm>
              <a:off x="5107" y="0"/>
              <a:ext cx="573" cy="1042"/>
            </a:xfrm>
            <a:custGeom>
              <a:avLst/>
              <a:gdLst/>
              <a:ahLst/>
              <a:cxnLst>
                <a:cxn ang="0">
                  <a:pos x="0" y="0"/>
                </a:cxn>
                <a:cxn ang="0">
                  <a:pos x="497" y="1043"/>
                </a:cxn>
                <a:cxn ang="0">
                  <a:pos x="574" y="851"/>
                </a:cxn>
                <a:cxn ang="0">
                  <a:pos x="251" y="0"/>
                </a:cxn>
                <a:cxn ang="0">
                  <a:pos x="0" y="0"/>
                </a:cxn>
                <a:cxn ang="0">
                  <a:pos x="0" y="0"/>
                </a:cxn>
              </a:cxnLst>
              <a:rect l="0" t="0" r="r" b="b"/>
              <a:pathLst>
                <a:path w="574" h="1043">
                  <a:moveTo>
                    <a:pt x="0" y="0"/>
                  </a:moveTo>
                  <a:lnTo>
                    <a:pt x="497" y="1043"/>
                  </a:lnTo>
                  <a:lnTo>
                    <a:pt x="574" y="851"/>
                  </a:lnTo>
                  <a:lnTo>
                    <a:pt x="251" y="0"/>
                  </a:lnTo>
                  <a:lnTo>
                    <a:pt x="0" y="0"/>
                  </a:lnTo>
                  <a:lnTo>
                    <a:pt x="0" y="0"/>
                  </a:lnTo>
                  <a:close/>
                </a:path>
              </a:pathLst>
            </a:custGeom>
            <a:gradFill rotWithShape="0">
              <a:gsLst>
                <a:gs pos="0">
                  <a:schemeClr val="bg2">
                    <a:gamma/>
                    <a:shade val="66667"/>
                    <a:invGamma/>
                  </a:schemeClr>
                </a:gs>
                <a:gs pos="100000">
                  <a:schemeClr val="bg2"/>
                </a:gs>
              </a:gsLst>
              <a:lin ang="5400000" scaled="1"/>
            </a:gradFill>
            <a:ln w="9525">
              <a:noFill/>
              <a:round/>
              <a:headEnd/>
              <a:tailEnd/>
            </a:ln>
          </p:spPr>
          <p:txBody>
            <a:bodyPr/>
            <a:lstStyle/>
            <a:p>
              <a:endParaRPr lang="en-US"/>
            </a:p>
          </p:txBody>
        </p:sp>
        <p:sp>
          <p:nvSpPr>
            <p:cNvPr id="1739803" name="Freeform 27"/>
            <p:cNvSpPr>
              <a:spLocks/>
            </p:cNvSpPr>
            <p:nvPr/>
          </p:nvSpPr>
          <p:spPr bwMode="hidden">
            <a:xfrm>
              <a:off x="5411" y="0"/>
              <a:ext cx="341" cy="796"/>
            </a:xfrm>
            <a:custGeom>
              <a:avLst/>
              <a:gdLst/>
              <a:ahLst/>
              <a:cxnLst>
                <a:cxn ang="0">
                  <a:pos x="144" y="0"/>
                </a:cxn>
                <a:cxn ang="0">
                  <a:pos x="0" y="0"/>
                </a:cxn>
                <a:cxn ang="0">
                  <a:pos x="287" y="797"/>
                </a:cxn>
                <a:cxn ang="0">
                  <a:pos x="341" y="653"/>
                </a:cxn>
                <a:cxn ang="0">
                  <a:pos x="144" y="0"/>
                </a:cxn>
                <a:cxn ang="0">
                  <a:pos x="144" y="0"/>
                </a:cxn>
              </a:cxnLst>
              <a:rect l="0" t="0" r="r" b="b"/>
              <a:pathLst>
                <a:path w="341" h="797">
                  <a:moveTo>
                    <a:pt x="144" y="0"/>
                  </a:moveTo>
                  <a:lnTo>
                    <a:pt x="0" y="0"/>
                  </a:lnTo>
                  <a:lnTo>
                    <a:pt x="287" y="797"/>
                  </a:lnTo>
                  <a:lnTo>
                    <a:pt x="341" y="653"/>
                  </a:lnTo>
                  <a:lnTo>
                    <a:pt x="144" y="0"/>
                  </a:lnTo>
                  <a:lnTo>
                    <a:pt x="144" y="0"/>
                  </a:lnTo>
                  <a:close/>
                </a:path>
              </a:pathLst>
            </a:custGeom>
            <a:gradFill rotWithShape="0">
              <a:gsLst>
                <a:gs pos="0">
                  <a:schemeClr val="bg2">
                    <a:gamma/>
                    <a:shade val="69804"/>
                    <a:invGamma/>
                  </a:schemeClr>
                </a:gs>
                <a:gs pos="100000">
                  <a:schemeClr val="bg2"/>
                </a:gs>
              </a:gsLst>
              <a:lin ang="5400000" scaled="1"/>
            </a:gradFill>
            <a:ln w="9525">
              <a:noFill/>
              <a:round/>
              <a:headEnd/>
              <a:tailEnd/>
            </a:ln>
          </p:spPr>
          <p:txBody>
            <a:bodyPr/>
            <a:lstStyle/>
            <a:p>
              <a:endParaRPr lang="en-US"/>
            </a:p>
          </p:txBody>
        </p:sp>
        <p:sp>
          <p:nvSpPr>
            <p:cNvPr id="1739804" name="Freeform 28"/>
            <p:cNvSpPr>
              <a:spLocks/>
            </p:cNvSpPr>
            <p:nvPr/>
          </p:nvSpPr>
          <p:spPr bwMode="hidden">
            <a:xfrm>
              <a:off x="5698" y="653"/>
              <a:ext cx="60" cy="311"/>
            </a:xfrm>
            <a:custGeom>
              <a:avLst/>
              <a:gdLst/>
              <a:ahLst/>
              <a:cxnLst>
                <a:cxn ang="0">
                  <a:pos x="0" y="144"/>
                </a:cxn>
                <a:cxn ang="0">
                  <a:pos x="60" y="312"/>
                </a:cxn>
                <a:cxn ang="0">
                  <a:pos x="60" y="6"/>
                </a:cxn>
                <a:cxn ang="0">
                  <a:pos x="54" y="0"/>
                </a:cxn>
                <a:cxn ang="0">
                  <a:pos x="0" y="144"/>
                </a:cxn>
                <a:cxn ang="0">
                  <a:pos x="0" y="144"/>
                </a:cxn>
              </a:cxnLst>
              <a:rect l="0" t="0" r="r" b="b"/>
              <a:pathLst>
                <a:path w="60" h="312">
                  <a:moveTo>
                    <a:pt x="0" y="144"/>
                  </a:moveTo>
                  <a:lnTo>
                    <a:pt x="60" y="312"/>
                  </a:lnTo>
                  <a:lnTo>
                    <a:pt x="60" y="6"/>
                  </a:lnTo>
                  <a:lnTo>
                    <a:pt x="54" y="0"/>
                  </a:lnTo>
                  <a:lnTo>
                    <a:pt x="0" y="144"/>
                  </a:lnTo>
                  <a:lnTo>
                    <a:pt x="0" y="144"/>
                  </a:lnTo>
                  <a:close/>
                </a:path>
              </a:pathLst>
            </a:custGeom>
            <a:solidFill>
              <a:schemeClr val="bg2"/>
            </a:solidFill>
            <a:ln w="9525">
              <a:noFill/>
              <a:round/>
              <a:headEnd/>
              <a:tailEnd/>
            </a:ln>
          </p:spPr>
          <p:txBody>
            <a:bodyPr/>
            <a:lstStyle/>
            <a:p>
              <a:endParaRPr lang="en-US"/>
            </a:p>
          </p:txBody>
        </p:sp>
        <p:sp>
          <p:nvSpPr>
            <p:cNvPr id="1739805" name="Freeform 29"/>
            <p:cNvSpPr>
              <a:spLocks/>
            </p:cNvSpPr>
            <p:nvPr/>
          </p:nvSpPr>
          <p:spPr bwMode="hidden">
            <a:xfrm>
              <a:off x="2" y="1601"/>
              <a:ext cx="5752" cy="1864"/>
            </a:xfrm>
            <a:custGeom>
              <a:avLst/>
              <a:gdLst/>
              <a:ahLst/>
              <a:cxnLst>
                <a:cxn ang="0">
                  <a:pos x="0" y="371"/>
                </a:cxn>
                <a:cxn ang="0">
                  <a:pos x="5740" y="1864"/>
                </a:cxn>
                <a:cxn ang="0">
                  <a:pos x="5740" y="1834"/>
                </a:cxn>
                <a:cxn ang="0">
                  <a:pos x="0" y="0"/>
                </a:cxn>
                <a:cxn ang="0">
                  <a:pos x="0" y="371"/>
                </a:cxn>
                <a:cxn ang="0">
                  <a:pos x="0" y="371"/>
                </a:cxn>
              </a:cxnLst>
              <a:rect l="0" t="0" r="r" b="b"/>
              <a:pathLst>
                <a:path w="5740" h="1864">
                  <a:moveTo>
                    <a:pt x="0" y="371"/>
                  </a:moveTo>
                  <a:lnTo>
                    <a:pt x="5740" y="1864"/>
                  </a:lnTo>
                  <a:lnTo>
                    <a:pt x="5740" y="1834"/>
                  </a:lnTo>
                  <a:lnTo>
                    <a:pt x="0" y="0"/>
                  </a:lnTo>
                  <a:lnTo>
                    <a:pt x="0" y="371"/>
                  </a:lnTo>
                  <a:lnTo>
                    <a:pt x="0" y="371"/>
                  </a:lnTo>
                  <a:close/>
                </a:path>
              </a:pathLst>
            </a:custGeom>
            <a:gradFill rotWithShape="0">
              <a:gsLst>
                <a:gs pos="0">
                  <a:schemeClr val="bg1">
                    <a:gamma/>
                    <a:shade val="63529"/>
                    <a:invGamma/>
                  </a:schemeClr>
                </a:gs>
                <a:gs pos="100000">
                  <a:schemeClr val="bg1"/>
                </a:gs>
              </a:gsLst>
              <a:lin ang="2700000" scaled="1"/>
            </a:gradFill>
            <a:ln w="9525">
              <a:noFill/>
              <a:round/>
              <a:headEnd/>
              <a:tailEnd/>
            </a:ln>
          </p:spPr>
          <p:txBody>
            <a:bodyPr/>
            <a:lstStyle/>
            <a:p>
              <a:endParaRPr lang="en-US"/>
            </a:p>
          </p:txBody>
        </p:sp>
        <p:sp>
          <p:nvSpPr>
            <p:cNvPr id="1739806" name="Freeform 30"/>
            <p:cNvSpPr>
              <a:spLocks/>
            </p:cNvSpPr>
            <p:nvPr/>
          </p:nvSpPr>
          <p:spPr bwMode="hidden">
            <a:xfrm>
              <a:off x="5754" y="3483"/>
              <a:ext cx="6" cy="6"/>
            </a:xfrm>
            <a:custGeom>
              <a:avLst/>
              <a:gdLst/>
              <a:ahLst/>
              <a:cxnLst>
                <a:cxn ang="0">
                  <a:pos x="6" y="6"/>
                </a:cxn>
                <a:cxn ang="0">
                  <a:pos x="0" y="0"/>
                </a:cxn>
                <a:cxn ang="0">
                  <a:pos x="0" y="6"/>
                </a:cxn>
                <a:cxn ang="0">
                  <a:pos x="6" y="6"/>
                </a:cxn>
                <a:cxn ang="0">
                  <a:pos x="6" y="6"/>
                </a:cxn>
              </a:cxnLst>
              <a:rect l="0" t="0" r="r" b="b"/>
              <a:pathLst>
                <a:path w="6" h="6">
                  <a:moveTo>
                    <a:pt x="6" y="6"/>
                  </a:moveTo>
                  <a:lnTo>
                    <a:pt x="0" y="0"/>
                  </a:lnTo>
                  <a:lnTo>
                    <a:pt x="0" y="6"/>
                  </a:lnTo>
                  <a:lnTo>
                    <a:pt x="6" y="6"/>
                  </a:lnTo>
                  <a:lnTo>
                    <a:pt x="6" y="6"/>
                  </a:lnTo>
                  <a:close/>
                </a:path>
              </a:pathLst>
            </a:custGeom>
            <a:solidFill>
              <a:srgbClr val="18FF00"/>
            </a:solidFill>
            <a:ln w="9525">
              <a:noFill/>
              <a:round/>
              <a:headEnd/>
              <a:tailEnd/>
            </a:ln>
          </p:spPr>
          <p:txBody>
            <a:bodyPr/>
            <a:lstStyle/>
            <a:p>
              <a:endParaRPr lang="en-US"/>
            </a:p>
          </p:txBody>
        </p:sp>
        <p:sp>
          <p:nvSpPr>
            <p:cNvPr id="1739807" name="Freeform 31"/>
            <p:cNvSpPr>
              <a:spLocks/>
            </p:cNvSpPr>
            <p:nvPr/>
          </p:nvSpPr>
          <p:spPr bwMode="hidden">
            <a:xfrm>
              <a:off x="2" y="2152"/>
              <a:ext cx="5752" cy="1337"/>
            </a:xfrm>
            <a:custGeom>
              <a:avLst/>
              <a:gdLst/>
              <a:ahLst/>
              <a:cxnLst>
                <a:cxn ang="0">
                  <a:pos x="0" y="366"/>
                </a:cxn>
                <a:cxn ang="0">
                  <a:pos x="5740" y="1337"/>
                </a:cxn>
                <a:cxn ang="0">
                  <a:pos x="5740" y="1331"/>
                </a:cxn>
                <a:cxn ang="0">
                  <a:pos x="0" y="0"/>
                </a:cxn>
                <a:cxn ang="0">
                  <a:pos x="0" y="366"/>
                </a:cxn>
                <a:cxn ang="0">
                  <a:pos x="0" y="366"/>
                </a:cxn>
              </a:cxnLst>
              <a:rect l="0" t="0" r="r" b="b"/>
              <a:pathLst>
                <a:path w="5740" h="1337">
                  <a:moveTo>
                    <a:pt x="0" y="366"/>
                  </a:moveTo>
                  <a:lnTo>
                    <a:pt x="5740" y="1337"/>
                  </a:lnTo>
                  <a:lnTo>
                    <a:pt x="5740" y="1331"/>
                  </a:lnTo>
                  <a:lnTo>
                    <a:pt x="0" y="0"/>
                  </a:lnTo>
                  <a:lnTo>
                    <a:pt x="0" y="366"/>
                  </a:lnTo>
                  <a:lnTo>
                    <a:pt x="0" y="366"/>
                  </a:lnTo>
                  <a:close/>
                </a:path>
              </a:pathLst>
            </a:custGeom>
            <a:gradFill rotWithShape="0">
              <a:gsLst>
                <a:gs pos="0">
                  <a:schemeClr val="bg1">
                    <a:gamma/>
                    <a:shade val="60784"/>
                    <a:invGamma/>
                  </a:schemeClr>
                </a:gs>
                <a:gs pos="100000">
                  <a:schemeClr val="bg1"/>
                </a:gs>
              </a:gsLst>
              <a:lin ang="2700000" scaled="1"/>
            </a:gradFill>
            <a:ln w="9525">
              <a:noFill/>
              <a:round/>
              <a:headEnd/>
              <a:tailEnd/>
            </a:ln>
          </p:spPr>
          <p:txBody>
            <a:bodyPr/>
            <a:lstStyle/>
            <a:p>
              <a:endParaRPr lang="en-US"/>
            </a:p>
          </p:txBody>
        </p:sp>
        <p:sp>
          <p:nvSpPr>
            <p:cNvPr id="1739808" name="Freeform 32"/>
            <p:cNvSpPr>
              <a:spLocks/>
            </p:cNvSpPr>
            <p:nvPr/>
          </p:nvSpPr>
          <p:spPr bwMode="hidden">
            <a:xfrm>
              <a:off x="2" y="3177"/>
              <a:ext cx="5752" cy="414"/>
            </a:xfrm>
            <a:custGeom>
              <a:avLst/>
              <a:gdLst/>
              <a:ahLst/>
              <a:cxnLst>
                <a:cxn ang="0">
                  <a:pos x="0" y="48"/>
                </a:cxn>
                <a:cxn ang="0">
                  <a:pos x="5740" y="414"/>
                </a:cxn>
                <a:cxn ang="0">
                  <a:pos x="5740" y="402"/>
                </a:cxn>
                <a:cxn ang="0">
                  <a:pos x="0" y="0"/>
                </a:cxn>
                <a:cxn ang="0">
                  <a:pos x="0" y="48"/>
                </a:cxn>
                <a:cxn ang="0">
                  <a:pos x="0" y="48"/>
                </a:cxn>
              </a:cxnLst>
              <a:rect l="0" t="0" r="r" b="b"/>
              <a:pathLst>
                <a:path w="5740" h="414">
                  <a:moveTo>
                    <a:pt x="0" y="48"/>
                  </a:moveTo>
                  <a:lnTo>
                    <a:pt x="5740" y="414"/>
                  </a:lnTo>
                  <a:lnTo>
                    <a:pt x="5740" y="402"/>
                  </a:lnTo>
                  <a:lnTo>
                    <a:pt x="0" y="0"/>
                  </a:lnTo>
                  <a:lnTo>
                    <a:pt x="0" y="48"/>
                  </a:lnTo>
                  <a:lnTo>
                    <a:pt x="0" y="48"/>
                  </a:lnTo>
                  <a:close/>
                </a:path>
              </a:pathLst>
            </a:custGeom>
            <a:gradFill rotWithShape="0">
              <a:gsLst>
                <a:gs pos="0">
                  <a:schemeClr val="bg1">
                    <a:gamma/>
                    <a:shade val="84706"/>
                    <a:invGamma/>
                  </a:schemeClr>
                </a:gs>
                <a:gs pos="100000">
                  <a:schemeClr val="bg1"/>
                </a:gs>
              </a:gsLst>
              <a:lin ang="0" scaled="1"/>
            </a:gradFill>
            <a:ln w="9525">
              <a:noFill/>
              <a:round/>
              <a:headEnd/>
              <a:tailEnd/>
            </a:ln>
          </p:spPr>
          <p:txBody>
            <a:bodyPr/>
            <a:lstStyle/>
            <a:p>
              <a:endParaRPr lang="en-US"/>
            </a:p>
          </p:txBody>
        </p:sp>
        <p:sp>
          <p:nvSpPr>
            <p:cNvPr id="1739809" name="Freeform 33"/>
            <p:cNvSpPr>
              <a:spLocks/>
            </p:cNvSpPr>
            <p:nvPr/>
          </p:nvSpPr>
          <p:spPr bwMode="hidden">
            <a:xfrm>
              <a:off x="1297" y="0"/>
              <a:ext cx="4457" cy="3177"/>
            </a:xfrm>
            <a:custGeom>
              <a:avLst/>
              <a:gdLst/>
              <a:ahLst/>
              <a:cxnLst>
                <a:cxn ang="0">
                  <a:pos x="0" y="0"/>
                </a:cxn>
                <a:cxn ang="0">
                  <a:pos x="4448" y="3177"/>
                </a:cxn>
                <a:cxn ang="0">
                  <a:pos x="4448" y="3153"/>
                </a:cxn>
                <a:cxn ang="0">
                  <a:pos x="125" y="0"/>
                </a:cxn>
                <a:cxn ang="0">
                  <a:pos x="0" y="0"/>
                </a:cxn>
                <a:cxn ang="0">
                  <a:pos x="0" y="0"/>
                </a:cxn>
              </a:cxnLst>
              <a:rect l="0" t="0" r="r" b="b"/>
              <a:pathLst>
                <a:path w="4448" h="3177">
                  <a:moveTo>
                    <a:pt x="0" y="0"/>
                  </a:moveTo>
                  <a:lnTo>
                    <a:pt x="4448" y="3177"/>
                  </a:lnTo>
                  <a:lnTo>
                    <a:pt x="4448" y="3153"/>
                  </a:lnTo>
                  <a:lnTo>
                    <a:pt x="125" y="0"/>
                  </a:lnTo>
                  <a:lnTo>
                    <a:pt x="0" y="0"/>
                  </a:lnTo>
                  <a:lnTo>
                    <a:pt x="0" y="0"/>
                  </a:lnTo>
                  <a:close/>
                </a:path>
              </a:pathLst>
            </a:custGeom>
            <a:gradFill rotWithShape="0">
              <a:gsLst>
                <a:gs pos="0">
                  <a:schemeClr val="bg1">
                    <a:gamma/>
                    <a:shade val="48627"/>
                    <a:invGamma/>
                  </a:schemeClr>
                </a:gs>
                <a:gs pos="100000">
                  <a:schemeClr val="bg1"/>
                </a:gs>
              </a:gsLst>
              <a:lin ang="2700000" scaled="1"/>
            </a:gradFill>
            <a:ln w="9525">
              <a:noFill/>
              <a:round/>
              <a:headEnd/>
              <a:tailEnd/>
            </a:ln>
          </p:spPr>
          <p:txBody>
            <a:bodyPr/>
            <a:lstStyle/>
            <a:p>
              <a:endParaRPr lang="en-US"/>
            </a:p>
          </p:txBody>
        </p:sp>
        <p:sp>
          <p:nvSpPr>
            <p:cNvPr id="1739810" name="Freeform 34"/>
            <p:cNvSpPr>
              <a:spLocks/>
            </p:cNvSpPr>
            <p:nvPr/>
          </p:nvSpPr>
          <p:spPr bwMode="hidden">
            <a:xfrm>
              <a:off x="3321" y="0"/>
              <a:ext cx="2433" cy="2614"/>
            </a:xfrm>
            <a:custGeom>
              <a:avLst/>
              <a:gdLst/>
              <a:ahLst/>
              <a:cxnLst>
                <a:cxn ang="0">
                  <a:pos x="0" y="0"/>
                </a:cxn>
                <a:cxn ang="0">
                  <a:pos x="2428" y="2614"/>
                </a:cxn>
                <a:cxn ang="0">
                  <a:pos x="2428" y="2608"/>
                </a:cxn>
                <a:cxn ang="0">
                  <a:pos x="66" y="0"/>
                </a:cxn>
                <a:cxn ang="0">
                  <a:pos x="0" y="0"/>
                </a:cxn>
                <a:cxn ang="0">
                  <a:pos x="0" y="0"/>
                </a:cxn>
              </a:cxnLst>
              <a:rect l="0" t="0" r="r" b="b"/>
              <a:pathLst>
                <a:path w="2428" h="2614">
                  <a:moveTo>
                    <a:pt x="0" y="0"/>
                  </a:moveTo>
                  <a:lnTo>
                    <a:pt x="2428" y="2614"/>
                  </a:lnTo>
                  <a:lnTo>
                    <a:pt x="2428" y="2608"/>
                  </a:lnTo>
                  <a:lnTo>
                    <a:pt x="66" y="0"/>
                  </a:lnTo>
                  <a:lnTo>
                    <a:pt x="0" y="0"/>
                  </a:lnTo>
                  <a:lnTo>
                    <a:pt x="0" y="0"/>
                  </a:lnTo>
                  <a:close/>
                </a:path>
              </a:pathLst>
            </a:custGeom>
            <a:gradFill rotWithShape="0">
              <a:gsLst>
                <a:gs pos="0">
                  <a:schemeClr val="bg1">
                    <a:gamma/>
                    <a:shade val="84706"/>
                    <a:invGamma/>
                  </a:schemeClr>
                </a:gs>
                <a:gs pos="100000">
                  <a:schemeClr val="bg1"/>
                </a:gs>
              </a:gsLst>
              <a:lin ang="2700000" scaled="1"/>
            </a:gradFill>
            <a:ln w="9525">
              <a:noFill/>
              <a:round/>
              <a:headEnd/>
              <a:tailEnd/>
            </a:ln>
          </p:spPr>
          <p:txBody>
            <a:bodyPr/>
            <a:lstStyle/>
            <a:p>
              <a:endParaRPr lang="en-US"/>
            </a:p>
          </p:txBody>
        </p:sp>
        <p:sp>
          <p:nvSpPr>
            <p:cNvPr id="1739811" name="Freeform 35"/>
            <p:cNvSpPr>
              <a:spLocks/>
            </p:cNvSpPr>
            <p:nvPr/>
          </p:nvSpPr>
          <p:spPr bwMode="hidden">
            <a:xfrm>
              <a:off x="3950" y="0"/>
              <a:ext cx="1804" cy="2464"/>
            </a:xfrm>
            <a:custGeom>
              <a:avLst/>
              <a:gdLst/>
              <a:ahLst/>
              <a:cxnLst>
                <a:cxn ang="0">
                  <a:pos x="485" y="0"/>
                </a:cxn>
                <a:cxn ang="0">
                  <a:pos x="0" y="0"/>
                </a:cxn>
                <a:cxn ang="0">
                  <a:pos x="1800" y="2464"/>
                </a:cxn>
                <a:cxn ang="0">
                  <a:pos x="1800" y="2248"/>
                </a:cxn>
                <a:cxn ang="0">
                  <a:pos x="1794" y="2248"/>
                </a:cxn>
                <a:cxn ang="0">
                  <a:pos x="485" y="0"/>
                </a:cxn>
                <a:cxn ang="0">
                  <a:pos x="485" y="0"/>
                </a:cxn>
              </a:cxnLst>
              <a:rect l="0" t="0" r="r" b="b"/>
              <a:pathLst>
                <a:path w="1800" h="2464">
                  <a:moveTo>
                    <a:pt x="485" y="0"/>
                  </a:moveTo>
                  <a:lnTo>
                    <a:pt x="0" y="0"/>
                  </a:lnTo>
                  <a:lnTo>
                    <a:pt x="1800" y="2464"/>
                  </a:lnTo>
                  <a:lnTo>
                    <a:pt x="1800" y="2248"/>
                  </a:lnTo>
                  <a:lnTo>
                    <a:pt x="1794" y="2248"/>
                  </a:lnTo>
                  <a:lnTo>
                    <a:pt x="485" y="0"/>
                  </a:lnTo>
                  <a:lnTo>
                    <a:pt x="485" y="0"/>
                  </a:lnTo>
                  <a:close/>
                </a:path>
              </a:pathLst>
            </a:custGeom>
            <a:gradFill rotWithShape="0">
              <a:gsLst>
                <a:gs pos="0">
                  <a:schemeClr val="bg2">
                    <a:gamma/>
                    <a:shade val="78824"/>
                    <a:invGamma/>
                  </a:schemeClr>
                </a:gs>
                <a:gs pos="100000">
                  <a:schemeClr val="bg2"/>
                </a:gs>
              </a:gsLst>
              <a:lin ang="5400000" scaled="1"/>
            </a:gradFill>
            <a:ln w="9525">
              <a:noFill/>
              <a:round/>
              <a:headEnd/>
              <a:tailEnd/>
            </a:ln>
          </p:spPr>
          <p:txBody>
            <a:bodyPr/>
            <a:lstStyle/>
            <a:p>
              <a:endParaRPr lang="en-US"/>
            </a:p>
          </p:txBody>
        </p:sp>
        <p:sp>
          <p:nvSpPr>
            <p:cNvPr id="1739812" name="Freeform 36"/>
            <p:cNvSpPr>
              <a:spLocks/>
            </p:cNvSpPr>
            <p:nvPr/>
          </p:nvSpPr>
          <p:spPr bwMode="hidden">
            <a:xfrm>
              <a:off x="4519" y="0"/>
              <a:ext cx="1235" cy="2074"/>
            </a:xfrm>
            <a:custGeom>
              <a:avLst/>
              <a:gdLst/>
              <a:ahLst/>
              <a:cxnLst>
                <a:cxn ang="0">
                  <a:pos x="0" y="0"/>
                </a:cxn>
                <a:cxn ang="0">
                  <a:pos x="1232" y="2074"/>
                </a:cxn>
                <a:cxn ang="0">
                  <a:pos x="1232" y="2038"/>
                </a:cxn>
                <a:cxn ang="0">
                  <a:pos x="42" y="0"/>
                </a:cxn>
                <a:cxn ang="0">
                  <a:pos x="0" y="0"/>
                </a:cxn>
                <a:cxn ang="0">
                  <a:pos x="0" y="0"/>
                </a:cxn>
              </a:cxnLst>
              <a:rect l="0" t="0" r="r" b="b"/>
              <a:pathLst>
                <a:path w="1232" h="2074">
                  <a:moveTo>
                    <a:pt x="0" y="0"/>
                  </a:moveTo>
                  <a:lnTo>
                    <a:pt x="1232" y="2074"/>
                  </a:lnTo>
                  <a:lnTo>
                    <a:pt x="1232" y="2038"/>
                  </a:lnTo>
                  <a:lnTo>
                    <a:pt x="42" y="0"/>
                  </a:lnTo>
                  <a:lnTo>
                    <a:pt x="0" y="0"/>
                  </a:lnTo>
                  <a:lnTo>
                    <a:pt x="0" y="0"/>
                  </a:lnTo>
                  <a:close/>
                </a:path>
              </a:pathLst>
            </a:custGeom>
            <a:gradFill rotWithShape="0">
              <a:gsLst>
                <a:gs pos="0">
                  <a:schemeClr val="bg1">
                    <a:gamma/>
                    <a:shade val="57647"/>
                    <a:invGamma/>
                  </a:schemeClr>
                </a:gs>
                <a:gs pos="100000">
                  <a:schemeClr val="bg1"/>
                </a:gs>
              </a:gsLst>
              <a:lin ang="2700000" scaled="1"/>
            </a:gradFill>
            <a:ln w="9525">
              <a:noFill/>
              <a:round/>
              <a:headEnd/>
              <a:tailEnd/>
            </a:ln>
          </p:spPr>
          <p:txBody>
            <a:bodyPr/>
            <a:lstStyle/>
            <a:p>
              <a:endParaRPr lang="en-US"/>
            </a:p>
          </p:txBody>
        </p:sp>
        <p:sp>
          <p:nvSpPr>
            <p:cNvPr id="1739813" name="Freeform 37"/>
            <p:cNvSpPr>
              <a:spLocks/>
            </p:cNvSpPr>
            <p:nvPr/>
          </p:nvSpPr>
          <p:spPr bwMode="hidden">
            <a:xfrm>
              <a:off x="4694" y="0"/>
              <a:ext cx="1060" cy="1936"/>
            </a:xfrm>
            <a:custGeom>
              <a:avLst/>
              <a:gdLst/>
              <a:ahLst/>
              <a:cxnLst>
                <a:cxn ang="0">
                  <a:pos x="0" y="0"/>
                </a:cxn>
                <a:cxn ang="0">
                  <a:pos x="1058" y="1936"/>
                </a:cxn>
                <a:cxn ang="0">
                  <a:pos x="1058" y="1930"/>
                </a:cxn>
                <a:cxn ang="0">
                  <a:pos x="54" y="0"/>
                </a:cxn>
                <a:cxn ang="0">
                  <a:pos x="0" y="0"/>
                </a:cxn>
                <a:cxn ang="0">
                  <a:pos x="0" y="0"/>
                </a:cxn>
              </a:cxnLst>
              <a:rect l="0" t="0" r="r" b="b"/>
              <a:pathLst>
                <a:path w="1058" h="1936">
                  <a:moveTo>
                    <a:pt x="0" y="0"/>
                  </a:moveTo>
                  <a:lnTo>
                    <a:pt x="1058" y="1936"/>
                  </a:lnTo>
                  <a:lnTo>
                    <a:pt x="1058" y="1930"/>
                  </a:lnTo>
                  <a:lnTo>
                    <a:pt x="54" y="0"/>
                  </a:lnTo>
                  <a:lnTo>
                    <a:pt x="0" y="0"/>
                  </a:lnTo>
                  <a:lnTo>
                    <a:pt x="0" y="0"/>
                  </a:lnTo>
                  <a:close/>
                </a:path>
              </a:pathLst>
            </a:custGeom>
            <a:gradFill rotWithShape="0">
              <a:gsLst>
                <a:gs pos="0">
                  <a:schemeClr val="bg1">
                    <a:gamma/>
                    <a:shade val="72549"/>
                    <a:invGamma/>
                  </a:schemeClr>
                </a:gs>
                <a:gs pos="100000">
                  <a:schemeClr val="bg1"/>
                </a:gs>
              </a:gsLst>
              <a:lin ang="2700000" scaled="1"/>
            </a:gradFill>
            <a:ln w="9525">
              <a:noFill/>
              <a:round/>
              <a:headEnd/>
              <a:tailEnd/>
            </a:ln>
          </p:spPr>
          <p:txBody>
            <a:bodyPr/>
            <a:lstStyle/>
            <a:p>
              <a:endParaRPr lang="en-US"/>
            </a:p>
          </p:txBody>
        </p:sp>
        <p:sp>
          <p:nvSpPr>
            <p:cNvPr id="1739814" name="Freeform 38"/>
            <p:cNvSpPr>
              <a:spLocks/>
            </p:cNvSpPr>
            <p:nvPr/>
          </p:nvSpPr>
          <p:spPr bwMode="hidden">
            <a:xfrm>
              <a:off x="4981" y="0"/>
              <a:ext cx="773" cy="1487"/>
            </a:xfrm>
            <a:custGeom>
              <a:avLst/>
              <a:gdLst/>
              <a:ahLst/>
              <a:cxnLst>
                <a:cxn ang="0">
                  <a:pos x="771" y="1433"/>
                </a:cxn>
                <a:cxn ang="0">
                  <a:pos x="42" y="0"/>
                </a:cxn>
                <a:cxn ang="0">
                  <a:pos x="0" y="0"/>
                </a:cxn>
                <a:cxn ang="0">
                  <a:pos x="771" y="1487"/>
                </a:cxn>
                <a:cxn ang="0">
                  <a:pos x="771" y="1433"/>
                </a:cxn>
                <a:cxn ang="0">
                  <a:pos x="771" y="1433"/>
                </a:cxn>
              </a:cxnLst>
              <a:rect l="0" t="0" r="r" b="b"/>
              <a:pathLst>
                <a:path w="771" h="1487">
                  <a:moveTo>
                    <a:pt x="771" y="1433"/>
                  </a:moveTo>
                  <a:lnTo>
                    <a:pt x="42" y="0"/>
                  </a:lnTo>
                  <a:lnTo>
                    <a:pt x="0" y="0"/>
                  </a:lnTo>
                  <a:lnTo>
                    <a:pt x="771" y="1487"/>
                  </a:lnTo>
                  <a:lnTo>
                    <a:pt x="771" y="1433"/>
                  </a:lnTo>
                  <a:lnTo>
                    <a:pt x="771" y="1433"/>
                  </a:lnTo>
                  <a:close/>
                </a:path>
              </a:pathLst>
            </a:custGeom>
            <a:gradFill rotWithShape="0">
              <a:gsLst>
                <a:gs pos="0">
                  <a:schemeClr val="bg1">
                    <a:gamma/>
                    <a:shade val="78824"/>
                    <a:invGamma/>
                  </a:schemeClr>
                </a:gs>
                <a:gs pos="100000">
                  <a:schemeClr val="bg1"/>
                </a:gs>
              </a:gsLst>
              <a:lin ang="2700000" scaled="1"/>
            </a:gradFill>
            <a:ln w="9525">
              <a:noFill/>
              <a:round/>
              <a:headEnd/>
              <a:tailEnd/>
            </a:ln>
          </p:spPr>
          <p:txBody>
            <a:bodyPr/>
            <a:lstStyle/>
            <a:p>
              <a:endParaRPr lang="en-US"/>
            </a:p>
          </p:txBody>
        </p:sp>
        <p:grpSp>
          <p:nvGrpSpPr>
            <p:cNvPr id="1739815" name="Group 39"/>
            <p:cNvGrpSpPr>
              <a:grpSpLocks/>
            </p:cNvGrpSpPr>
            <p:nvPr userDrawn="1"/>
          </p:nvGrpSpPr>
          <p:grpSpPr bwMode="auto">
            <a:xfrm>
              <a:off x="0" y="1632"/>
              <a:ext cx="5758" cy="1858"/>
              <a:chOff x="0" y="1632"/>
              <a:chExt cx="5758" cy="1858"/>
            </a:xfrm>
          </p:grpSpPr>
          <p:sp>
            <p:nvSpPr>
              <p:cNvPr id="1739816" name="Freeform 40"/>
              <p:cNvSpPr>
                <a:spLocks/>
              </p:cNvSpPr>
              <p:nvPr/>
            </p:nvSpPr>
            <p:spPr bwMode="hidden">
              <a:xfrm>
                <a:off x="0" y="1632"/>
                <a:ext cx="3670" cy="1313"/>
              </a:xfrm>
              <a:custGeom>
                <a:avLst/>
                <a:gdLst/>
                <a:ahLst/>
                <a:cxnLst>
                  <a:cxn ang="0">
                    <a:pos x="0" y="0"/>
                  </a:cxn>
                  <a:cxn ang="0">
                    <a:pos x="0" y="366"/>
                  </a:cxn>
                  <a:cxn ang="0">
                    <a:pos x="3635" y="1313"/>
                  </a:cxn>
                  <a:cxn ang="0">
                    <a:pos x="3647" y="1235"/>
                  </a:cxn>
                  <a:cxn ang="0">
                    <a:pos x="3659" y="1163"/>
                  </a:cxn>
                  <a:cxn ang="0">
                    <a:pos x="0" y="0"/>
                  </a:cxn>
                  <a:cxn ang="0">
                    <a:pos x="0" y="0"/>
                  </a:cxn>
                </a:cxnLst>
                <a:rect l="0" t="0" r="r" b="b"/>
                <a:pathLst>
                  <a:path w="3659" h="1313">
                    <a:moveTo>
                      <a:pt x="0" y="0"/>
                    </a:moveTo>
                    <a:lnTo>
                      <a:pt x="0" y="366"/>
                    </a:lnTo>
                    <a:lnTo>
                      <a:pt x="3635" y="1313"/>
                    </a:lnTo>
                    <a:lnTo>
                      <a:pt x="3647" y="1235"/>
                    </a:lnTo>
                    <a:lnTo>
                      <a:pt x="3659" y="1163"/>
                    </a:lnTo>
                    <a:lnTo>
                      <a:pt x="0" y="0"/>
                    </a:lnTo>
                    <a:lnTo>
                      <a:pt x="0" y="0"/>
                    </a:lnTo>
                    <a:close/>
                  </a:path>
                </a:pathLst>
              </a:custGeom>
              <a:gradFill rotWithShape="0">
                <a:gsLst>
                  <a:gs pos="0">
                    <a:schemeClr val="bg1">
                      <a:gamma/>
                      <a:shade val="72549"/>
                      <a:invGamma/>
                    </a:schemeClr>
                  </a:gs>
                  <a:gs pos="100000">
                    <a:schemeClr val="bg1"/>
                  </a:gs>
                </a:gsLst>
                <a:lin ang="0" scaled="1"/>
              </a:gradFill>
              <a:ln w="9525">
                <a:noFill/>
                <a:round/>
                <a:headEnd/>
                <a:tailEnd/>
              </a:ln>
            </p:spPr>
            <p:txBody>
              <a:bodyPr/>
              <a:lstStyle/>
              <a:p>
                <a:endParaRPr lang="en-US"/>
              </a:p>
            </p:txBody>
          </p:sp>
          <p:sp>
            <p:nvSpPr>
              <p:cNvPr id="1739817" name="Freeform 41"/>
              <p:cNvSpPr>
                <a:spLocks/>
              </p:cNvSpPr>
              <p:nvPr/>
            </p:nvSpPr>
            <p:spPr bwMode="hidden">
              <a:xfrm>
                <a:off x="3646" y="2795"/>
                <a:ext cx="2112" cy="695"/>
              </a:xfrm>
              <a:custGeom>
                <a:avLst/>
                <a:gdLst/>
                <a:ahLst/>
                <a:cxnLst>
                  <a:cxn ang="0">
                    <a:pos x="2105" y="665"/>
                  </a:cxn>
                  <a:cxn ang="0">
                    <a:pos x="24" y="0"/>
                  </a:cxn>
                  <a:cxn ang="0">
                    <a:pos x="12" y="72"/>
                  </a:cxn>
                  <a:cxn ang="0">
                    <a:pos x="0" y="150"/>
                  </a:cxn>
                  <a:cxn ang="0">
                    <a:pos x="2105" y="695"/>
                  </a:cxn>
                  <a:cxn ang="0">
                    <a:pos x="2105" y="665"/>
                  </a:cxn>
                  <a:cxn ang="0">
                    <a:pos x="2105" y="665"/>
                  </a:cxn>
                </a:cxnLst>
                <a:rect l="0" t="0" r="r" b="b"/>
                <a:pathLst>
                  <a:path w="2105" h="695">
                    <a:moveTo>
                      <a:pt x="2105" y="665"/>
                    </a:moveTo>
                    <a:lnTo>
                      <a:pt x="24" y="0"/>
                    </a:lnTo>
                    <a:lnTo>
                      <a:pt x="12" y="72"/>
                    </a:lnTo>
                    <a:lnTo>
                      <a:pt x="0" y="150"/>
                    </a:lnTo>
                    <a:lnTo>
                      <a:pt x="2105" y="695"/>
                    </a:lnTo>
                    <a:lnTo>
                      <a:pt x="2105" y="665"/>
                    </a:lnTo>
                    <a:lnTo>
                      <a:pt x="2105" y="665"/>
                    </a:lnTo>
                    <a:close/>
                  </a:path>
                </a:pathLst>
              </a:custGeom>
              <a:gradFill rotWithShape="0">
                <a:gsLst>
                  <a:gs pos="0">
                    <a:schemeClr val="bg1"/>
                  </a:gs>
                  <a:gs pos="100000">
                    <a:schemeClr val="bg1">
                      <a:gamma/>
                      <a:tint val="90980"/>
                      <a:invGamma/>
                    </a:schemeClr>
                  </a:gs>
                </a:gsLst>
                <a:lin ang="0" scaled="1"/>
              </a:gradFill>
              <a:ln w="9525">
                <a:noFill/>
                <a:round/>
                <a:headEnd/>
                <a:tailEnd/>
              </a:ln>
            </p:spPr>
            <p:txBody>
              <a:bodyPr/>
              <a:lstStyle/>
              <a:p>
                <a:endParaRPr lang="en-US"/>
              </a:p>
            </p:txBody>
          </p:sp>
        </p:grpSp>
      </p:grpSp>
      <p:sp>
        <p:nvSpPr>
          <p:cNvPr id="1739818" name="Rectangle 42"/>
          <p:cNvSpPr>
            <a:spLocks noGrp="1" noChangeArrowheads="1"/>
          </p:cNvSpPr>
          <p:nvPr>
            <p:ph type="ctrTitle" sz="quarter"/>
          </p:nvPr>
        </p:nvSpPr>
        <p:spPr>
          <a:xfrm>
            <a:off x="457200" y="1600200"/>
            <a:ext cx="8229600" cy="1828800"/>
          </a:xfrm>
        </p:spPr>
        <p:txBody>
          <a:bodyPr/>
          <a:lstStyle>
            <a:lvl1pPr>
              <a:defRPr sz="4800"/>
            </a:lvl1pPr>
          </a:lstStyle>
          <a:p>
            <a:r>
              <a:rPr lang="en-US"/>
              <a:t>Click to edit Master title style</a:t>
            </a:r>
          </a:p>
        </p:txBody>
      </p:sp>
      <p:sp>
        <p:nvSpPr>
          <p:cNvPr id="1739819" name="Rectangle 43"/>
          <p:cNvSpPr>
            <a:spLocks noGrp="1" noChangeArrowheads="1"/>
          </p:cNvSpPr>
          <p:nvPr>
            <p:ph type="subTitle" sz="quarter" idx="1"/>
          </p:nvPr>
        </p:nvSpPr>
        <p:spPr>
          <a:xfrm>
            <a:off x="1371600" y="3886200"/>
            <a:ext cx="6400800" cy="1752600"/>
          </a:xfrm>
        </p:spPr>
        <p:txBody>
          <a:bodyPr/>
          <a:lstStyle>
            <a:lvl1pPr marL="0" indent="0" algn="ctr">
              <a:buFont typeface="Wingdings" pitchFamily="2" charset="2"/>
              <a:buNone/>
              <a:defRPr sz="3600"/>
            </a:lvl1pPr>
          </a:lstStyle>
          <a:p>
            <a:r>
              <a:rPr lang="en-US"/>
              <a:t>Click to edit Master subtitle style</a:t>
            </a:r>
          </a:p>
        </p:txBody>
      </p:sp>
      <p:sp>
        <p:nvSpPr>
          <p:cNvPr id="1739820" name="Rectangle 44"/>
          <p:cNvSpPr>
            <a:spLocks noGrp="1" noChangeArrowheads="1"/>
          </p:cNvSpPr>
          <p:nvPr>
            <p:ph type="dt" sz="quarter" idx="2"/>
          </p:nvPr>
        </p:nvSpPr>
        <p:spPr/>
        <p:txBody>
          <a:bodyPr/>
          <a:lstStyle>
            <a:lvl1pPr>
              <a:defRPr/>
            </a:lvl1pPr>
          </a:lstStyle>
          <a:p>
            <a:fld id="{70394BE5-A356-4C67-964B-B4B82421CFF1}" type="datetime1">
              <a:rPr lang="en-US"/>
              <a:pPr/>
              <a:t>3/8/2018</a:t>
            </a:fld>
            <a:endParaRPr lang="en-US"/>
          </a:p>
        </p:txBody>
      </p:sp>
      <p:sp>
        <p:nvSpPr>
          <p:cNvPr id="1739821" name="Rectangle 45"/>
          <p:cNvSpPr>
            <a:spLocks noGrp="1" noChangeArrowheads="1"/>
          </p:cNvSpPr>
          <p:nvPr>
            <p:ph type="ftr" sz="quarter" idx="3"/>
          </p:nvPr>
        </p:nvSpPr>
        <p:spPr/>
        <p:txBody>
          <a:bodyPr/>
          <a:lstStyle>
            <a:lvl1pPr>
              <a:defRPr/>
            </a:lvl1pPr>
          </a:lstStyle>
          <a:p>
            <a:r>
              <a:rPr lang="en-US"/>
              <a:t>Analysis of Algorithms</a:t>
            </a:r>
          </a:p>
        </p:txBody>
      </p:sp>
      <p:sp>
        <p:nvSpPr>
          <p:cNvPr id="1739822" name="Rectangle 46"/>
          <p:cNvSpPr>
            <a:spLocks noGrp="1" noChangeArrowheads="1"/>
          </p:cNvSpPr>
          <p:nvPr>
            <p:ph type="sldNum" sz="quarter" idx="4"/>
          </p:nvPr>
        </p:nvSpPr>
        <p:spPr/>
        <p:txBody>
          <a:bodyPr/>
          <a:lstStyle>
            <a:lvl1pPr>
              <a:defRPr/>
            </a:lvl1pPr>
          </a:lstStyle>
          <a:p>
            <a:fld id="{B69DBEE1-6C74-4A95-BE82-811745867308}"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83373E9D-458E-462D-A11A-B33ED7CAF71B}" type="datetime1">
              <a:rPr lang="en-US"/>
              <a:pPr/>
              <a:t>3/8/2018</a:t>
            </a:fld>
            <a:endParaRPr lang="en-US"/>
          </a:p>
        </p:txBody>
      </p:sp>
      <p:sp>
        <p:nvSpPr>
          <p:cNvPr id="5" name="Footer Placeholder 4"/>
          <p:cNvSpPr>
            <a:spLocks noGrp="1"/>
          </p:cNvSpPr>
          <p:nvPr>
            <p:ph type="ftr" sz="quarter" idx="11"/>
          </p:nvPr>
        </p:nvSpPr>
        <p:spPr/>
        <p:txBody>
          <a:bodyPr/>
          <a:lstStyle>
            <a:lvl1pPr>
              <a:defRPr/>
            </a:lvl1pPr>
          </a:lstStyle>
          <a:p>
            <a:r>
              <a:rPr lang="en-US"/>
              <a:t>Analysis of Algorithms</a:t>
            </a:r>
          </a:p>
        </p:txBody>
      </p:sp>
      <p:sp>
        <p:nvSpPr>
          <p:cNvPr id="6" name="Slide Number Placeholder 5"/>
          <p:cNvSpPr>
            <a:spLocks noGrp="1"/>
          </p:cNvSpPr>
          <p:nvPr>
            <p:ph type="sldNum" sz="quarter" idx="12"/>
          </p:nvPr>
        </p:nvSpPr>
        <p:spPr/>
        <p:txBody>
          <a:bodyPr/>
          <a:lstStyle>
            <a:lvl1pPr>
              <a:defRPr/>
            </a:lvl1pPr>
          </a:lstStyle>
          <a:p>
            <a:fld id="{59EC8C31-7C6D-45B3-A4CA-5B688B6AF821}"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7813"/>
            <a:ext cx="6019800" cy="58531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E3E34C8C-835D-416F-9BAB-EE8BD2C85D6E}" type="datetime1">
              <a:rPr lang="en-US"/>
              <a:pPr/>
              <a:t>3/8/2018</a:t>
            </a:fld>
            <a:endParaRPr lang="en-US"/>
          </a:p>
        </p:txBody>
      </p:sp>
      <p:sp>
        <p:nvSpPr>
          <p:cNvPr id="5" name="Footer Placeholder 4"/>
          <p:cNvSpPr>
            <a:spLocks noGrp="1"/>
          </p:cNvSpPr>
          <p:nvPr>
            <p:ph type="ftr" sz="quarter" idx="11"/>
          </p:nvPr>
        </p:nvSpPr>
        <p:spPr/>
        <p:txBody>
          <a:bodyPr/>
          <a:lstStyle>
            <a:lvl1pPr>
              <a:defRPr/>
            </a:lvl1pPr>
          </a:lstStyle>
          <a:p>
            <a:r>
              <a:rPr lang="en-US"/>
              <a:t>Analysis of Algorithms</a:t>
            </a:r>
          </a:p>
        </p:txBody>
      </p:sp>
      <p:sp>
        <p:nvSpPr>
          <p:cNvPr id="6" name="Slide Number Placeholder 5"/>
          <p:cNvSpPr>
            <a:spLocks noGrp="1"/>
          </p:cNvSpPr>
          <p:nvPr>
            <p:ph type="sldNum" sz="quarter" idx="12"/>
          </p:nvPr>
        </p:nvSpPr>
        <p:spPr/>
        <p:txBody>
          <a:bodyPr/>
          <a:lstStyle>
            <a:lvl1pPr>
              <a:defRPr/>
            </a:lvl1pPr>
          </a:lstStyle>
          <a:p>
            <a:fld id="{278A1365-E76D-4FE3-80BE-FA5AADE2F44D}" type="slidenum">
              <a:rPr lang="en-US"/>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43000"/>
          </a:xfrm>
        </p:spPr>
        <p:txBody>
          <a:bodyPr/>
          <a:lstStyle/>
          <a:p>
            <a:r>
              <a:rPr lang="en-US"/>
              <a:t>Click to edit Master title style</a:t>
            </a:r>
          </a:p>
        </p:txBody>
      </p:sp>
      <p:sp>
        <p:nvSpPr>
          <p:cNvPr id="3" name="Table Placeholder 2"/>
          <p:cNvSpPr>
            <a:spLocks noGrp="1"/>
          </p:cNvSpPr>
          <p:nvPr>
            <p:ph type="tbl" idx="1"/>
          </p:nvPr>
        </p:nvSpPr>
        <p:spPr>
          <a:xfrm>
            <a:off x="457200" y="1600200"/>
            <a:ext cx="8229600" cy="4530725"/>
          </a:xfrm>
        </p:spPr>
        <p:txBody>
          <a:bodyPr/>
          <a:lstStyle/>
          <a:p>
            <a:endParaRPr lang="en-US"/>
          </a:p>
        </p:txBody>
      </p:sp>
      <p:sp>
        <p:nvSpPr>
          <p:cNvPr id="4" name="Date Placeholder 3"/>
          <p:cNvSpPr>
            <a:spLocks noGrp="1"/>
          </p:cNvSpPr>
          <p:nvPr>
            <p:ph type="dt" sz="half" idx="10"/>
          </p:nvPr>
        </p:nvSpPr>
        <p:spPr>
          <a:xfrm>
            <a:off x="457200" y="6243638"/>
            <a:ext cx="2133600" cy="457200"/>
          </a:xfrm>
        </p:spPr>
        <p:txBody>
          <a:bodyPr/>
          <a:lstStyle>
            <a:lvl1pPr>
              <a:defRPr/>
            </a:lvl1pPr>
          </a:lstStyle>
          <a:p>
            <a:fld id="{41F83AF1-D2A9-4A36-BCF2-B197EC2178D7}" type="datetime1">
              <a:rPr lang="en-US"/>
              <a:pPr/>
              <a:t>3/8/2018</a:t>
            </a:fld>
            <a:endParaRPr lang="en-US"/>
          </a:p>
        </p:txBody>
      </p:sp>
      <p:sp>
        <p:nvSpPr>
          <p:cNvPr id="5" name="Footer Placeholder 4"/>
          <p:cNvSpPr>
            <a:spLocks noGrp="1"/>
          </p:cNvSpPr>
          <p:nvPr>
            <p:ph type="ftr" sz="quarter" idx="11"/>
          </p:nvPr>
        </p:nvSpPr>
        <p:spPr>
          <a:xfrm>
            <a:off x="3124200" y="6248400"/>
            <a:ext cx="2895600" cy="457200"/>
          </a:xfrm>
        </p:spPr>
        <p:txBody>
          <a:bodyPr/>
          <a:lstStyle>
            <a:lvl1pPr>
              <a:defRPr/>
            </a:lvl1pPr>
          </a:lstStyle>
          <a:p>
            <a:r>
              <a:rPr lang="en-US"/>
              <a:t>Analysis of Algorithms</a:t>
            </a:r>
          </a:p>
        </p:txBody>
      </p:sp>
      <p:sp>
        <p:nvSpPr>
          <p:cNvPr id="6" name="Slide Number Placeholder 5"/>
          <p:cNvSpPr>
            <a:spLocks noGrp="1"/>
          </p:cNvSpPr>
          <p:nvPr>
            <p:ph type="sldNum" sz="quarter" idx="12"/>
          </p:nvPr>
        </p:nvSpPr>
        <p:spPr>
          <a:xfrm>
            <a:off x="6553200" y="6243638"/>
            <a:ext cx="2133600" cy="457200"/>
          </a:xfrm>
        </p:spPr>
        <p:txBody>
          <a:bodyPr/>
          <a:lstStyle>
            <a:lvl1pPr>
              <a:defRPr/>
            </a:lvl1pPr>
          </a:lstStyle>
          <a:p>
            <a:fld id="{B60BC64F-3F7D-40F7-BF10-FF216CC8BB1C}" type="slidenum">
              <a:rPr lang="en-US"/>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43000"/>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30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30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243638"/>
            <a:ext cx="2133600" cy="457200"/>
          </a:xfrm>
        </p:spPr>
        <p:txBody>
          <a:bodyPr/>
          <a:lstStyle>
            <a:lvl1pPr>
              <a:defRPr/>
            </a:lvl1pPr>
          </a:lstStyle>
          <a:p>
            <a:fld id="{30479986-81F3-470F-A800-1F796D0C6057}" type="datetime1">
              <a:rPr lang="en-US"/>
              <a:pPr/>
              <a:t>3/8/2018</a:t>
            </a:fld>
            <a:endParaRPr lang="en-US"/>
          </a:p>
        </p:txBody>
      </p:sp>
      <p:sp>
        <p:nvSpPr>
          <p:cNvPr id="6" name="Footer Placeholder 5"/>
          <p:cNvSpPr>
            <a:spLocks noGrp="1"/>
          </p:cNvSpPr>
          <p:nvPr>
            <p:ph type="ftr" sz="quarter" idx="11"/>
          </p:nvPr>
        </p:nvSpPr>
        <p:spPr>
          <a:xfrm>
            <a:off x="3124200" y="6248400"/>
            <a:ext cx="2895600" cy="457200"/>
          </a:xfrm>
        </p:spPr>
        <p:txBody>
          <a:bodyPr/>
          <a:lstStyle>
            <a:lvl1pPr>
              <a:defRPr/>
            </a:lvl1pPr>
          </a:lstStyle>
          <a:p>
            <a:r>
              <a:rPr lang="en-US"/>
              <a:t>Analysis of Algorithms</a:t>
            </a:r>
          </a:p>
        </p:txBody>
      </p:sp>
      <p:sp>
        <p:nvSpPr>
          <p:cNvPr id="7" name="Slide Number Placeholder 6"/>
          <p:cNvSpPr>
            <a:spLocks noGrp="1"/>
          </p:cNvSpPr>
          <p:nvPr>
            <p:ph type="sldNum" sz="quarter" idx="12"/>
          </p:nvPr>
        </p:nvSpPr>
        <p:spPr>
          <a:xfrm>
            <a:off x="6553200" y="6243638"/>
            <a:ext cx="2133600" cy="457200"/>
          </a:xfrm>
        </p:spPr>
        <p:txBody>
          <a:bodyPr/>
          <a:lstStyle>
            <a:lvl1pPr>
              <a:defRPr/>
            </a:lvl1pPr>
          </a:lstStyle>
          <a:p>
            <a:fld id="{B093F53D-FD3A-4DD6-838A-8D0768A0B29C}"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81462068-418C-4A76-946D-BF36FF392732}" type="datetime1">
              <a:rPr lang="en-US"/>
              <a:pPr/>
              <a:t>3/8/2018</a:t>
            </a:fld>
            <a:endParaRPr lang="en-US"/>
          </a:p>
        </p:txBody>
      </p:sp>
      <p:sp>
        <p:nvSpPr>
          <p:cNvPr id="5" name="Footer Placeholder 4"/>
          <p:cNvSpPr>
            <a:spLocks noGrp="1"/>
          </p:cNvSpPr>
          <p:nvPr>
            <p:ph type="ftr" sz="quarter" idx="11"/>
          </p:nvPr>
        </p:nvSpPr>
        <p:spPr/>
        <p:txBody>
          <a:bodyPr/>
          <a:lstStyle>
            <a:lvl1pPr>
              <a:defRPr/>
            </a:lvl1pPr>
          </a:lstStyle>
          <a:p>
            <a:r>
              <a:rPr lang="en-US"/>
              <a:t>Analysis of Algorithms</a:t>
            </a:r>
          </a:p>
        </p:txBody>
      </p:sp>
      <p:sp>
        <p:nvSpPr>
          <p:cNvPr id="6" name="Slide Number Placeholder 5"/>
          <p:cNvSpPr>
            <a:spLocks noGrp="1"/>
          </p:cNvSpPr>
          <p:nvPr>
            <p:ph type="sldNum" sz="quarter" idx="12"/>
          </p:nvPr>
        </p:nvSpPr>
        <p:spPr/>
        <p:txBody>
          <a:bodyPr/>
          <a:lstStyle>
            <a:lvl1pPr>
              <a:defRPr/>
            </a:lvl1pPr>
          </a:lstStyle>
          <a:p>
            <a:fld id="{EA4D16A9-9E08-4FDE-8F97-404EECA02F06}"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fld id="{4FC3DD53-6467-47E3-8279-B92673DB1813}" type="datetime1">
              <a:rPr lang="en-US"/>
              <a:pPr/>
              <a:t>3/8/2018</a:t>
            </a:fld>
            <a:endParaRPr lang="en-US"/>
          </a:p>
        </p:txBody>
      </p:sp>
      <p:sp>
        <p:nvSpPr>
          <p:cNvPr id="5" name="Footer Placeholder 4"/>
          <p:cNvSpPr>
            <a:spLocks noGrp="1"/>
          </p:cNvSpPr>
          <p:nvPr>
            <p:ph type="ftr" sz="quarter" idx="11"/>
          </p:nvPr>
        </p:nvSpPr>
        <p:spPr/>
        <p:txBody>
          <a:bodyPr/>
          <a:lstStyle>
            <a:lvl1pPr>
              <a:defRPr/>
            </a:lvl1pPr>
          </a:lstStyle>
          <a:p>
            <a:r>
              <a:rPr lang="en-US"/>
              <a:t>Analysis of Algorithms</a:t>
            </a:r>
          </a:p>
        </p:txBody>
      </p:sp>
      <p:sp>
        <p:nvSpPr>
          <p:cNvPr id="6" name="Slide Number Placeholder 5"/>
          <p:cNvSpPr>
            <a:spLocks noGrp="1"/>
          </p:cNvSpPr>
          <p:nvPr>
            <p:ph type="sldNum" sz="quarter" idx="12"/>
          </p:nvPr>
        </p:nvSpPr>
        <p:spPr/>
        <p:txBody>
          <a:bodyPr/>
          <a:lstStyle>
            <a:lvl1pPr>
              <a:defRPr/>
            </a:lvl1pPr>
          </a:lstStyle>
          <a:p>
            <a:fld id="{C69967A6-18B3-42BF-B1E6-880CD63AD5A8}"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fld id="{4C53674D-820E-4669-B147-167E18401004}" type="datetime1">
              <a:rPr lang="en-US"/>
              <a:pPr/>
              <a:t>3/8/2018</a:t>
            </a:fld>
            <a:endParaRPr lang="en-US"/>
          </a:p>
        </p:txBody>
      </p:sp>
      <p:sp>
        <p:nvSpPr>
          <p:cNvPr id="6" name="Footer Placeholder 5"/>
          <p:cNvSpPr>
            <a:spLocks noGrp="1"/>
          </p:cNvSpPr>
          <p:nvPr>
            <p:ph type="ftr" sz="quarter" idx="11"/>
          </p:nvPr>
        </p:nvSpPr>
        <p:spPr/>
        <p:txBody>
          <a:bodyPr/>
          <a:lstStyle>
            <a:lvl1pPr>
              <a:defRPr/>
            </a:lvl1pPr>
          </a:lstStyle>
          <a:p>
            <a:r>
              <a:rPr lang="en-US"/>
              <a:t>Analysis of Algorithms</a:t>
            </a:r>
          </a:p>
        </p:txBody>
      </p:sp>
      <p:sp>
        <p:nvSpPr>
          <p:cNvPr id="7" name="Slide Number Placeholder 6"/>
          <p:cNvSpPr>
            <a:spLocks noGrp="1"/>
          </p:cNvSpPr>
          <p:nvPr>
            <p:ph type="sldNum" sz="quarter" idx="12"/>
          </p:nvPr>
        </p:nvSpPr>
        <p:spPr/>
        <p:txBody>
          <a:bodyPr/>
          <a:lstStyle>
            <a:lvl1pPr>
              <a:defRPr/>
            </a:lvl1pPr>
          </a:lstStyle>
          <a:p>
            <a:fld id="{25BA35B9-5CBD-4E2C-989A-9E05BB534D96}"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fld id="{92D0EA1F-712C-4DD0-98D6-B6DF3B7E36E4}" type="datetime1">
              <a:rPr lang="en-US"/>
              <a:pPr/>
              <a:t>3/8/2018</a:t>
            </a:fld>
            <a:endParaRPr lang="en-US"/>
          </a:p>
        </p:txBody>
      </p:sp>
      <p:sp>
        <p:nvSpPr>
          <p:cNvPr id="8" name="Footer Placeholder 7"/>
          <p:cNvSpPr>
            <a:spLocks noGrp="1"/>
          </p:cNvSpPr>
          <p:nvPr>
            <p:ph type="ftr" sz="quarter" idx="11"/>
          </p:nvPr>
        </p:nvSpPr>
        <p:spPr/>
        <p:txBody>
          <a:bodyPr/>
          <a:lstStyle>
            <a:lvl1pPr>
              <a:defRPr/>
            </a:lvl1pPr>
          </a:lstStyle>
          <a:p>
            <a:r>
              <a:rPr lang="en-US"/>
              <a:t>Analysis of Algorithms</a:t>
            </a:r>
          </a:p>
        </p:txBody>
      </p:sp>
      <p:sp>
        <p:nvSpPr>
          <p:cNvPr id="9" name="Slide Number Placeholder 8"/>
          <p:cNvSpPr>
            <a:spLocks noGrp="1"/>
          </p:cNvSpPr>
          <p:nvPr>
            <p:ph type="sldNum" sz="quarter" idx="12"/>
          </p:nvPr>
        </p:nvSpPr>
        <p:spPr/>
        <p:txBody>
          <a:bodyPr/>
          <a:lstStyle>
            <a:lvl1pPr>
              <a:defRPr/>
            </a:lvl1pPr>
          </a:lstStyle>
          <a:p>
            <a:fld id="{B22061A3-8148-4540-A564-5C1FC05814C7}"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fld id="{76EA54A7-5AEB-4993-BA36-2DD02ADE656C}" type="datetime1">
              <a:rPr lang="en-US"/>
              <a:pPr/>
              <a:t>3/8/2018</a:t>
            </a:fld>
            <a:endParaRPr lang="en-US"/>
          </a:p>
        </p:txBody>
      </p:sp>
      <p:sp>
        <p:nvSpPr>
          <p:cNvPr id="4" name="Footer Placeholder 3"/>
          <p:cNvSpPr>
            <a:spLocks noGrp="1"/>
          </p:cNvSpPr>
          <p:nvPr>
            <p:ph type="ftr" sz="quarter" idx="11"/>
          </p:nvPr>
        </p:nvSpPr>
        <p:spPr/>
        <p:txBody>
          <a:bodyPr/>
          <a:lstStyle>
            <a:lvl1pPr>
              <a:defRPr/>
            </a:lvl1pPr>
          </a:lstStyle>
          <a:p>
            <a:r>
              <a:rPr lang="en-US"/>
              <a:t>Analysis of Algorithms</a:t>
            </a:r>
          </a:p>
        </p:txBody>
      </p:sp>
      <p:sp>
        <p:nvSpPr>
          <p:cNvPr id="5" name="Slide Number Placeholder 4"/>
          <p:cNvSpPr>
            <a:spLocks noGrp="1"/>
          </p:cNvSpPr>
          <p:nvPr>
            <p:ph type="sldNum" sz="quarter" idx="12"/>
          </p:nvPr>
        </p:nvSpPr>
        <p:spPr/>
        <p:txBody>
          <a:bodyPr/>
          <a:lstStyle>
            <a:lvl1pPr>
              <a:defRPr/>
            </a:lvl1pPr>
          </a:lstStyle>
          <a:p>
            <a:fld id="{5E2EA183-926C-440E-BD0B-B201D97522A3}"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FFEB5FF9-B98A-487C-A06B-DC62CCE047A2}" type="datetime1">
              <a:rPr lang="en-US"/>
              <a:pPr/>
              <a:t>3/8/2018</a:t>
            </a:fld>
            <a:endParaRPr lang="en-US"/>
          </a:p>
        </p:txBody>
      </p:sp>
      <p:sp>
        <p:nvSpPr>
          <p:cNvPr id="3" name="Footer Placeholder 2"/>
          <p:cNvSpPr>
            <a:spLocks noGrp="1"/>
          </p:cNvSpPr>
          <p:nvPr>
            <p:ph type="ftr" sz="quarter" idx="11"/>
          </p:nvPr>
        </p:nvSpPr>
        <p:spPr/>
        <p:txBody>
          <a:bodyPr/>
          <a:lstStyle>
            <a:lvl1pPr>
              <a:defRPr/>
            </a:lvl1pPr>
          </a:lstStyle>
          <a:p>
            <a:r>
              <a:rPr lang="en-US"/>
              <a:t>Analysis of Algorithms</a:t>
            </a:r>
          </a:p>
        </p:txBody>
      </p:sp>
      <p:sp>
        <p:nvSpPr>
          <p:cNvPr id="4" name="Slide Number Placeholder 3"/>
          <p:cNvSpPr>
            <a:spLocks noGrp="1"/>
          </p:cNvSpPr>
          <p:nvPr>
            <p:ph type="sldNum" sz="quarter" idx="12"/>
          </p:nvPr>
        </p:nvSpPr>
        <p:spPr/>
        <p:txBody>
          <a:bodyPr/>
          <a:lstStyle>
            <a:lvl1pPr>
              <a:defRPr/>
            </a:lvl1pPr>
          </a:lstStyle>
          <a:p>
            <a:fld id="{095E978F-8F28-4EF0-B9D7-E787871E5856}"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9E1B031D-2D1D-4741-84FF-57A035127696}" type="datetime1">
              <a:rPr lang="en-US"/>
              <a:pPr/>
              <a:t>3/8/2018</a:t>
            </a:fld>
            <a:endParaRPr lang="en-US"/>
          </a:p>
        </p:txBody>
      </p:sp>
      <p:sp>
        <p:nvSpPr>
          <p:cNvPr id="6" name="Footer Placeholder 5"/>
          <p:cNvSpPr>
            <a:spLocks noGrp="1"/>
          </p:cNvSpPr>
          <p:nvPr>
            <p:ph type="ftr" sz="quarter" idx="11"/>
          </p:nvPr>
        </p:nvSpPr>
        <p:spPr/>
        <p:txBody>
          <a:bodyPr/>
          <a:lstStyle>
            <a:lvl1pPr>
              <a:defRPr/>
            </a:lvl1pPr>
          </a:lstStyle>
          <a:p>
            <a:r>
              <a:rPr lang="en-US"/>
              <a:t>Analysis of Algorithms</a:t>
            </a:r>
          </a:p>
        </p:txBody>
      </p:sp>
      <p:sp>
        <p:nvSpPr>
          <p:cNvPr id="7" name="Slide Number Placeholder 6"/>
          <p:cNvSpPr>
            <a:spLocks noGrp="1"/>
          </p:cNvSpPr>
          <p:nvPr>
            <p:ph type="sldNum" sz="quarter" idx="12"/>
          </p:nvPr>
        </p:nvSpPr>
        <p:spPr/>
        <p:txBody>
          <a:bodyPr/>
          <a:lstStyle>
            <a:lvl1pPr>
              <a:defRPr/>
            </a:lvl1pPr>
          </a:lstStyle>
          <a:p>
            <a:fld id="{9AB9DF1A-9CD7-4406-85C9-51D4A448AFC1}"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E202083A-58CE-4DB7-A812-149ED7E875FB}" type="datetime1">
              <a:rPr lang="en-US"/>
              <a:pPr/>
              <a:t>3/8/2018</a:t>
            </a:fld>
            <a:endParaRPr lang="en-US"/>
          </a:p>
        </p:txBody>
      </p:sp>
      <p:sp>
        <p:nvSpPr>
          <p:cNvPr id="6" name="Footer Placeholder 5"/>
          <p:cNvSpPr>
            <a:spLocks noGrp="1"/>
          </p:cNvSpPr>
          <p:nvPr>
            <p:ph type="ftr" sz="quarter" idx="11"/>
          </p:nvPr>
        </p:nvSpPr>
        <p:spPr/>
        <p:txBody>
          <a:bodyPr/>
          <a:lstStyle>
            <a:lvl1pPr>
              <a:defRPr/>
            </a:lvl1pPr>
          </a:lstStyle>
          <a:p>
            <a:r>
              <a:rPr lang="en-US"/>
              <a:t>Analysis of Algorithms</a:t>
            </a:r>
          </a:p>
        </p:txBody>
      </p:sp>
      <p:sp>
        <p:nvSpPr>
          <p:cNvPr id="7" name="Slide Number Placeholder 6"/>
          <p:cNvSpPr>
            <a:spLocks noGrp="1"/>
          </p:cNvSpPr>
          <p:nvPr>
            <p:ph type="sldNum" sz="quarter" idx="12"/>
          </p:nvPr>
        </p:nvSpPr>
        <p:spPr/>
        <p:txBody>
          <a:bodyPr/>
          <a:lstStyle>
            <a:lvl1pPr>
              <a:defRPr/>
            </a:lvl1pPr>
          </a:lstStyle>
          <a:p>
            <a:fld id="{FD17AAED-1CA1-4038-8A09-722A4739DE66}"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amma/>
                <a:shade val="57647"/>
                <a:invGamma/>
              </a:schemeClr>
            </a:gs>
            <a:gs pos="100000">
              <a:schemeClr val="bg1"/>
            </a:gs>
          </a:gsLst>
          <a:lin ang="2700000" scaled="1"/>
        </a:gradFill>
        <a:effectLst/>
      </p:bgPr>
    </p:bg>
    <p:spTree>
      <p:nvGrpSpPr>
        <p:cNvPr id="1" name=""/>
        <p:cNvGrpSpPr/>
        <p:nvPr/>
      </p:nvGrpSpPr>
      <p:grpSpPr>
        <a:xfrm>
          <a:off x="0" y="0"/>
          <a:ext cx="0" cy="0"/>
          <a:chOff x="0" y="0"/>
          <a:chExt cx="0" cy="0"/>
        </a:xfrm>
      </p:grpSpPr>
      <p:grpSp>
        <p:nvGrpSpPr>
          <p:cNvPr id="1738754" name="Group 2"/>
          <p:cNvGrpSpPr>
            <a:grpSpLocks/>
          </p:cNvGrpSpPr>
          <p:nvPr/>
        </p:nvGrpSpPr>
        <p:grpSpPr bwMode="auto">
          <a:xfrm>
            <a:off x="0" y="0"/>
            <a:ext cx="9144000" cy="6856413"/>
            <a:chOff x="0" y="0"/>
            <a:chExt cx="5760" cy="4319"/>
          </a:xfrm>
        </p:grpSpPr>
        <p:sp>
          <p:nvSpPr>
            <p:cNvPr id="1738755" name="Freeform 3"/>
            <p:cNvSpPr>
              <a:spLocks/>
            </p:cNvSpPr>
            <p:nvPr/>
          </p:nvSpPr>
          <p:spPr bwMode="hidden">
            <a:xfrm>
              <a:off x="0" y="12"/>
              <a:ext cx="5758" cy="3273"/>
            </a:xfrm>
            <a:custGeom>
              <a:avLst/>
              <a:gdLst/>
              <a:ahLst/>
              <a:cxnLst>
                <a:cxn ang="0">
                  <a:pos x="3193" y="1816"/>
                </a:cxn>
                <a:cxn ang="0">
                  <a:pos x="0" y="0"/>
                </a:cxn>
                <a:cxn ang="0">
                  <a:pos x="0" y="522"/>
                </a:cxn>
                <a:cxn ang="0">
                  <a:pos x="3037" y="1978"/>
                </a:cxn>
                <a:cxn ang="0">
                  <a:pos x="5740" y="3273"/>
                </a:cxn>
                <a:cxn ang="0">
                  <a:pos x="5740" y="3267"/>
                </a:cxn>
                <a:cxn ang="0">
                  <a:pos x="3193" y="1816"/>
                </a:cxn>
                <a:cxn ang="0">
                  <a:pos x="3193" y="1816"/>
                </a:cxn>
              </a:cxnLst>
              <a:rect l="0" t="0" r="r" b="b"/>
              <a:pathLst>
                <a:path w="5740" h="3273">
                  <a:moveTo>
                    <a:pt x="3193" y="1816"/>
                  </a:moveTo>
                  <a:lnTo>
                    <a:pt x="0" y="0"/>
                  </a:lnTo>
                  <a:lnTo>
                    <a:pt x="0" y="522"/>
                  </a:lnTo>
                  <a:lnTo>
                    <a:pt x="3037" y="1978"/>
                  </a:lnTo>
                  <a:lnTo>
                    <a:pt x="5740" y="3273"/>
                  </a:lnTo>
                  <a:lnTo>
                    <a:pt x="5740" y="3267"/>
                  </a:lnTo>
                  <a:lnTo>
                    <a:pt x="3193" y="1816"/>
                  </a:lnTo>
                  <a:lnTo>
                    <a:pt x="3193" y="1816"/>
                  </a:lnTo>
                  <a:close/>
                </a:path>
              </a:pathLst>
            </a:custGeom>
            <a:gradFill rotWithShape="0">
              <a:gsLst>
                <a:gs pos="0">
                  <a:schemeClr val="bg2">
                    <a:gamma/>
                    <a:shade val="63529"/>
                    <a:invGamma/>
                  </a:schemeClr>
                </a:gs>
                <a:gs pos="100000">
                  <a:schemeClr val="bg2"/>
                </a:gs>
              </a:gsLst>
              <a:lin ang="0" scaled="1"/>
            </a:gradFill>
            <a:ln w="9525">
              <a:noFill/>
              <a:round/>
              <a:headEnd/>
              <a:tailEnd/>
            </a:ln>
          </p:spPr>
          <p:txBody>
            <a:bodyPr/>
            <a:lstStyle/>
            <a:p>
              <a:endParaRPr lang="en-US"/>
            </a:p>
          </p:txBody>
        </p:sp>
        <p:sp>
          <p:nvSpPr>
            <p:cNvPr id="1738756" name="Freeform 4"/>
            <p:cNvSpPr>
              <a:spLocks/>
            </p:cNvSpPr>
            <p:nvPr/>
          </p:nvSpPr>
          <p:spPr bwMode="hidden">
            <a:xfrm>
              <a:off x="149" y="0"/>
              <a:ext cx="5609" cy="3243"/>
            </a:xfrm>
            <a:custGeom>
              <a:avLst/>
              <a:gdLst/>
              <a:ahLst/>
              <a:cxnLst>
                <a:cxn ang="0">
                  <a:pos x="3163" y="1714"/>
                </a:cxn>
                <a:cxn ang="0">
                  <a:pos x="431" y="0"/>
                </a:cxn>
                <a:cxn ang="0">
                  <a:pos x="0" y="0"/>
                </a:cxn>
                <a:cxn ang="0">
                  <a:pos x="3086" y="1786"/>
                </a:cxn>
                <a:cxn ang="0">
                  <a:pos x="5591" y="3243"/>
                </a:cxn>
                <a:cxn ang="0">
                  <a:pos x="5591" y="3237"/>
                </a:cxn>
                <a:cxn ang="0">
                  <a:pos x="3163" y="1714"/>
                </a:cxn>
                <a:cxn ang="0">
                  <a:pos x="3163" y="1714"/>
                </a:cxn>
              </a:cxnLst>
              <a:rect l="0" t="0" r="r" b="b"/>
              <a:pathLst>
                <a:path w="5591" h="3243">
                  <a:moveTo>
                    <a:pt x="3163" y="1714"/>
                  </a:moveTo>
                  <a:lnTo>
                    <a:pt x="431" y="0"/>
                  </a:lnTo>
                  <a:lnTo>
                    <a:pt x="0" y="0"/>
                  </a:lnTo>
                  <a:lnTo>
                    <a:pt x="3086" y="1786"/>
                  </a:lnTo>
                  <a:lnTo>
                    <a:pt x="5591" y="3243"/>
                  </a:lnTo>
                  <a:lnTo>
                    <a:pt x="5591" y="3237"/>
                  </a:lnTo>
                  <a:lnTo>
                    <a:pt x="3163" y="1714"/>
                  </a:lnTo>
                  <a:lnTo>
                    <a:pt x="3163" y="1714"/>
                  </a:lnTo>
                  <a:close/>
                </a:path>
              </a:pathLst>
            </a:custGeom>
            <a:gradFill rotWithShape="0">
              <a:gsLst>
                <a:gs pos="0">
                  <a:schemeClr val="bg1">
                    <a:gamma/>
                    <a:shade val="60784"/>
                    <a:invGamma/>
                  </a:schemeClr>
                </a:gs>
                <a:gs pos="100000">
                  <a:schemeClr val="bg1"/>
                </a:gs>
              </a:gsLst>
              <a:lin ang="2700000" scaled="1"/>
            </a:gradFill>
            <a:ln w="9525">
              <a:noFill/>
              <a:round/>
              <a:headEnd/>
              <a:tailEnd/>
            </a:ln>
          </p:spPr>
          <p:txBody>
            <a:bodyPr/>
            <a:lstStyle/>
            <a:p>
              <a:endParaRPr lang="en-US"/>
            </a:p>
          </p:txBody>
        </p:sp>
        <p:sp>
          <p:nvSpPr>
            <p:cNvPr id="1738757" name="Freeform 5"/>
            <p:cNvSpPr>
              <a:spLocks/>
            </p:cNvSpPr>
            <p:nvPr/>
          </p:nvSpPr>
          <p:spPr bwMode="hidden">
            <a:xfrm>
              <a:off x="0" y="3433"/>
              <a:ext cx="4038" cy="191"/>
            </a:xfrm>
            <a:custGeom>
              <a:avLst/>
              <a:gdLst/>
              <a:ahLst/>
              <a:cxnLst>
                <a:cxn ang="0">
                  <a:pos x="0" y="156"/>
                </a:cxn>
                <a:cxn ang="0">
                  <a:pos x="4042" y="192"/>
                </a:cxn>
                <a:cxn ang="0">
                  <a:pos x="4042" y="144"/>
                </a:cxn>
                <a:cxn ang="0">
                  <a:pos x="0" y="0"/>
                </a:cxn>
                <a:cxn ang="0">
                  <a:pos x="0" y="156"/>
                </a:cxn>
                <a:cxn ang="0">
                  <a:pos x="0" y="156"/>
                </a:cxn>
              </a:cxnLst>
              <a:rect l="0" t="0" r="r" b="b"/>
              <a:pathLst>
                <a:path w="4042" h="192">
                  <a:moveTo>
                    <a:pt x="0" y="156"/>
                  </a:moveTo>
                  <a:lnTo>
                    <a:pt x="4042" y="192"/>
                  </a:lnTo>
                  <a:lnTo>
                    <a:pt x="4042" y="144"/>
                  </a:lnTo>
                  <a:lnTo>
                    <a:pt x="0" y="0"/>
                  </a:lnTo>
                  <a:lnTo>
                    <a:pt x="0" y="156"/>
                  </a:lnTo>
                  <a:lnTo>
                    <a:pt x="0" y="156"/>
                  </a:lnTo>
                  <a:close/>
                </a:path>
              </a:pathLst>
            </a:custGeom>
            <a:gradFill rotWithShape="0">
              <a:gsLst>
                <a:gs pos="0">
                  <a:schemeClr val="bg2">
                    <a:gamma/>
                    <a:shade val="75686"/>
                    <a:invGamma/>
                  </a:schemeClr>
                </a:gs>
                <a:gs pos="100000">
                  <a:schemeClr val="bg2"/>
                </a:gs>
              </a:gsLst>
              <a:lin ang="0" scaled="1"/>
            </a:gradFill>
            <a:ln w="9525">
              <a:noFill/>
              <a:round/>
              <a:headEnd/>
              <a:tailEnd/>
            </a:ln>
          </p:spPr>
          <p:txBody>
            <a:bodyPr/>
            <a:lstStyle/>
            <a:p>
              <a:endParaRPr lang="en-US"/>
            </a:p>
          </p:txBody>
        </p:sp>
        <p:sp>
          <p:nvSpPr>
            <p:cNvPr id="1738758" name="Freeform 6"/>
            <p:cNvSpPr>
              <a:spLocks/>
            </p:cNvSpPr>
            <p:nvPr/>
          </p:nvSpPr>
          <p:spPr bwMode="hidden">
            <a:xfrm>
              <a:off x="4038" y="3577"/>
              <a:ext cx="1720" cy="65"/>
            </a:xfrm>
            <a:custGeom>
              <a:avLst/>
              <a:gdLst/>
              <a:ahLst/>
              <a:cxnLst>
                <a:cxn ang="0">
                  <a:pos x="1722" y="66"/>
                </a:cxn>
                <a:cxn ang="0">
                  <a:pos x="1722" y="60"/>
                </a:cxn>
                <a:cxn ang="0">
                  <a:pos x="0" y="0"/>
                </a:cxn>
                <a:cxn ang="0">
                  <a:pos x="0" y="48"/>
                </a:cxn>
                <a:cxn ang="0">
                  <a:pos x="1722" y="66"/>
                </a:cxn>
                <a:cxn ang="0">
                  <a:pos x="1722" y="66"/>
                </a:cxn>
              </a:cxnLst>
              <a:rect l="0" t="0" r="r" b="b"/>
              <a:pathLst>
                <a:path w="1722" h="66">
                  <a:moveTo>
                    <a:pt x="1722" y="66"/>
                  </a:moveTo>
                  <a:lnTo>
                    <a:pt x="1722" y="60"/>
                  </a:lnTo>
                  <a:lnTo>
                    <a:pt x="0" y="0"/>
                  </a:lnTo>
                  <a:lnTo>
                    <a:pt x="0" y="48"/>
                  </a:lnTo>
                  <a:lnTo>
                    <a:pt x="1722" y="66"/>
                  </a:lnTo>
                  <a:lnTo>
                    <a:pt x="1722" y="66"/>
                  </a:lnTo>
                  <a:close/>
                </a:path>
              </a:pathLst>
            </a:custGeom>
            <a:gradFill rotWithShape="0">
              <a:gsLst>
                <a:gs pos="0">
                  <a:schemeClr val="bg2"/>
                </a:gs>
                <a:gs pos="100000">
                  <a:schemeClr val="bg1"/>
                </a:gs>
              </a:gsLst>
              <a:lin ang="0" scaled="1"/>
            </a:gradFill>
            <a:ln w="9525">
              <a:noFill/>
              <a:round/>
              <a:headEnd/>
              <a:tailEnd/>
            </a:ln>
          </p:spPr>
          <p:txBody>
            <a:bodyPr/>
            <a:lstStyle/>
            <a:p>
              <a:endParaRPr lang="en-US"/>
            </a:p>
          </p:txBody>
        </p:sp>
        <p:sp>
          <p:nvSpPr>
            <p:cNvPr id="1738759" name="Freeform 7"/>
            <p:cNvSpPr>
              <a:spLocks/>
            </p:cNvSpPr>
            <p:nvPr/>
          </p:nvSpPr>
          <p:spPr bwMode="hidden">
            <a:xfrm>
              <a:off x="0" y="3726"/>
              <a:ext cx="4784" cy="329"/>
            </a:xfrm>
            <a:custGeom>
              <a:avLst/>
              <a:gdLst/>
              <a:ahLst/>
              <a:cxnLst>
                <a:cxn ang="0">
                  <a:pos x="0" y="329"/>
                </a:cxn>
                <a:cxn ang="0">
                  <a:pos x="4789" y="77"/>
                </a:cxn>
                <a:cxn ang="0">
                  <a:pos x="4789" y="0"/>
                </a:cxn>
                <a:cxn ang="0">
                  <a:pos x="0" y="107"/>
                </a:cxn>
                <a:cxn ang="0">
                  <a:pos x="0" y="329"/>
                </a:cxn>
                <a:cxn ang="0">
                  <a:pos x="0" y="329"/>
                </a:cxn>
              </a:cxnLst>
              <a:rect l="0" t="0" r="r" b="b"/>
              <a:pathLst>
                <a:path w="4789" h="329">
                  <a:moveTo>
                    <a:pt x="0" y="329"/>
                  </a:moveTo>
                  <a:lnTo>
                    <a:pt x="4789" y="77"/>
                  </a:lnTo>
                  <a:lnTo>
                    <a:pt x="4789" y="0"/>
                  </a:lnTo>
                  <a:lnTo>
                    <a:pt x="0" y="107"/>
                  </a:lnTo>
                  <a:lnTo>
                    <a:pt x="0" y="329"/>
                  </a:lnTo>
                  <a:lnTo>
                    <a:pt x="0" y="329"/>
                  </a:lnTo>
                  <a:close/>
                </a:path>
              </a:pathLst>
            </a:custGeom>
            <a:gradFill rotWithShape="0">
              <a:gsLst>
                <a:gs pos="0">
                  <a:schemeClr val="bg1">
                    <a:gamma/>
                    <a:shade val="81961"/>
                    <a:invGamma/>
                  </a:schemeClr>
                </a:gs>
                <a:gs pos="100000">
                  <a:schemeClr val="bg1"/>
                </a:gs>
              </a:gsLst>
              <a:lin ang="0" scaled="1"/>
            </a:gradFill>
            <a:ln w="9525" cap="flat" cmpd="sng">
              <a:noFill/>
              <a:prstDash val="solid"/>
              <a:round/>
              <a:headEnd type="none" w="med" len="med"/>
              <a:tailEnd type="none" w="med" len="med"/>
            </a:ln>
            <a:effectLst/>
          </p:spPr>
          <p:txBody>
            <a:bodyPr/>
            <a:lstStyle/>
            <a:p>
              <a:endParaRPr lang="en-US"/>
            </a:p>
          </p:txBody>
        </p:sp>
        <p:sp>
          <p:nvSpPr>
            <p:cNvPr id="1738760" name="Freeform 8"/>
            <p:cNvSpPr>
              <a:spLocks/>
            </p:cNvSpPr>
            <p:nvPr/>
          </p:nvSpPr>
          <p:spPr bwMode="hidden">
            <a:xfrm>
              <a:off x="4784" y="3702"/>
              <a:ext cx="974" cy="101"/>
            </a:xfrm>
            <a:custGeom>
              <a:avLst/>
              <a:gdLst/>
              <a:ahLst/>
              <a:cxnLst>
                <a:cxn ang="0">
                  <a:pos x="975" y="48"/>
                </a:cxn>
                <a:cxn ang="0">
                  <a:pos x="975" y="0"/>
                </a:cxn>
                <a:cxn ang="0">
                  <a:pos x="0" y="24"/>
                </a:cxn>
                <a:cxn ang="0">
                  <a:pos x="0" y="101"/>
                </a:cxn>
                <a:cxn ang="0">
                  <a:pos x="975" y="48"/>
                </a:cxn>
                <a:cxn ang="0">
                  <a:pos x="975" y="48"/>
                </a:cxn>
              </a:cxnLst>
              <a:rect l="0" t="0" r="r" b="b"/>
              <a:pathLst>
                <a:path w="975" h="101">
                  <a:moveTo>
                    <a:pt x="975" y="48"/>
                  </a:moveTo>
                  <a:lnTo>
                    <a:pt x="975" y="0"/>
                  </a:lnTo>
                  <a:lnTo>
                    <a:pt x="0" y="24"/>
                  </a:lnTo>
                  <a:lnTo>
                    <a:pt x="0" y="101"/>
                  </a:lnTo>
                  <a:lnTo>
                    <a:pt x="975" y="48"/>
                  </a:lnTo>
                  <a:lnTo>
                    <a:pt x="975" y="48"/>
                  </a:lnTo>
                  <a:close/>
                </a:path>
              </a:pathLst>
            </a:custGeom>
            <a:solidFill>
              <a:schemeClr val="bg1"/>
            </a:solidFill>
            <a:ln w="9525">
              <a:noFill/>
              <a:round/>
              <a:headEnd/>
              <a:tailEnd/>
            </a:ln>
          </p:spPr>
          <p:txBody>
            <a:bodyPr/>
            <a:lstStyle/>
            <a:p>
              <a:endParaRPr lang="en-US"/>
            </a:p>
          </p:txBody>
        </p:sp>
        <p:sp>
          <p:nvSpPr>
            <p:cNvPr id="1738761" name="Freeform 9"/>
            <p:cNvSpPr>
              <a:spLocks/>
            </p:cNvSpPr>
            <p:nvPr/>
          </p:nvSpPr>
          <p:spPr bwMode="hidden">
            <a:xfrm>
              <a:off x="3619" y="3815"/>
              <a:ext cx="2139" cy="198"/>
            </a:xfrm>
            <a:custGeom>
              <a:avLst/>
              <a:gdLst/>
              <a:ahLst/>
              <a:cxnLst>
                <a:cxn ang="0">
                  <a:pos x="2141" y="0"/>
                </a:cxn>
                <a:cxn ang="0">
                  <a:pos x="0" y="156"/>
                </a:cxn>
                <a:cxn ang="0">
                  <a:pos x="0" y="198"/>
                </a:cxn>
                <a:cxn ang="0">
                  <a:pos x="2141" y="0"/>
                </a:cxn>
                <a:cxn ang="0">
                  <a:pos x="2141" y="0"/>
                </a:cxn>
              </a:cxnLst>
              <a:rect l="0" t="0" r="r" b="b"/>
              <a:pathLst>
                <a:path w="2141" h="198">
                  <a:moveTo>
                    <a:pt x="2141" y="0"/>
                  </a:moveTo>
                  <a:lnTo>
                    <a:pt x="0" y="156"/>
                  </a:lnTo>
                  <a:lnTo>
                    <a:pt x="0" y="198"/>
                  </a:lnTo>
                  <a:lnTo>
                    <a:pt x="2141" y="0"/>
                  </a:lnTo>
                  <a:lnTo>
                    <a:pt x="2141" y="0"/>
                  </a:lnTo>
                  <a:close/>
                </a:path>
              </a:pathLst>
            </a:custGeom>
            <a:solidFill>
              <a:schemeClr val="bg1"/>
            </a:solidFill>
            <a:ln w="9525">
              <a:noFill/>
              <a:round/>
              <a:headEnd/>
              <a:tailEnd/>
            </a:ln>
          </p:spPr>
          <p:txBody>
            <a:bodyPr/>
            <a:lstStyle/>
            <a:p>
              <a:endParaRPr lang="en-US"/>
            </a:p>
          </p:txBody>
        </p:sp>
        <p:sp>
          <p:nvSpPr>
            <p:cNvPr id="1738762" name="Freeform 10"/>
            <p:cNvSpPr>
              <a:spLocks/>
            </p:cNvSpPr>
            <p:nvPr/>
          </p:nvSpPr>
          <p:spPr bwMode="hidden">
            <a:xfrm>
              <a:off x="0" y="3971"/>
              <a:ext cx="3619" cy="348"/>
            </a:xfrm>
            <a:custGeom>
              <a:avLst/>
              <a:gdLst/>
              <a:ahLst/>
              <a:cxnLst>
                <a:cxn ang="0">
                  <a:pos x="0" y="348"/>
                </a:cxn>
                <a:cxn ang="0">
                  <a:pos x="311" y="348"/>
                </a:cxn>
                <a:cxn ang="0">
                  <a:pos x="3623" y="42"/>
                </a:cxn>
                <a:cxn ang="0">
                  <a:pos x="3623" y="0"/>
                </a:cxn>
                <a:cxn ang="0">
                  <a:pos x="0" y="264"/>
                </a:cxn>
                <a:cxn ang="0">
                  <a:pos x="0" y="348"/>
                </a:cxn>
                <a:cxn ang="0">
                  <a:pos x="0" y="348"/>
                </a:cxn>
              </a:cxnLst>
              <a:rect l="0" t="0" r="r" b="b"/>
              <a:pathLst>
                <a:path w="3623" h="348">
                  <a:moveTo>
                    <a:pt x="0" y="348"/>
                  </a:moveTo>
                  <a:lnTo>
                    <a:pt x="311" y="348"/>
                  </a:lnTo>
                  <a:lnTo>
                    <a:pt x="3623" y="42"/>
                  </a:lnTo>
                  <a:lnTo>
                    <a:pt x="3623" y="0"/>
                  </a:lnTo>
                  <a:lnTo>
                    <a:pt x="0" y="264"/>
                  </a:lnTo>
                  <a:lnTo>
                    <a:pt x="0" y="348"/>
                  </a:lnTo>
                  <a:lnTo>
                    <a:pt x="0" y="348"/>
                  </a:lnTo>
                  <a:close/>
                </a:path>
              </a:pathLst>
            </a:custGeom>
            <a:gradFill rotWithShape="0">
              <a:gsLst>
                <a:gs pos="0">
                  <a:schemeClr val="bg1">
                    <a:gamma/>
                    <a:shade val="72549"/>
                    <a:invGamma/>
                  </a:schemeClr>
                </a:gs>
                <a:gs pos="100000">
                  <a:schemeClr val="bg1"/>
                </a:gs>
              </a:gsLst>
              <a:lin ang="0" scaled="1"/>
            </a:gradFill>
            <a:ln w="9525">
              <a:noFill/>
              <a:round/>
              <a:headEnd/>
              <a:tailEnd/>
            </a:ln>
          </p:spPr>
          <p:txBody>
            <a:bodyPr/>
            <a:lstStyle/>
            <a:p>
              <a:endParaRPr lang="en-US"/>
            </a:p>
          </p:txBody>
        </p:sp>
        <p:sp>
          <p:nvSpPr>
            <p:cNvPr id="1738763" name="Freeform 11"/>
            <p:cNvSpPr>
              <a:spLocks/>
            </p:cNvSpPr>
            <p:nvPr/>
          </p:nvSpPr>
          <p:spPr bwMode="hidden">
            <a:xfrm>
              <a:off x="2097" y="4043"/>
              <a:ext cx="2514" cy="276"/>
            </a:xfrm>
            <a:custGeom>
              <a:avLst/>
              <a:gdLst/>
              <a:ahLst/>
              <a:cxnLst>
                <a:cxn ang="0">
                  <a:pos x="2182" y="276"/>
                </a:cxn>
                <a:cxn ang="0">
                  <a:pos x="2517" y="204"/>
                </a:cxn>
                <a:cxn ang="0">
                  <a:pos x="2260" y="0"/>
                </a:cxn>
                <a:cxn ang="0">
                  <a:pos x="0" y="276"/>
                </a:cxn>
                <a:cxn ang="0">
                  <a:pos x="2182" y="276"/>
                </a:cxn>
                <a:cxn ang="0">
                  <a:pos x="2182" y="276"/>
                </a:cxn>
              </a:cxnLst>
              <a:rect l="0" t="0" r="r" b="b"/>
              <a:pathLst>
                <a:path w="2517" h="276">
                  <a:moveTo>
                    <a:pt x="2182" y="276"/>
                  </a:moveTo>
                  <a:lnTo>
                    <a:pt x="2517" y="204"/>
                  </a:lnTo>
                  <a:lnTo>
                    <a:pt x="2260" y="0"/>
                  </a:lnTo>
                  <a:lnTo>
                    <a:pt x="0" y="276"/>
                  </a:lnTo>
                  <a:lnTo>
                    <a:pt x="2182" y="276"/>
                  </a:lnTo>
                  <a:lnTo>
                    <a:pt x="2182" y="276"/>
                  </a:lnTo>
                  <a:close/>
                </a:path>
              </a:pathLst>
            </a:custGeom>
            <a:solidFill>
              <a:schemeClr val="bg1"/>
            </a:solidFill>
            <a:ln w="9525">
              <a:noFill/>
              <a:round/>
              <a:headEnd/>
              <a:tailEnd/>
            </a:ln>
          </p:spPr>
          <p:txBody>
            <a:bodyPr/>
            <a:lstStyle/>
            <a:p>
              <a:endParaRPr lang="en-US"/>
            </a:p>
          </p:txBody>
        </p:sp>
        <p:sp>
          <p:nvSpPr>
            <p:cNvPr id="1738764" name="Freeform 12"/>
            <p:cNvSpPr>
              <a:spLocks/>
            </p:cNvSpPr>
            <p:nvPr/>
          </p:nvSpPr>
          <p:spPr bwMode="hidden">
            <a:xfrm>
              <a:off x="4354" y="3869"/>
              <a:ext cx="1404" cy="378"/>
            </a:xfrm>
            <a:custGeom>
              <a:avLst/>
              <a:gdLst/>
              <a:ahLst/>
              <a:cxnLst>
                <a:cxn ang="0">
                  <a:pos x="1405" y="126"/>
                </a:cxn>
                <a:cxn ang="0">
                  <a:pos x="1405" y="0"/>
                </a:cxn>
                <a:cxn ang="0">
                  <a:pos x="0" y="174"/>
                </a:cxn>
                <a:cxn ang="0">
                  <a:pos x="257" y="378"/>
                </a:cxn>
                <a:cxn ang="0">
                  <a:pos x="1405" y="126"/>
                </a:cxn>
                <a:cxn ang="0">
                  <a:pos x="1405" y="126"/>
                </a:cxn>
              </a:cxnLst>
              <a:rect l="0" t="0" r="r" b="b"/>
              <a:pathLst>
                <a:path w="1405" h="378">
                  <a:moveTo>
                    <a:pt x="1405" y="126"/>
                  </a:moveTo>
                  <a:lnTo>
                    <a:pt x="1405" y="0"/>
                  </a:lnTo>
                  <a:lnTo>
                    <a:pt x="0" y="174"/>
                  </a:lnTo>
                  <a:lnTo>
                    <a:pt x="257" y="378"/>
                  </a:lnTo>
                  <a:lnTo>
                    <a:pt x="1405" y="126"/>
                  </a:lnTo>
                  <a:lnTo>
                    <a:pt x="1405" y="126"/>
                  </a:lnTo>
                  <a:close/>
                </a:path>
              </a:pathLst>
            </a:custGeom>
            <a:gradFill rotWithShape="0">
              <a:gsLst>
                <a:gs pos="0">
                  <a:schemeClr val="bg1"/>
                </a:gs>
                <a:gs pos="100000">
                  <a:schemeClr val="bg1">
                    <a:gamma/>
                    <a:tint val="96863"/>
                    <a:invGamma/>
                  </a:schemeClr>
                </a:gs>
              </a:gsLst>
              <a:lin ang="0" scaled="1"/>
            </a:gradFill>
            <a:ln w="9525">
              <a:noFill/>
              <a:round/>
              <a:headEnd/>
              <a:tailEnd/>
            </a:ln>
          </p:spPr>
          <p:txBody>
            <a:bodyPr/>
            <a:lstStyle/>
            <a:p>
              <a:endParaRPr lang="en-US"/>
            </a:p>
          </p:txBody>
        </p:sp>
        <p:sp>
          <p:nvSpPr>
            <p:cNvPr id="1738765" name="Freeform 13"/>
            <p:cNvSpPr>
              <a:spLocks/>
            </p:cNvSpPr>
            <p:nvPr/>
          </p:nvSpPr>
          <p:spPr bwMode="hidden">
            <a:xfrm>
              <a:off x="5030" y="3151"/>
              <a:ext cx="728" cy="240"/>
            </a:xfrm>
            <a:custGeom>
              <a:avLst/>
              <a:gdLst/>
              <a:ahLst/>
              <a:cxnLst>
                <a:cxn ang="0">
                  <a:pos x="729" y="240"/>
                </a:cxn>
                <a:cxn ang="0">
                  <a:pos x="0" y="0"/>
                </a:cxn>
                <a:cxn ang="0">
                  <a:pos x="0" y="6"/>
                </a:cxn>
                <a:cxn ang="0">
                  <a:pos x="729" y="240"/>
                </a:cxn>
                <a:cxn ang="0">
                  <a:pos x="729" y="240"/>
                </a:cxn>
              </a:cxnLst>
              <a:rect l="0" t="0" r="r" b="b"/>
              <a:pathLst>
                <a:path w="729" h="240">
                  <a:moveTo>
                    <a:pt x="729" y="240"/>
                  </a:moveTo>
                  <a:lnTo>
                    <a:pt x="0" y="0"/>
                  </a:lnTo>
                  <a:lnTo>
                    <a:pt x="0" y="6"/>
                  </a:lnTo>
                  <a:lnTo>
                    <a:pt x="729" y="240"/>
                  </a:lnTo>
                  <a:lnTo>
                    <a:pt x="729" y="240"/>
                  </a:lnTo>
                  <a:close/>
                </a:path>
              </a:pathLst>
            </a:custGeom>
            <a:solidFill>
              <a:schemeClr val="bg1"/>
            </a:solidFill>
            <a:ln w="9525">
              <a:noFill/>
              <a:round/>
              <a:headEnd/>
              <a:tailEnd/>
            </a:ln>
          </p:spPr>
          <p:txBody>
            <a:bodyPr/>
            <a:lstStyle/>
            <a:p>
              <a:endParaRPr lang="en-US"/>
            </a:p>
          </p:txBody>
        </p:sp>
        <p:sp>
          <p:nvSpPr>
            <p:cNvPr id="1738766" name="Freeform 14"/>
            <p:cNvSpPr>
              <a:spLocks/>
            </p:cNvSpPr>
            <p:nvPr/>
          </p:nvSpPr>
          <p:spPr bwMode="hidden">
            <a:xfrm>
              <a:off x="0" y="1486"/>
              <a:ext cx="5030" cy="1671"/>
            </a:xfrm>
            <a:custGeom>
              <a:avLst/>
              <a:gdLst/>
              <a:ahLst/>
              <a:cxnLst>
                <a:cxn ang="0">
                  <a:pos x="0" y="72"/>
                </a:cxn>
                <a:cxn ang="0">
                  <a:pos x="5035" y="1672"/>
                </a:cxn>
                <a:cxn ang="0">
                  <a:pos x="5035" y="1666"/>
                </a:cxn>
                <a:cxn ang="0">
                  <a:pos x="0" y="0"/>
                </a:cxn>
                <a:cxn ang="0">
                  <a:pos x="0" y="72"/>
                </a:cxn>
                <a:cxn ang="0">
                  <a:pos x="0" y="72"/>
                </a:cxn>
              </a:cxnLst>
              <a:rect l="0" t="0" r="r" b="b"/>
              <a:pathLst>
                <a:path w="5035" h="1672">
                  <a:moveTo>
                    <a:pt x="0" y="72"/>
                  </a:moveTo>
                  <a:lnTo>
                    <a:pt x="5035" y="1672"/>
                  </a:lnTo>
                  <a:lnTo>
                    <a:pt x="5035" y="1666"/>
                  </a:lnTo>
                  <a:lnTo>
                    <a:pt x="0" y="0"/>
                  </a:lnTo>
                  <a:lnTo>
                    <a:pt x="0" y="72"/>
                  </a:lnTo>
                  <a:lnTo>
                    <a:pt x="0" y="72"/>
                  </a:lnTo>
                  <a:close/>
                </a:path>
              </a:pathLst>
            </a:custGeom>
            <a:gradFill rotWithShape="0">
              <a:gsLst>
                <a:gs pos="0">
                  <a:schemeClr val="bg1">
                    <a:gamma/>
                    <a:shade val="54510"/>
                    <a:invGamma/>
                  </a:schemeClr>
                </a:gs>
                <a:gs pos="100000">
                  <a:schemeClr val="bg1"/>
                </a:gs>
              </a:gsLst>
              <a:lin ang="2700000" scaled="1"/>
            </a:gradFill>
            <a:ln w="9525">
              <a:noFill/>
              <a:round/>
              <a:headEnd/>
              <a:tailEnd/>
            </a:ln>
          </p:spPr>
          <p:txBody>
            <a:bodyPr/>
            <a:lstStyle/>
            <a:p>
              <a:endParaRPr lang="en-US"/>
            </a:p>
          </p:txBody>
        </p:sp>
        <p:sp>
          <p:nvSpPr>
            <p:cNvPr id="1738767" name="Freeform 15"/>
            <p:cNvSpPr>
              <a:spLocks/>
            </p:cNvSpPr>
            <p:nvPr/>
          </p:nvSpPr>
          <p:spPr bwMode="hidden">
            <a:xfrm>
              <a:off x="5030" y="3049"/>
              <a:ext cx="728" cy="318"/>
            </a:xfrm>
            <a:custGeom>
              <a:avLst/>
              <a:gdLst/>
              <a:ahLst/>
              <a:cxnLst>
                <a:cxn ang="0">
                  <a:pos x="729" y="318"/>
                </a:cxn>
                <a:cxn ang="0">
                  <a:pos x="729" y="312"/>
                </a:cxn>
                <a:cxn ang="0">
                  <a:pos x="0" y="0"/>
                </a:cxn>
                <a:cxn ang="0">
                  <a:pos x="0" y="54"/>
                </a:cxn>
                <a:cxn ang="0">
                  <a:pos x="729" y="318"/>
                </a:cxn>
                <a:cxn ang="0">
                  <a:pos x="729" y="318"/>
                </a:cxn>
              </a:cxnLst>
              <a:rect l="0" t="0" r="r" b="b"/>
              <a:pathLst>
                <a:path w="729" h="318">
                  <a:moveTo>
                    <a:pt x="729" y="318"/>
                  </a:moveTo>
                  <a:lnTo>
                    <a:pt x="729" y="312"/>
                  </a:lnTo>
                  <a:lnTo>
                    <a:pt x="0" y="0"/>
                  </a:lnTo>
                  <a:lnTo>
                    <a:pt x="0" y="54"/>
                  </a:lnTo>
                  <a:lnTo>
                    <a:pt x="729" y="318"/>
                  </a:lnTo>
                  <a:lnTo>
                    <a:pt x="729" y="318"/>
                  </a:lnTo>
                  <a:close/>
                </a:path>
              </a:pathLst>
            </a:custGeom>
            <a:gradFill rotWithShape="0">
              <a:gsLst>
                <a:gs pos="0">
                  <a:schemeClr val="bg2"/>
                </a:gs>
                <a:gs pos="100000">
                  <a:schemeClr val="bg1"/>
                </a:gs>
              </a:gsLst>
              <a:lin ang="0" scaled="1"/>
            </a:gradFill>
            <a:ln w="9525">
              <a:noFill/>
              <a:round/>
              <a:headEnd/>
              <a:tailEnd/>
            </a:ln>
          </p:spPr>
          <p:txBody>
            <a:bodyPr/>
            <a:lstStyle/>
            <a:p>
              <a:endParaRPr lang="en-US"/>
            </a:p>
          </p:txBody>
        </p:sp>
        <p:sp>
          <p:nvSpPr>
            <p:cNvPr id="1738768" name="Freeform 16"/>
            <p:cNvSpPr>
              <a:spLocks/>
            </p:cNvSpPr>
            <p:nvPr/>
          </p:nvSpPr>
          <p:spPr bwMode="hidden">
            <a:xfrm>
              <a:off x="0" y="916"/>
              <a:ext cx="5030" cy="2187"/>
            </a:xfrm>
            <a:custGeom>
              <a:avLst/>
              <a:gdLst/>
              <a:ahLst/>
              <a:cxnLst>
                <a:cxn ang="0">
                  <a:pos x="0" y="396"/>
                </a:cxn>
                <a:cxn ang="0">
                  <a:pos x="5035" y="2188"/>
                </a:cxn>
                <a:cxn ang="0">
                  <a:pos x="5035" y="2134"/>
                </a:cxn>
                <a:cxn ang="0">
                  <a:pos x="0" y="0"/>
                </a:cxn>
                <a:cxn ang="0">
                  <a:pos x="0" y="396"/>
                </a:cxn>
                <a:cxn ang="0">
                  <a:pos x="0" y="396"/>
                </a:cxn>
              </a:cxnLst>
              <a:rect l="0" t="0" r="r" b="b"/>
              <a:pathLst>
                <a:path w="5035" h="2188">
                  <a:moveTo>
                    <a:pt x="0" y="396"/>
                  </a:moveTo>
                  <a:lnTo>
                    <a:pt x="5035" y="2188"/>
                  </a:lnTo>
                  <a:lnTo>
                    <a:pt x="5035" y="2134"/>
                  </a:lnTo>
                  <a:lnTo>
                    <a:pt x="0" y="0"/>
                  </a:lnTo>
                  <a:lnTo>
                    <a:pt x="0" y="396"/>
                  </a:lnTo>
                  <a:lnTo>
                    <a:pt x="0" y="396"/>
                  </a:lnTo>
                  <a:close/>
                </a:path>
              </a:pathLst>
            </a:custGeom>
            <a:gradFill rotWithShape="0">
              <a:gsLst>
                <a:gs pos="0">
                  <a:schemeClr val="bg2">
                    <a:gamma/>
                    <a:shade val="66667"/>
                    <a:invGamma/>
                  </a:schemeClr>
                </a:gs>
                <a:gs pos="100000">
                  <a:schemeClr val="bg2"/>
                </a:gs>
              </a:gsLst>
              <a:lin ang="0" scaled="1"/>
            </a:gradFill>
            <a:ln w="9525">
              <a:noFill/>
              <a:round/>
              <a:headEnd/>
              <a:tailEnd/>
            </a:ln>
          </p:spPr>
          <p:txBody>
            <a:bodyPr/>
            <a:lstStyle/>
            <a:p>
              <a:endParaRPr lang="en-US"/>
            </a:p>
          </p:txBody>
        </p:sp>
        <p:sp>
          <p:nvSpPr>
            <p:cNvPr id="1738769" name="Freeform 17"/>
            <p:cNvSpPr>
              <a:spLocks/>
            </p:cNvSpPr>
            <p:nvPr/>
          </p:nvSpPr>
          <p:spPr bwMode="hidden">
            <a:xfrm>
              <a:off x="2294" y="0"/>
              <a:ext cx="3159" cy="2725"/>
            </a:xfrm>
            <a:custGeom>
              <a:avLst/>
              <a:gdLst/>
              <a:ahLst/>
              <a:cxnLst>
                <a:cxn ang="0">
                  <a:pos x="0" y="0"/>
                </a:cxn>
                <a:cxn ang="0">
                  <a:pos x="3145" y="2727"/>
                </a:cxn>
                <a:cxn ang="0">
                  <a:pos x="3163" y="2704"/>
                </a:cxn>
                <a:cxn ang="0">
                  <a:pos x="102" y="0"/>
                </a:cxn>
                <a:cxn ang="0">
                  <a:pos x="0" y="0"/>
                </a:cxn>
                <a:cxn ang="0">
                  <a:pos x="0" y="0"/>
                </a:cxn>
              </a:cxnLst>
              <a:rect l="0" t="0" r="r" b="b"/>
              <a:pathLst>
                <a:path w="3163" h="2727">
                  <a:moveTo>
                    <a:pt x="0" y="0"/>
                  </a:moveTo>
                  <a:lnTo>
                    <a:pt x="3145" y="2727"/>
                  </a:lnTo>
                  <a:lnTo>
                    <a:pt x="3163" y="2704"/>
                  </a:lnTo>
                  <a:lnTo>
                    <a:pt x="102" y="0"/>
                  </a:lnTo>
                  <a:lnTo>
                    <a:pt x="0" y="0"/>
                  </a:lnTo>
                  <a:lnTo>
                    <a:pt x="0" y="0"/>
                  </a:lnTo>
                  <a:close/>
                </a:path>
              </a:pathLst>
            </a:custGeom>
            <a:gradFill rotWithShape="0">
              <a:gsLst>
                <a:gs pos="0">
                  <a:schemeClr val="bg1">
                    <a:gamma/>
                    <a:shade val="69804"/>
                    <a:invGamma/>
                  </a:schemeClr>
                </a:gs>
                <a:gs pos="100000">
                  <a:schemeClr val="bg1"/>
                </a:gs>
              </a:gsLst>
              <a:lin ang="2700000" scaled="1"/>
            </a:gradFill>
            <a:ln w="9525">
              <a:noFill/>
              <a:round/>
              <a:headEnd/>
              <a:tailEnd/>
            </a:ln>
          </p:spPr>
          <p:txBody>
            <a:bodyPr/>
            <a:lstStyle/>
            <a:p>
              <a:endParaRPr lang="en-US"/>
            </a:p>
          </p:txBody>
        </p:sp>
        <p:sp>
          <p:nvSpPr>
            <p:cNvPr id="1738770" name="Freeform 18"/>
            <p:cNvSpPr>
              <a:spLocks/>
            </p:cNvSpPr>
            <p:nvPr/>
          </p:nvSpPr>
          <p:spPr bwMode="hidden">
            <a:xfrm>
              <a:off x="5435" y="2702"/>
              <a:ext cx="323" cy="299"/>
            </a:xfrm>
            <a:custGeom>
              <a:avLst/>
              <a:gdLst/>
              <a:ahLst/>
              <a:cxnLst>
                <a:cxn ang="0">
                  <a:pos x="323" y="299"/>
                </a:cxn>
                <a:cxn ang="0">
                  <a:pos x="323" y="263"/>
                </a:cxn>
                <a:cxn ang="0">
                  <a:pos x="18" y="0"/>
                </a:cxn>
                <a:cxn ang="0">
                  <a:pos x="0" y="23"/>
                </a:cxn>
                <a:cxn ang="0">
                  <a:pos x="323" y="299"/>
                </a:cxn>
                <a:cxn ang="0">
                  <a:pos x="323" y="299"/>
                </a:cxn>
              </a:cxnLst>
              <a:rect l="0" t="0" r="r" b="b"/>
              <a:pathLst>
                <a:path w="323" h="299">
                  <a:moveTo>
                    <a:pt x="323" y="299"/>
                  </a:moveTo>
                  <a:lnTo>
                    <a:pt x="323" y="263"/>
                  </a:lnTo>
                  <a:lnTo>
                    <a:pt x="18" y="0"/>
                  </a:lnTo>
                  <a:lnTo>
                    <a:pt x="0" y="23"/>
                  </a:lnTo>
                  <a:lnTo>
                    <a:pt x="323" y="299"/>
                  </a:lnTo>
                  <a:lnTo>
                    <a:pt x="323" y="299"/>
                  </a:lnTo>
                  <a:close/>
                </a:path>
              </a:pathLst>
            </a:custGeom>
            <a:gradFill rotWithShape="0">
              <a:gsLst>
                <a:gs pos="0">
                  <a:schemeClr val="bg1"/>
                </a:gs>
                <a:gs pos="100000">
                  <a:schemeClr val="bg1">
                    <a:gamma/>
                    <a:tint val="94118"/>
                    <a:invGamma/>
                  </a:schemeClr>
                </a:gs>
              </a:gsLst>
              <a:lin ang="2700000" scaled="1"/>
            </a:gradFill>
            <a:ln w="9525">
              <a:noFill/>
              <a:round/>
              <a:headEnd/>
              <a:tailEnd/>
            </a:ln>
          </p:spPr>
          <p:txBody>
            <a:bodyPr/>
            <a:lstStyle/>
            <a:p>
              <a:endParaRPr lang="en-US"/>
            </a:p>
          </p:txBody>
        </p:sp>
        <p:sp>
          <p:nvSpPr>
            <p:cNvPr id="1738771" name="Freeform 19"/>
            <p:cNvSpPr>
              <a:spLocks/>
            </p:cNvSpPr>
            <p:nvPr/>
          </p:nvSpPr>
          <p:spPr bwMode="hidden">
            <a:xfrm>
              <a:off x="5477" y="2588"/>
              <a:ext cx="281" cy="335"/>
            </a:xfrm>
            <a:custGeom>
              <a:avLst/>
              <a:gdLst/>
              <a:ahLst/>
              <a:cxnLst>
                <a:cxn ang="0">
                  <a:pos x="281" y="335"/>
                </a:cxn>
                <a:cxn ang="0">
                  <a:pos x="281" y="173"/>
                </a:cxn>
                <a:cxn ang="0">
                  <a:pos x="96" y="0"/>
                </a:cxn>
                <a:cxn ang="0">
                  <a:pos x="0" y="90"/>
                </a:cxn>
                <a:cxn ang="0">
                  <a:pos x="281" y="335"/>
                </a:cxn>
                <a:cxn ang="0">
                  <a:pos x="281" y="335"/>
                </a:cxn>
              </a:cxnLst>
              <a:rect l="0" t="0" r="r" b="b"/>
              <a:pathLst>
                <a:path w="281" h="335">
                  <a:moveTo>
                    <a:pt x="281" y="335"/>
                  </a:moveTo>
                  <a:lnTo>
                    <a:pt x="281" y="173"/>
                  </a:lnTo>
                  <a:lnTo>
                    <a:pt x="96" y="0"/>
                  </a:lnTo>
                  <a:lnTo>
                    <a:pt x="0" y="90"/>
                  </a:lnTo>
                  <a:lnTo>
                    <a:pt x="281" y="335"/>
                  </a:lnTo>
                  <a:lnTo>
                    <a:pt x="281" y="335"/>
                  </a:lnTo>
                  <a:close/>
                </a:path>
              </a:pathLst>
            </a:custGeom>
            <a:solidFill>
              <a:schemeClr val="bg1"/>
            </a:solidFill>
            <a:ln w="9525">
              <a:noFill/>
              <a:round/>
              <a:headEnd/>
              <a:tailEnd/>
            </a:ln>
          </p:spPr>
          <p:txBody>
            <a:bodyPr/>
            <a:lstStyle/>
            <a:p>
              <a:endParaRPr lang="en-US"/>
            </a:p>
          </p:txBody>
        </p:sp>
        <p:sp>
          <p:nvSpPr>
            <p:cNvPr id="1738772" name="Freeform 20"/>
            <p:cNvSpPr>
              <a:spLocks/>
            </p:cNvSpPr>
            <p:nvPr/>
          </p:nvSpPr>
          <p:spPr bwMode="hidden">
            <a:xfrm>
              <a:off x="2454" y="0"/>
              <a:ext cx="3119" cy="2678"/>
            </a:xfrm>
            <a:custGeom>
              <a:avLst/>
              <a:gdLst/>
              <a:ahLst/>
              <a:cxnLst>
                <a:cxn ang="0">
                  <a:pos x="0" y="0"/>
                </a:cxn>
                <a:cxn ang="0">
                  <a:pos x="3026" y="2680"/>
                </a:cxn>
                <a:cxn ang="0">
                  <a:pos x="3122" y="2590"/>
                </a:cxn>
                <a:cxn ang="0">
                  <a:pos x="383" y="0"/>
                </a:cxn>
                <a:cxn ang="0">
                  <a:pos x="0" y="0"/>
                </a:cxn>
                <a:cxn ang="0">
                  <a:pos x="0" y="0"/>
                </a:cxn>
              </a:cxnLst>
              <a:rect l="0" t="0" r="r" b="b"/>
              <a:pathLst>
                <a:path w="3122" h="2680">
                  <a:moveTo>
                    <a:pt x="0" y="0"/>
                  </a:moveTo>
                  <a:lnTo>
                    <a:pt x="3026" y="2680"/>
                  </a:lnTo>
                  <a:lnTo>
                    <a:pt x="3122" y="2590"/>
                  </a:lnTo>
                  <a:lnTo>
                    <a:pt x="383" y="0"/>
                  </a:lnTo>
                  <a:lnTo>
                    <a:pt x="0" y="0"/>
                  </a:lnTo>
                  <a:lnTo>
                    <a:pt x="0" y="0"/>
                  </a:lnTo>
                  <a:close/>
                </a:path>
              </a:pathLst>
            </a:custGeom>
            <a:gradFill rotWithShape="0">
              <a:gsLst>
                <a:gs pos="0">
                  <a:schemeClr val="bg1">
                    <a:gamma/>
                    <a:shade val="46275"/>
                    <a:invGamma/>
                  </a:schemeClr>
                </a:gs>
                <a:gs pos="100000">
                  <a:schemeClr val="bg1"/>
                </a:gs>
              </a:gsLst>
              <a:lin ang="2700000" scaled="1"/>
            </a:gradFill>
            <a:ln w="9525">
              <a:noFill/>
              <a:round/>
              <a:headEnd/>
              <a:tailEnd/>
            </a:ln>
          </p:spPr>
          <p:txBody>
            <a:bodyPr/>
            <a:lstStyle/>
            <a:p>
              <a:endParaRPr lang="en-US"/>
            </a:p>
          </p:txBody>
        </p:sp>
        <p:sp>
          <p:nvSpPr>
            <p:cNvPr id="1738773" name="Freeform 21"/>
            <p:cNvSpPr>
              <a:spLocks/>
            </p:cNvSpPr>
            <p:nvPr/>
          </p:nvSpPr>
          <p:spPr bwMode="hidden">
            <a:xfrm>
              <a:off x="5626" y="2534"/>
              <a:ext cx="132" cy="132"/>
            </a:xfrm>
            <a:custGeom>
              <a:avLst/>
              <a:gdLst/>
              <a:ahLst/>
              <a:cxnLst>
                <a:cxn ang="0">
                  <a:pos x="132" y="132"/>
                </a:cxn>
                <a:cxn ang="0">
                  <a:pos x="0" y="0"/>
                </a:cxn>
                <a:cxn ang="0">
                  <a:pos x="0" y="0"/>
                </a:cxn>
                <a:cxn ang="0">
                  <a:pos x="132" y="132"/>
                </a:cxn>
                <a:cxn ang="0">
                  <a:pos x="132" y="132"/>
                </a:cxn>
              </a:cxnLst>
              <a:rect l="0" t="0" r="r" b="b"/>
              <a:pathLst>
                <a:path w="132" h="132">
                  <a:moveTo>
                    <a:pt x="132" y="132"/>
                  </a:moveTo>
                  <a:lnTo>
                    <a:pt x="0" y="0"/>
                  </a:lnTo>
                  <a:lnTo>
                    <a:pt x="0" y="0"/>
                  </a:lnTo>
                  <a:lnTo>
                    <a:pt x="132" y="132"/>
                  </a:lnTo>
                  <a:lnTo>
                    <a:pt x="132" y="132"/>
                  </a:lnTo>
                  <a:close/>
                </a:path>
              </a:pathLst>
            </a:custGeom>
            <a:solidFill>
              <a:srgbClr val="FF9999"/>
            </a:solidFill>
            <a:ln w="9525">
              <a:noFill/>
              <a:round/>
              <a:headEnd/>
              <a:tailEnd/>
            </a:ln>
          </p:spPr>
          <p:txBody>
            <a:bodyPr/>
            <a:lstStyle/>
            <a:p>
              <a:endParaRPr lang="en-US"/>
            </a:p>
          </p:txBody>
        </p:sp>
        <p:sp>
          <p:nvSpPr>
            <p:cNvPr id="1738774" name="Freeform 22"/>
            <p:cNvSpPr>
              <a:spLocks/>
            </p:cNvSpPr>
            <p:nvPr/>
          </p:nvSpPr>
          <p:spPr bwMode="hidden">
            <a:xfrm>
              <a:off x="3112" y="0"/>
              <a:ext cx="2514" cy="2534"/>
            </a:xfrm>
            <a:custGeom>
              <a:avLst/>
              <a:gdLst/>
              <a:ahLst/>
              <a:cxnLst>
                <a:cxn ang="0">
                  <a:pos x="0" y="0"/>
                </a:cxn>
                <a:cxn ang="0">
                  <a:pos x="2517" y="2536"/>
                </a:cxn>
                <a:cxn ang="0">
                  <a:pos x="2517" y="2536"/>
                </a:cxn>
                <a:cxn ang="0">
                  <a:pos x="66" y="0"/>
                </a:cxn>
                <a:cxn ang="0">
                  <a:pos x="0" y="0"/>
                </a:cxn>
                <a:cxn ang="0">
                  <a:pos x="0" y="0"/>
                </a:cxn>
              </a:cxnLst>
              <a:rect l="0" t="0" r="r" b="b"/>
              <a:pathLst>
                <a:path w="2517" h="2536">
                  <a:moveTo>
                    <a:pt x="0" y="0"/>
                  </a:moveTo>
                  <a:lnTo>
                    <a:pt x="2517" y="2536"/>
                  </a:lnTo>
                  <a:lnTo>
                    <a:pt x="2517" y="2536"/>
                  </a:lnTo>
                  <a:lnTo>
                    <a:pt x="66" y="0"/>
                  </a:lnTo>
                  <a:lnTo>
                    <a:pt x="0" y="0"/>
                  </a:lnTo>
                  <a:lnTo>
                    <a:pt x="0" y="0"/>
                  </a:lnTo>
                  <a:close/>
                </a:path>
              </a:pathLst>
            </a:custGeom>
            <a:gradFill rotWithShape="0">
              <a:gsLst>
                <a:gs pos="0">
                  <a:schemeClr val="bg1">
                    <a:gamma/>
                    <a:shade val="51373"/>
                    <a:invGamma/>
                  </a:schemeClr>
                </a:gs>
                <a:gs pos="100000">
                  <a:schemeClr val="bg1"/>
                </a:gs>
              </a:gsLst>
              <a:lin ang="2700000" scaled="1"/>
            </a:gradFill>
            <a:ln w="9525">
              <a:noFill/>
              <a:round/>
              <a:headEnd/>
              <a:tailEnd/>
            </a:ln>
          </p:spPr>
          <p:txBody>
            <a:bodyPr/>
            <a:lstStyle/>
            <a:p>
              <a:endParaRPr lang="en-US"/>
            </a:p>
          </p:txBody>
        </p:sp>
        <p:sp>
          <p:nvSpPr>
            <p:cNvPr id="1738775" name="Freeform 23"/>
            <p:cNvSpPr>
              <a:spLocks/>
            </p:cNvSpPr>
            <p:nvPr/>
          </p:nvSpPr>
          <p:spPr bwMode="hidden">
            <a:xfrm>
              <a:off x="3488" y="0"/>
              <a:ext cx="2198" cy="2480"/>
            </a:xfrm>
            <a:custGeom>
              <a:avLst/>
              <a:gdLst/>
              <a:ahLst/>
              <a:cxnLst>
                <a:cxn ang="0">
                  <a:pos x="0" y="0"/>
                </a:cxn>
                <a:cxn ang="0">
                  <a:pos x="2188" y="2482"/>
                </a:cxn>
                <a:cxn ang="0">
                  <a:pos x="2200" y="2476"/>
                </a:cxn>
                <a:cxn ang="0">
                  <a:pos x="317" y="0"/>
                </a:cxn>
                <a:cxn ang="0">
                  <a:pos x="0" y="0"/>
                </a:cxn>
                <a:cxn ang="0">
                  <a:pos x="0" y="0"/>
                </a:cxn>
              </a:cxnLst>
              <a:rect l="0" t="0" r="r" b="b"/>
              <a:pathLst>
                <a:path w="2200" h="2482">
                  <a:moveTo>
                    <a:pt x="0" y="0"/>
                  </a:moveTo>
                  <a:lnTo>
                    <a:pt x="2188" y="2482"/>
                  </a:lnTo>
                  <a:lnTo>
                    <a:pt x="2200" y="2476"/>
                  </a:lnTo>
                  <a:lnTo>
                    <a:pt x="317" y="0"/>
                  </a:lnTo>
                  <a:lnTo>
                    <a:pt x="0" y="0"/>
                  </a:lnTo>
                  <a:lnTo>
                    <a:pt x="0" y="0"/>
                  </a:lnTo>
                  <a:close/>
                </a:path>
              </a:pathLst>
            </a:custGeom>
            <a:gradFill rotWithShape="0">
              <a:gsLst>
                <a:gs pos="0">
                  <a:schemeClr val="bg2">
                    <a:gamma/>
                    <a:shade val="78824"/>
                    <a:invGamma/>
                  </a:schemeClr>
                </a:gs>
                <a:gs pos="100000">
                  <a:schemeClr val="bg2"/>
                </a:gs>
              </a:gsLst>
              <a:lin ang="5400000" scaled="1"/>
            </a:gradFill>
            <a:ln w="9525" cap="flat" cmpd="sng">
              <a:noFill/>
              <a:prstDash val="solid"/>
              <a:round/>
              <a:headEnd type="none" w="med" len="med"/>
              <a:tailEnd type="none" w="med" len="med"/>
            </a:ln>
            <a:effectLst/>
          </p:spPr>
          <p:txBody>
            <a:bodyPr/>
            <a:lstStyle/>
            <a:p>
              <a:endParaRPr lang="en-US"/>
            </a:p>
          </p:txBody>
        </p:sp>
        <p:sp>
          <p:nvSpPr>
            <p:cNvPr id="1738776" name="Freeform 24"/>
            <p:cNvSpPr>
              <a:spLocks/>
            </p:cNvSpPr>
            <p:nvPr/>
          </p:nvSpPr>
          <p:spPr bwMode="hidden">
            <a:xfrm>
              <a:off x="5674" y="2474"/>
              <a:ext cx="84" cy="96"/>
            </a:xfrm>
            <a:custGeom>
              <a:avLst/>
              <a:gdLst/>
              <a:ahLst/>
              <a:cxnLst>
                <a:cxn ang="0">
                  <a:pos x="84" y="96"/>
                </a:cxn>
                <a:cxn ang="0">
                  <a:pos x="84" y="90"/>
                </a:cxn>
                <a:cxn ang="0">
                  <a:pos x="12" y="0"/>
                </a:cxn>
                <a:cxn ang="0">
                  <a:pos x="0" y="6"/>
                </a:cxn>
                <a:cxn ang="0">
                  <a:pos x="84" y="96"/>
                </a:cxn>
                <a:cxn ang="0">
                  <a:pos x="84" y="96"/>
                </a:cxn>
              </a:cxnLst>
              <a:rect l="0" t="0" r="r" b="b"/>
              <a:pathLst>
                <a:path w="84" h="96">
                  <a:moveTo>
                    <a:pt x="84" y="96"/>
                  </a:moveTo>
                  <a:lnTo>
                    <a:pt x="84" y="90"/>
                  </a:lnTo>
                  <a:lnTo>
                    <a:pt x="12" y="0"/>
                  </a:lnTo>
                  <a:lnTo>
                    <a:pt x="0" y="6"/>
                  </a:lnTo>
                  <a:lnTo>
                    <a:pt x="84" y="96"/>
                  </a:lnTo>
                  <a:lnTo>
                    <a:pt x="84" y="96"/>
                  </a:lnTo>
                  <a:close/>
                </a:path>
              </a:pathLst>
            </a:custGeom>
            <a:gradFill rotWithShape="0">
              <a:gsLst>
                <a:gs pos="0">
                  <a:schemeClr val="bg1"/>
                </a:gs>
                <a:gs pos="100000">
                  <a:schemeClr val="bg1">
                    <a:gamma/>
                    <a:tint val="90980"/>
                    <a:invGamma/>
                  </a:schemeClr>
                </a:gs>
              </a:gsLst>
              <a:lin ang="2700000" scaled="1"/>
            </a:gradFill>
            <a:ln w="9525">
              <a:noFill/>
              <a:round/>
              <a:headEnd/>
              <a:tailEnd/>
            </a:ln>
          </p:spPr>
          <p:txBody>
            <a:bodyPr/>
            <a:lstStyle/>
            <a:p>
              <a:endParaRPr lang="en-US"/>
            </a:p>
          </p:txBody>
        </p:sp>
        <p:sp>
          <p:nvSpPr>
            <p:cNvPr id="1738777" name="Freeform 25"/>
            <p:cNvSpPr>
              <a:spLocks/>
            </p:cNvSpPr>
            <p:nvPr/>
          </p:nvSpPr>
          <p:spPr bwMode="hidden">
            <a:xfrm>
              <a:off x="5603" y="850"/>
              <a:ext cx="155" cy="516"/>
            </a:xfrm>
            <a:custGeom>
              <a:avLst/>
              <a:gdLst/>
              <a:ahLst/>
              <a:cxnLst>
                <a:cxn ang="0">
                  <a:pos x="155" y="516"/>
                </a:cxn>
                <a:cxn ang="0">
                  <a:pos x="155" y="204"/>
                </a:cxn>
                <a:cxn ang="0">
                  <a:pos x="77" y="0"/>
                </a:cxn>
                <a:cxn ang="0">
                  <a:pos x="0" y="192"/>
                </a:cxn>
                <a:cxn ang="0">
                  <a:pos x="155" y="516"/>
                </a:cxn>
                <a:cxn ang="0">
                  <a:pos x="155" y="516"/>
                </a:cxn>
              </a:cxnLst>
              <a:rect l="0" t="0" r="r" b="b"/>
              <a:pathLst>
                <a:path w="155" h="516">
                  <a:moveTo>
                    <a:pt x="155" y="516"/>
                  </a:moveTo>
                  <a:lnTo>
                    <a:pt x="155" y="204"/>
                  </a:lnTo>
                  <a:lnTo>
                    <a:pt x="77" y="0"/>
                  </a:lnTo>
                  <a:lnTo>
                    <a:pt x="0" y="192"/>
                  </a:lnTo>
                  <a:lnTo>
                    <a:pt x="155" y="516"/>
                  </a:lnTo>
                  <a:lnTo>
                    <a:pt x="155" y="516"/>
                  </a:lnTo>
                  <a:close/>
                </a:path>
              </a:pathLst>
            </a:custGeom>
            <a:solidFill>
              <a:schemeClr val="bg2"/>
            </a:solidFill>
            <a:ln w="9525">
              <a:noFill/>
              <a:round/>
              <a:headEnd/>
              <a:tailEnd/>
            </a:ln>
          </p:spPr>
          <p:txBody>
            <a:bodyPr/>
            <a:lstStyle/>
            <a:p>
              <a:endParaRPr lang="en-US"/>
            </a:p>
          </p:txBody>
        </p:sp>
        <p:sp>
          <p:nvSpPr>
            <p:cNvPr id="1738778" name="Freeform 26"/>
            <p:cNvSpPr>
              <a:spLocks/>
            </p:cNvSpPr>
            <p:nvPr/>
          </p:nvSpPr>
          <p:spPr bwMode="hidden">
            <a:xfrm>
              <a:off x="5107" y="0"/>
              <a:ext cx="573" cy="1042"/>
            </a:xfrm>
            <a:custGeom>
              <a:avLst/>
              <a:gdLst/>
              <a:ahLst/>
              <a:cxnLst>
                <a:cxn ang="0">
                  <a:pos x="0" y="0"/>
                </a:cxn>
                <a:cxn ang="0">
                  <a:pos x="497" y="1043"/>
                </a:cxn>
                <a:cxn ang="0">
                  <a:pos x="574" y="851"/>
                </a:cxn>
                <a:cxn ang="0">
                  <a:pos x="251" y="0"/>
                </a:cxn>
                <a:cxn ang="0">
                  <a:pos x="0" y="0"/>
                </a:cxn>
                <a:cxn ang="0">
                  <a:pos x="0" y="0"/>
                </a:cxn>
              </a:cxnLst>
              <a:rect l="0" t="0" r="r" b="b"/>
              <a:pathLst>
                <a:path w="574" h="1043">
                  <a:moveTo>
                    <a:pt x="0" y="0"/>
                  </a:moveTo>
                  <a:lnTo>
                    <a:pt x="497" y="1043"/>
                  </a:lnTo>
                  <a:lnTo>
                    <a:pt x="574" y="851"/>
                  </a:lnTo>
                  <a:lnTo>
                    <a:pt x="251" y="0"/>
                  </a:lnTo>
                  <a:lnTo>
                    <a:pt x="0" y="0"/>
                  </a:lnTo>
                  <a:lnTo>
                    <a:pt x="0" y="0"/>
                  </a:lnTo>
                  <a:close/>
                </a:path>
              </a:pathLst>
            </a:custGeom>
            <a:gradFill rotWithShape="0">
              <a:gsLst>
                <a:gs pos="0">
                  <a:schemeClr val="bg2">
                    <a:gamma/>
                    <a:shade val="66667"/>
                    <a:invGamma/>
                  </a:schemeClr>
                </a:gs>
                <a:gs pos="100000">
                  <a:schemeClr val="bg2"/>
                </a:gs>
              </a:gsLst>
              <a:lin ang="5400000" scaled="1"/>
            </a:gradFill>
            <a:ln w="9525">
              <a:noFill/>
              <a:round/>
              <a:headEnd/>
              <a:tailEnd/>
            </a:ln>
          </p:spPr>
          <p:txBody>
            <a:bodyPr/>
            <a:lstStyle/>
            <a:p>
              <a:endParaRPr lang="en-US"/>
            </a:p>
          </p:txBody>
        </p:sp>
        <p:sp>
          <p:nvSpPr>
            <p:cNvPr id="1738779" name="Freeform 27"/>
            <p:cNvSpPr>
              <a:spLocks/>
            </p:cNvSpPr>
            <p:nvPr/>
          </p:nvSpPr>
          <p:spPr bwMode="hidden">
            <a:xfrm>
              <a:off x="5411" y="0"/>
              <a:ext cx="341" cy="796"/>
            </a:xfrm>
            <a:custGeom>
              <a:avLst/>
              <a:gdLst/>
              <a:ahLst/>
              <a:cxnLst>
                <a:cxn ang="0">
                  <a:pos x="144" y="0"/>
                </a:cxn>
                <a:cxn ang="0">
                  <a:pos x="0" y="0"/>
                </a:cxn>
                <a:cxn ang="0">
                  <a:pos x="287" y="797"/>
                </a:cxn>
                <a:cxn ang="0">
                  <a:pos x="341" y="653"/>
                </a:cxn>
                <a:cxn ang="0">
                  <a:pos x="144" y="0"/>
                </a:cxn>
                <a:cxn ang="0">
                  <a:pos x="144" y="0"/>
                </a:cxn>
              </a:cxnLst>
              <a:rect l="0" t="0" r="r" b="b"/>
              <a:pathLst>
                <a:path w="341" h="797">
                  <a:moveTo>
                    <a:pt x="144" y="0"/>
                  </a:moveTo>
                  <a:lnTo>
                    <a:pt x="0" y="0"/>
                  </a:lnTo>
                  <a:lnTo>
                    <a:pt x="287" y="797"/>
                  </a:lnTo>
                  <a:lnTo>
                    <a:pt x="341" y="653"/>
                  </a:lnTo>
                  <a:lnTo>
                    <a:pt x="144" y="0"/>
                  </a:lnTo>
                  <a:lnTo>
                    <a:pt x="144" y="0"/>
                  </a:lnTo>
                  <a:close/>
                </a:path>
              </a:pathLst>
            </a:custGeom>
            <a:gradFill rotWithShape="0">
              <a:gsLst>
                <a:gs pos="0">
                  <a:schemeClr val="bg2">
                    <a:gamma/>
                    <a:shade val="69804"/>
                    <a:invGamma/>
                  </a:schemeClr>
                </a:gs>
                <a:gs pos="100000">
                  <a:schemeClr val="bg2"/>
                </a:gs>
              </a:gsLst>
              <a:lin ang="5400000" scaled="1"/>
            </a:gradFill>
            <a:ln w="9525">
              <a:noFill/>
              <a:round/>
              <a:headEnd/>
              <a:tailEnd/>
            </a:ln>
          </p:spPr>
          <p:txBody>
            <a:bodyPr/>
            <a:lstStyle/>
            <a:p>
              <a:endParaRPr lang="en-US"/>
            </a:p>
          </p:txBody>
        </p:sp>
        <p:sp>
          <p:nvSpPr>
            <p:cNvPr id="1738780" name="Freeform 28"/>
            <p:cNvSpPr>
              <a:spLocks/>
            </p:cNvSpPr>
            <p:nvPr/>
          </p:nvSpPr>
          <p:spPr bwMode="hidden">
            <a:xfrm>
              <a:off x="5698" y="653"/>
              <a:ext cx="60" cy="311"/>
            </a:xfrm>
            <a:custGeom>
              <a:avLst/>
              <a:gdLst/>
              <a:ahLst/>
              <a:cxnLst>
                <a:cxn ang="0">
                  <a:pos x="0" y="144"/>
                </a:cxn>
                <a:cxn ang="0">
                  <a:pos x="60" y="312"/>
                </a:cxn>
                <a:cxn ang="0">
                  <a:pos x="60" y="6"/>
                </a:cxn>
                <a:cxn ang="0">
                  <a:pos x="54" y="0"/>
                </a:cxn>
                <a:cxn ang="0">
                  <a:pos x="0" y="144"/>
                </a:cxn>
                <a:cxn ang="0">
                  <a:pos x="0" y="144"/>
                </a:cxn>
              </a:cxnLst>
              <a:rect l="0" t="0" r="r" b="b"/>
              <a:pathLst>
                <a:path w="60" h="312">
                  <a:moveTo>
                    <a:pt x="0" y="144"/>
                  </a:moveTo>
                  <a:lnTo>
                    <a:pt x="60" y="312"/>
                  </a:lnTo>
                  <a:lnTo>
                    <a:pt x="60" y="6"/>
                  </a:lnTo>
                  <a:lnTo>
                    <a:pt x="54" y="0"/>
                  </a:lnTo>
                  <a:lnTo>
                    <a:pt x="0" y="144"/>
                  </a:lnTo>
                  <a:lnTo>
                    <a:pt x="0" y="144"/>
                  </a:lnTo>
                  <a:close/>
                </a:path>
              </a:pathLst>
            </a:custGeom>
            <a:solidFill>
              <a:schemeClr val="bg2"/>
            </a:solidFill>
            <a:ln w="9525">
              <a:noFill/>
              <a:round/>
              <a:headEnd/>
              <a:tailEnd/>
            </a:ln>
          </p:spPr>
          <p:txBody>
            <a:bodyPr/>
            <a:lstStyle/>
            <a:p>
              <a:endParaRPr lang="en-US"/>
            </a:p>
          </p:txBody>
        </p:sp>
        <p:sp>
          <p:nvSpPr>
            <p:cNvPr id="1738781" name="Freeform 29"/>
            <p:cNvSpPr>
              <a:spLocks/>
            </p:cNvSpPr>
            <p:nvPr/>
          </p:nvSpPr>
          <p:spPr bwMode="hidden">
            <a:xfrm>
              <a:off x="2" y="1601"/>
              <a:ext cx="5752" cy="1864"/>
            </a:xfrm>
            <a:custGeom>
              <a:avLst/>
              <a:gdLst/>
              <a:ahLst/>
              <a:cxnLst>
                <a:cxn ang="0">
                  <a:pos x="0" y="371"/>
                </a:cxn>
                <a:cxn ang="0">
                  <a:pos x="5740" y="1864"/>
                </a:cxn>
                <a:cxn ang="0">
                  <a:pos x="5740" y="1834"/>
                </a:cxn>
                <a:cxn ang="0">
                  <a:pos x="0" y="0"/>
                </a:cxn>
                <a:cxn ang="0">
                  <a:pos x="0" y="371"/>
                </a:cxn>
                <a:cxn ang="0">
                  <a:pos x="0" y="371"/>
                </a:cxn>
              </a:cxnLst>
              <a:rect l="0" t="0" r="r" b="b"/>
              <a:pathLst>
                <a:path w="5740" h="1864">
                  <a:moveTo>
                    <a:pt x="0" y="371"/>
                  </a:moveTo>
                  <a:lnTo>
                    <a:pt x="5740" y="1864"/>
                  </a:lnTo>
                  <a:lnTo>
                    <a:pt x="5740" y="1834"/>
                  </a:lnTo>
                  <a:lnTo>
                    <a:pt x="0" y="0"/>
                  </a:lnTo>
                  <a:lnTo>
                    <a:pt x="0" y="371"/>
                  </a:lnTo>
                  <a:lnTo>
                    <a:pt x="0" y="371"/>
                  </a:lnTo>
                  <a:close/>
                </a:path>
              </a:pathLst>
            </a:custGeom>
            <a:gradFill rotWithShape="0">
              <a:gsLst>
                <a:gs pos="0">
                  <a:schemeClr val="bg1">
                    <a:gamma/>
                    <a:shade val="63529"/>
                    <a:invGamma/>
                  </a:schemeClr>
                </a:gs>
                <a:gs pos="100000">
                  <a:schemeClr val="bg1"/>
                </a:gs>
              </a:gsLst>
              <a:lin ang="2700000" scaled="1"/>
            </a:gradFill>
            <a:ln w="9525">
              <a:noFill/>
              <a:round/>
              <a:headEnd/>
              <a:tailEnd/>
            </a:ln>
          </p:spPr>
          <p:txBody>
            <a:bodyPr/>
            <a:lstStyle/>
            <a:p>
              <a:endParaRPr lang="en-US"/>
            </a:p>
          </p:txBody>
        </p:sp>
        <p:sp>
          <p:nvSpPr>
            <p:cNvPr id="1738782" name="Freeform 30"/>
            <p:cNvSpPr>
              <a:spLocks/>
            </p:cNvSpPr>
            <p:nvPr/>
          </p:nvSpPr>
          <p:spPr bwMode="hidden">
            <a:xfrm>
              <a:off x="5754" y="3483"/>
              <a:ext cx="6" cy="6"/>
            </a:xfrm>
            <a:custGeom>
              <a:avLst/>
              <a:gdLst/>
              <a:ahLst/>
              <a:cxnLst>
                <a:cxn ang="0">
                  <a:pos x="6" y="6"/>
                </a:cxn>
                <a:cxn ang="0">
                  <a:pos x="0" y="0"/>
                </a:cxn>
                <a:cxn ang="0">
                  <a:pos x="0" y="6"/>
                </a:cxn>
                <a:cxn ang="0">
                  <a:pos x="6" y="6"/>
                </a:cxn>
                <a:cxn ang="0">
                  <a:pos x="6" y="6"/>
                </a:cxn>
              </a:cxnLst>
              <a:rect l="0" t="0" r="r" b="b"/>
              <a:pathLst>
                <a:path w="6" h="6">
                  <a:moveTo>
                    <a:pt x="6" y="6"/>
                  </a:moveTo>
                  <a:lnTo>
                    <a:pt x="0" y="0"/>
                  </a:lnTo>
                  <a:lnTo>
                    <a:pt x="0" y="6"/>
                  </a:lnTo>
                  <a:lnTo>
                    <a:pt x="6" y="6"/>
                  </a:lnTo>
                  <a:lnTo>
                    <a:pt x="6" y="6"/>
                  </a:lnTo>
                  <a:close/>
                </a:path>
              </a:pathLst>
            </a:custGeom>
            <a:solidFill>
              <a:srgbClr val="18FF00"/>
            </a:solidFill>
            <a:ln w="9525">
              <a:noFill/>
              <a:round/>
              <a:headEnd/>
              <a:tailEnd/>
            </a:ln>
          </p:spPr>
          <p:txBody>
            <a:bodyPr/>
            <a:lstStyle/>
            <a:p>
              <a:endParaRPr lang="en-US"/>
            </a:p>
          </p:txBody>
        </p:sp>
        <p:sp>
          <p:nvSpPr>
            <p:cNvPr id="1738783" name="Freeform 31"/>
            <p:cNvSpPr>
              <a:spLocks/>
            </p:cNvSpPr>
            <p:nvPr/>
          </p:nvSpPr>
          <p:spPr bwMode="hidden">
            <a:xfrm>
              <a:off x="2" y="2152"/>
              <a:ext cx="5752" cy="1337"/>
            </a:xfrm>
            <a:custGeom>
              <a:avLst/>
              <a:gdLst/>
              <a:ahLst/>
              <a:cxnLst>
                <a:cxn ang="0">
                  <a:pos x="0" y="366"/>
                </a:cxn>
                <a:cxn ang="0">
                  <a:pos x="5740" y="1337"/>
                </a:cxn>
                <a:cxn ang="0">
                  <a:pos x="5740" y="1331"/>
                </a:cxn>
                <a:cxn ang="0">
                  <a:pos x="0" y="0"/>
                </a:cxn>
                <a:cxn ang="0">
                  <a:pos x="0" y="366"/>
                </a:cxn>
                <a:cxn ang="0">
                  <a:pos x="0" y="366"/>
                </a:cxn>
              </a:cxnLst>
              <a:rect l="0" t="0" r="r" b="b"/>
              <a:pathLst>
                <a:path w="5740" h="1337">
                  <a:moveTo>
                    <a:pt x="0" y="366"/>
                  </a:moveTo>
                  <a:lnTo>
                    <a:pt x="5740" y="1337"/>
                  </a:lnTo>
                  <a:lnTo>
                    <a:pt x="5740" y="1331"/>
                  </a:lnTo>
                  <a:lnTo>
                    <a:pt x="0" y="0"/>
                  </a:lnTo>
                  <a:lnTo>
                    <a:pt x="0" y="366"/>
                  </a:lnTo>
                  <a:lnTo>
                    <a:pt x="0" y="366"/>
                  </a:lnTo>
                  <a:close/>
                </a:path>
              </a:pathLst>
            </a:custGeom>
            <a:gradFill rotWithShape="0">
              <a:gsLst>
                <a:gs pos="0">
                  <a:schemeClr val="bg1">
                    <a:gamma/>
                    <a:shade val="60784"/>
                    <a:invGamma/>
                  </a:schemeClr>
                </a:gs>
                <a:gs pos="100000">
                  <a:schemeClr val="bg1"/>
                </a:gs>
              </a:gsLst>
              <a:lin ang="2700000" scaled="1"/>
            </a:gradFill>
            <a:ln w="9525">
              <a:noFill/>
              <a:round/>
              <a:headEnd/>
              <a:tailEnd/>
            </a:ln>
          </p:spPr>
          <p:txBody>
            <a:bodyPr/>
            <a:lstStyle/>
            <a:p>
              <a:endParaRPr lang="en-US"/>
            </a:p>
          </p:txBody>
        </p:sp>
        <p:sp>
          <p:nvSpPr>
            <p:cNvPr id="1738784" name="Freeform 32"/>
            <p:cNvSpPr>
              <a:spLocks/>
            </p:cNvSpPr>
            <p:nvPr/>
          </p:nvSpPr>
          <p:spPr bwMode="hidden">
            <a:xfrm>
              <a:off x="2" y="3177"/>
              <a:ext cx="5752" cy="414"/>
            </a:xfrm>
            <a:custGeom>
              <a:avLst/>
              <a:gdLst/>
              <a:ahLst/>
              <a:cxnLst>
                <a:cxn ang="0">
                  <a:pos x="0" y="48"/>
                </a:cxn>
                <a:cxn ang="0">
                  <a:pos x="5740" y="414"/>
                </a:cxn>
                <a:cxn ang="0">
                  <a:pos x="5740" y="402"/>
                </a:cxn>
                <a:cxn ang="0">
                  <a:pos x="0" y="0"/>
                </a:cxn>
                <a:cxn ang="0">
                  <a:pos x="0" y="48"/>
                </a:cxn>
                <a:cxn ang="0">
                  <a:pos x="0" y="48"/>
                </a:cxn>
              </a:cxnLst>
              <a:rect l="0" t="0" r="r" b="b"/>
              <a:pathLst>
                <a:path w="5740" h="414">
                  <a:moveTo>
                    <a:pt x="0" y="48"/>
                  </a:moveTo>
                  <a:lnTo>
                    <a:pt x="5740" y="414"/>
                  </a:lnTo>
                  <a:lnTo>
                    <a:pt x="5740" y="402"/>
                  </a:lnTo>
                  <a:lnTo>
                    <a:pt x="0" y="0"/>
                  </a:lnTo>
                  <a:lnTo>
                    <a:pt x="0" y="48"/>
                  </a:lnTo>
                  <a:lnTo>
                    <a:pt x="0" y="48"/>
                  </a:lnTo>
                  <a:close/>
                </a:path>
              </a:pathLst>
            </a:custGeom>
            <a:gradFill rotWithShape="0">
              <a:gsLst>
                <a:gs pos="0">
                  <a:schemeClr val="bg1">
                    <a:gamma/>
                    <a:shade val="84706"/>
                    <a:invGamma/>
                  </a:schemeClr>
                </a:gs>
                <a:gs pos="100000">
                  <a:schemeClr val="bg1"/>
                </a:gs>
              </a:gsLst>
              <a:lin ang="0" scaled="1"/>
            </a:gradFill>
            <a:ln w="9525">
              <a:noFill/>
              <a:round/>
              <a:headEnd/>
              <a:tailEnd/>
            </a:ln>
          </p:spPr>
          <p:txBody>
            <a:bodyPr/>
            <a:lstStyle/>
            <a:p>
              <a:endParaRPr lang="en-US"/>
            </a:p>
          </p:txBody>
        </p:sp>
        <p:sp>
          <p:nvSpPr>
            <p:cNvPr id="1738785" name="Freeform 33"/>
            <p:cNvSpPr>
              <a:spLocks/>
            </p:cNvSpPr>
            <p:nvPr/>
          </p:nvSpPr>
          <p:spPr bwMode="hidden">
            <a:xfrm>
              <a:off x="1297" y="0"/>
              <a:ext cx="4457" cy="3177"/>
            </a:xfrm>
            <a:custGeom>
              <a:avLst/>
              <a:gdLst/>
              <a:ahLst/>
              <a:cxnLst>
                <a:cxn ang="0">
                  <a:pos x="0" y="0"/>
                </a:cxn>
                <a:cxn ang="0">
                  <a:pos x="4448" y="3177"/>
                </a:cxn>
                <a:cxn ang="0">
                  <a:pos x="4448" y="3153"/>
                </a:cxn>
                <a:cxn ang="0">
                  <a:pos x="125" y="0"/>
                </a:cxn>
                <a:cxn ang="0">
                  <a:pos x="0" y="0"/>
                </a:cxn>
                <a:cxn ang="0">
                  <a:pos x="0" y="0"/>
                </a:cxn>
              </a:cxnLst>
              <a:rect l="0" t="0" r="r" b="b"/>
              <a:pathLst>
                <a:path w="4448" h="3177">
                  <a:moveTo>
                    <a:pt x="0" y="0"/>
                  </a:moveTo>
                  <a:lnTo>
                    <a:pt x="4448" y="3177"/>
                  </a:lnTo>
                  <a:lnTo>
                    <a:pt x="4448" y="3153"/>
                  </a:lnTo>
                  <a:lnTo>
                    <a:pt x="125" y="0"/>
                  </a:lnTo>
                  <a:lnTo>
                    <a:pt x="0" y="0"/>
                  </a:lnTo>
                  <a:lnTo>
                    <a:pt x="0" y="0"/>
                  </a:lnTo>
                  <a:close/>
                </a:path>
              </a:pathLst>
            </a:custGeom>
            <a:gradFill rotWithShape="0">
              <a:gsLst>
                <a:gs pos="0">
                  <a:schemeClr val="bg1">
                    <a:gamma/>
                    <a:shade val="48627"/>
                    <a:invGamma/>
                  </a:schemeClr>
                </a:gs>
                <a:gs pos="100000">
                  <a:schemeClr val="bg1"/>
                </a:gs>
              </a:gsLst>
              <a:lin ang="2700000" scaled="1"/>
            </a:gradFill>
            <a:ln w="9525">
              <a:noFill/>
              <a:round/>
              <a:headEnd/>
              <a:tailEnd/>
            </a:ln>
          </p:spPr>
          <p:txBody>
            <a:bodyPr/>
            <a:lstStyle/>
            <a:p>
              <a:endParaRPr lang="en-US"/>
            </a:p>
          </p:txBody>
        </p:sp>
        <p:sp>
          <p:nvSpPr>
            <p:cNvPr id="1738786" name="Freeform 34"/>
            <p:cNvSpPr>
              <a:spLocks/>
            </p:cNvSpPr>
            <p:nvPr/>
          </p:nvSpPr>
          <p:spPr bwMode="hidden">
            <a:xfrm>
              <a:off x="3321" y="0"/>
              <a:ext cx="2433" cy="2614"/>
            </a:xfrm>
            <a:custGeom>
              <a:avLst/>
              <a:gdLst/>
              <a:ahLst/>
              <a:cxnLst>
                <a:cxn ang="0">
                  <a:pos x="0" y="0"/>
                </a:cxn>
                <a:cxn ang="0">
                  <a:pos x="2428" y="2614"/>
                </a:cxn>
                <a:cxn ang="0">
                  <a:pos x="2428" y="2608"/>
                </a:cxn>
                <a:cxn ang="0">
                  <a:pos x="66" y="0"/>
                </a:cxn>
                <a:cxn ang="0">
                  <a:pos x="0" y="0"/>
                </a:cxn>
                <a:cxn ang="0">
                  <a:pos x="0" y="0"/>
                </a:cxn>
              </a:cxnLst>
              <a:rect l="0" t="0" r="r" b="b"/>
              <a:pathLst>
                <a:path w="2428" h="2614">
                  <a:moveTo>
                    <a:pt x="0" y="0"/>
                  </a:moveTo>
                  <a:lnTo>
                    <a:pt x="2428" y="2614"/>
                  </a:lnTo>
                  <a:lnTo>
                    <a:pt x="2428" y="2608"/>
                  </a:lnTo>
                  <a:lnTo>
                    <a:pt x="66" y="0"/>
                  </a:lnTo>
                  <a:lnTo>
                    <a:pt x="0" y="0"/>
                  </a:lnTo>
                  <a:lnTo>
                    <a:pt x="0" y="0"/>
                  </a:lnTo>
                  <a:close/>
                </a:path>
              </a:pathLst>
            </a:custGeom>
            <a:gradFill rotWithShape="0">
              <a:gsLst>
                <a:gs pos="0">
                  <a:schemeClr val="bg1">
                    <a:gamma/>
                    <a:shade val="84706"/>
                    <a:invGamma/>
                  </a:schemeClr>
                </a:gs>
                <a:gs pos="100000">
                  <a:schemeClr val="bg1"/>
                </a:gs>
              </a:gsLst>
              <a:lin ang="2700000" scaled="1"/>
            </a:gradFill>
            <a:ln w="9525">
              <a:noFill/>
              <a:round/>
              <a:headEnd/>
              <a:tailEnd/>
            </a:ln>
          </p:spPr>
          <p:txBody>
            <a:bodyPr/>
            <a:lstStyle/>
            <a:p>
              <a:endParaRPr lang="en-US"/>
            </a:p>
          </p:txBody>
        </p:sp>
        <p:sp>
          <p:nvSpPr>
            <p:cNvPr id="1738787" name="Freeform 35"/>
            <p:cNvSpPr>
              <a:spLocks/>
            </p:cNvSpPr>
            <p:nvPr/>
          </p:nvSpPr>
          <p:spPr bwMode="hidden">
            <a:xfrm>
              <a:off x="3950" y="0"/>
              <a:ext cx="1804" cy="2464"/>
            </a:xfrm>
            <a:custGeom>
              <a:avLst/>
              <a:gdLst/>
              <a:ahLst/>
              <a:cxnLst>
                <a:cxn ang="0">
                  <a:pos x="485" y="0"/>
                </a:cxn>
                <a:cxn ang="0">
                  <a:pos x="0" y="0"/>
                </a:cxn>
                <a:cxn ang="0">
                  <a:pos x="1800" y="2464"/>
                </a:cxn>
                <a:cxn ang="0">
                  <a:pos x="1800" y="2248"/>
                </a:cxn>
                <a:cxn ang="0">
                  <a:pos x="1794" y="2248"/>
                </a:cxn>
                <a:cxn ang="0">
                  <a:pos x="485" y="0"/>
                </a:cxn>
                <a:cxn ang="0">
                  <a:pos x="485" y="0"/>
                </a:cxn>
              </a:cxnLst>
              <a:rect l="0" t="0" r="r" b="b"/>
              <a:pathLst>
                <a:path w="1800" h="2464">
                  <a:moveTo>
                    <a:pt x="485" y="0"/>
                  </a:moveTo>
                  <a:lnTo>
                    <a:pt x="0" y="0"/>
                  </a:lnTo>
                  <a:lnTo>
                    <a:pt x="1800" y="2464"/>
                  </a:lnTo>
                  <a:lnTo>
                    <a:pt x="1800" y="2248"/>
                  </a:lnTo>
                  <a:lnTo>
                    <a:pt x="1794" y="2248"/>
                  </a:lnTo>
                  <a:lnTo>
                    <a:pt x="485" y="0"/>
                  </a:lnTo>
                  <a:lnTo>
                    <a:pt x="485" y="0"/>
                  </a:lnTo>
                  <a:close/>
                </a:path>
              </a:pathLst>
            </a:custGeom>
            <a:gradFill rotWithShape="0">
              <a:gsLst>
                <a:gs pos="0">
                  <a:schemeClr val="bg2">
                    <a:gamma/>
                    <a:shade val="78824"/>
                    <a:invGamma/>
                  </a:schemeClr>
                </a:gs>
                <a:gs pos="100000">
                  <a:schemeClr val="bg2"/>
                </a:gs>
              </a:gsLst>
              <a:lin ang="5400000" scaled="1"/>
            </a:gradFill>
            <a:ln w="9525">
              <a:noFill/>
              <a:round/>
              <a:headEnd/>
              <a:tailEnd/>
            </a:ln>
          </p:spPr>
          <p:txBody>
            <a:bodyPr/>
            <a:lstStyle/>
            <a:p>
              <a:endParaRPr lang="en-US"/>
            </a:p>
          </p:txBody>
        </p:sp>
        <p:sp>
          <p:nvSpPr>
            <p:cNvPr id="1738788" name="Freeform 36"/>
            <p:cNvSpPr>
              <a:spLocks/>
            </p:cNvSpPr>
            <p:nvPr/>
          </p:nvSpPr>
          <p:spPr bwMode="hidden">
            <a:xfrm>
              <a:off x="4519" y="0"/>
              <a:ext cx="1235" cy="2074"/>
            </a:xfrm>
            <a:custGeom>
              <a:avLst/>
              <a:gdLst/>
              <a:ahLst/>
              <a:cxnLst>
                <a:cxn ang="0">
                  <a:pos x="0" y="0"/>
                </a:cxn>
                <a:cxn ang="0">
                  <a:pos x="1232" y="2074"/>
                </a:cxn>
                <a:cxn ang="0">
                  <a:pos x="1232" y="2038"/>
                </a:cxn>
                <a:cxn ang="0">
                  <a:pos x="42" y="0"/>
                </a:cxn>
                <a:cxn ang="0">
                  <a:pos x="0" y="0"/>
                </a:cxn>
                <a:cxn ang="0">
                  <a:pos x="0" y="0"/>
                </a:cxn>
              </a:cxnLst>
              <a:rect l="0" t="0" r="r" b="b"/>
              <a:pathLst>
                <a:path w="1232" h="2074">
                  <a:moveTo>
                    <a:pt x="0" y="0"/>
                  </a:moveTo>
                  <a:lnTo>
                    <a:pt x="1232" y="2074"/>
                  </a:lnTo>
                  <a:lnTo>
                    <a:pt x="1232" y="2038"/>
                  </a:lnTo>
                  <a:lnTo>
                    <a:pt x="42" y="0"/>
                  </a:lnTo>
                  <a:lnTo>
                    <a:pt x="0" y="0"/>
                  </a:lnTo>
                  <a:lnTo>
                    <a:pt x="0" y="0"/>
                  </a:lnTo>
                  <a:close/>
                </a:path>
              </a:pathLst>
            </a:custGeom>
            <a:gradFill rotWithShape="0">
              <a:gsLst>
                <a:gs pos="0">
                  <a:schemeClr val="bg1">
                    <a:gamma/>
                    <a:shade val="57647"/>
                    <a:invGamma/>
                  </a:schemeClr>
                </a:gs>
                <a:gs pos="100000">
                  <a:schemeClr val="bg1"/>
                </a:gs>
              </a:gsLst>
              <a:lin ang="2700000" scaled="1"/>
            </a:gradFill>
            <a:ln w="9525">
              <a:noFill/>
              <a:round/>
              <a:headEnd/>
              <a:tailEnd/>
            </a:ln>
          </p:spPr>
          <p:txBody>
            <a:bodyPr/>
            <a:lstStyle/>
            <a:p>
              <a:endParaRPr lang="en-US"/>
            </a:p>
          </p:txBody>
        </p:sp>
        <p:sp>
          <p:nvSpPr>
            <p:cNvPr id="1738789" name="Freeform 37"/>
            <p:cNvSpPr>
              <a:spLocks/>
            </p:cNvSpPr>
            <p:nvPr/>
          </p:nvSpPr>
          <p:spPr bwMode="hidden">
            <a:xfrm>
              <a:off x="4694" y="0"/>
              <a:ext cx="1060" cy="1936"/>
            </a:xfrm>
            <a:custGeom>
              <a:avLst/>
              <a:gdLst/>
              <a:ahLst/>
              <a:cxnLst>
                <a:cxn ang="0">
                  <a:pos x="0" y="0"/>
                </a:cxn>
                <a:cxn ang="0">
                  <a:pos x="1058" y="1936"/>
                </a:cxn>
                <a:cxn ang="0">
                  <a:pos x="1058" y="1930"/>
                </a:cxn>
                <a:cxn ang="0">
                  <a:pos x="54" y="0"/>
                </a:cxn>
                <a:cxn ang="0">
                  <a:pos x="0" y="0"/>
                </a:cxn>
                <a:cxn ang="0">
                  <a:pos x="0" y="0"/>
                </a:cxn>
              </a:cxnLst>
              <a:rect l="0" t="0" r="r" b="b"/>
              <a:pathLst>
                <a:path w="1058" h="1936">
                  <a:moveTo>
                    <a:pt x="0" y="0"/>
                  </a:moveTo>
                  <a:lnTo>
                    <a:pt x="1058" y="1936"/>
                  </a:lnTo>
                  <a:lnTo>
                    <a:pt x="1058" y="1930"/>
                  </a:lnTo>
                  <a:lnTo>
                    <a:pt x="54" y="0"/>
                  </a:lnTo>
                  <a:lnTo>
                    <a:pt x="0" y="0"/>
                  </a:lnTo>
                  <a:lnTo>
                    <a:pt x="0" y="0"/>
                  </a:lnTo>
                  <a:close/>
                </a:path>
              </a:pathLst>
            </a:custGeom>
            <a:gradFill rotWithShape="0">
              <a:gsLst>
                <a:gs pos="0">
                  <a:schemeClr val="bg1">
                    <a:gamma/>
                    <a:shade val="72549"/>
                    <a:invGamma/>
                  </a:schemeClr>
                </a:gs>
                <a:gs pos="100000">
                  <a:schemeClr val="bg1"/>
                </a:gs>
              </a:gsLst>
              <a:lin ang="2700000" scaled="1"/>
            </a:gradFill>
            <a:ln w="9525">
              <a:noFill/>
              <a:round/>
              <a:headEnd/>
              <a:tailEnd/>
            </a:ln>
          </p:spPr>
          <p:txBody>
            <a:bodyPr/>
            <a:lstStyle/>
            <a:p>
              <a:endParaRPr lang="en-US"/>
            </a:p>
          </p:txBody>
        </p:sp>
        <p:sp>
          <p:nvSpPr>
            <p:cNvPr id="1738790" name="Freeform 38"/>
            <p:cNvSpPr>
              <a:spLocks/>
            </p:cNvSpPr>
            <p:nvPr/>
          </p:nvSpPr>
          <p:spPr bwMode="hidden">
            <a:xfrm>
              <a:off x="4981" y="0"/>
              <a:ext cx="773" cy="1487"/>
            </a:xfrm>
            <a:custGeom>
              <a:avLst/>
              <a:gdLst/>
              <a:ahLst/>
              <a:cxnLst>
                <a:cxn ang="0">
                  <a:pos x="771" y="1433"/>
                </a:cxn>
                <a:cxn ang="0">
                  <a:pos x="42" y="0"/>
                </a:cxn>
                <a:cxn ang="0">
                  <a:pos x="0" y="0"/>
                </a:cxn>
                <a:cxn ang="0">
                  <a:pos x="771" y="1487"/>
                </a:cxn>
                <a:cxn ang="0">
                  <a:pos x="771" y="1433"/>
                </a:cxn>
                <a:cxn ang="0">
                  <a:pos x="771" y="1433"/>
                </a:cxn>
              </a:cxnLst>
              <a:rect l="0" t="0" r="r" b="b"/>
              <a:pathLst>
                <a:path w="771" h="1487">
                  <a:moveTo>
                    <a:pt x="771" y="1433"/>
                  </a:moveTo>
                  <a:lnTo>
                    <a:pt x="42" y="0"/>
                  </a:lnTo>
                  <a:lnTo>
                    <a:pt x="0" y="0"/>
                  </a:lnTo>
                  <a:lnTo>
                    <a:pt x="771" y="1487"/>
                  </a:lnTo>
                  <a:lnTo>
                    <a:pt x="771" y="1433"/>
                  </a:lnTo>
                  <a:lnTo>
                    <a:pt x="771" y="1433"/>
                  </a:lnTo>
                  <a:close/>
                </a:path>
              </a:pathLst>
            </a:custGeom>
            <a:gradFill rotWithShape="0">
              <a:gsLst>
                <a:gs pos="0">
                  <a:schemeClr val="bg1">
                    <a:gamma/>
                    <a:shade val="78824"/>
                    <a:invGamma/>
                  </a:schemeClr>
                </a:gs>
                <a:gs pos="100000">
                  <a:schemeClr val="bg1"/>
                </a:gs>
              </a:gsLst>
              <a:lin ang="2700000" scaled="1"/>
            </a:gradFill>
            <a:ln w="9525">
              <a:noFill/>
              <a:round/>
              <a:headEnd/>
              <a:tailEnd/>
            </a:ln>
          </p:spPr>
          <p:txBody>
            <a:bodyPr/>
            <a:lstStyle/>
            <a:p>
              <a:endParaRPr lang="en-US"/>
            </a:p>
          </p:txBody>
        </p:sp>
        <p:grpSp>
          <p:nvGrpSpPr>
            <p:cNvPr id="1738791" name="Group 39"/>
            <p:cNvGrpSpPr>
              <a:grpSpLocks/>
            </p:cNvGrpSpPr>
            <p:nvPr userDrawn="1"/>
          </p:nvGrpSpPr>
          <p:grpSpPr bwMode="auto">
            <a:xfrm>
              <a:off x="0" y="1632"/>
              <a:ext cx="5758" cy="1858"/>
              <a:chOff x="0" y="1632"/>
              <a:chExt cx="5758" cy="1858"/>
            </a:xfrm>
          </p:grpSpPr>
          <p:sp>
            <p:nvSpPr>
              <p:cNvPr id="1738792" name="Freeform 40"/>
              <p:cNvSpPr>
                <a:spLocks/>
              </p:cNvSpPr>
              <p:nvPr/>
            </p:nvSpPr>
            <p:spPr bwMode="hidden">
              <a:xfrm>
                <a:off x="0" y="1632"/>
                <a:ext cx="3670" cy="1313"/>
              </a:xfrm>
              <a:custGeom>
                <a:avLst/>
                <a:gdLst/>
                <a:ahLst/>
                <a:cxnLst>
                  <a:cxn ang="0">
                    <a:pos x="0" y="0"/>
                  </a:cxn>
                  <a:cxn ang="0">
                    <a:pos x="0" y="366"/>
                  </a:cxn>
                  <a:cxn ang="0">
                    <a:pos x="3635" y="1313"/>
                  </a:cxn>
                  <a:cxn ang="0">
                    <a:pos x="3647" y="1235"/>
                  </a:cxn>
                  <a:cxn ang="0">
                    <a:pos x="3659" y="1163"/>
                  </a:cxn>
                  <a:cxn ang="0">
                    <a:pos x="0" y="0"/>
                  </a:cxn>
                  <a:cxn ang="0">
                    <a:pos x="0" y="0"/>
                  </a:cxn>
                </a:cxnLst>
                <a:rect l="0" t="0" r="r" b="b"/>
                <a:pathLst>
                  <a:path w="3659" h="1313">
                    <a:moveTo>
                      <a:pt x="0" y="0"/>
                    </a:moveTo>
                    <a:lnTo>
                      <a:pt x="0" y="366"/>
                    </a:lnTo>
                    <a:lnTo>
                      <a:pt x="3635" y="1313"/>
                    </a:lnTo>
                    <a:lnTo>
                      <a:pt x="3647" y="1235"/>
                    </a:lnTo>
                    <a:lnTo>
                      <a:pt x="3659" y="1163"/>
                    </a:lnTo>
                    <a:lnTo>
                      <a:pt x="0" y="0"/>
                    </a:lnTo>
                    <a:lnTo>
                      <a:pt x="0" y="0"/>
                    </a:lnTo>
                    <a:close/>
                  </a:path>
                </a:pathLst>
              </a:custGeom>
              <a:gradFill rotWithShape="0">
                <a:gsLst>
                  <a:gs pos="0">
                    <a:schemeClr val="bg1">
                      <a:gamma/>
                      <a:shade val="72549"/>
                      <a:invGamma/>
                    </a:schemeClr>
                  </a:gs>
                  <a:gs pos="100000">
                    <a:schemeClr val="bg1"/>
                  </a:gs>
                </a:gsLst>
                <a:lin ang="0" scaled="1"/>
              </a:gradFill>
              <a:ln w="9525">
                <a:noFill/>
                <a:round/>
                <a:headEnd/>
                <a:tailEnd/>
              </a:ln>
            </p:spPr>
            <p:txBody>
              <a:bodyPr/>
              <a:lstStyle/>
              <a:p>
                <a:endParaRPr lang="en-US"/>
              </a:p>
            </p:txBody>
          </p:sp>
          <p:sp>
            <p:nvSpPr>
              <p:cNvPr id="1738793" name="Freeform 41"/>
              <p:cNvSpPr>
                <a:spLocks/>
              </p:cNvSpPr>
              <p:nvPr/>
            </p:nvSpPr>
            <p:spPr bwMode="hidden">
              <a:xfrm>
                <a:off x="3646" y="2795"/>
                <a:ext cx="2112" cy="695"/>
              </a:xfrm>
              <a:custGeom>
                <a:avLst/>
                <a:gdLst/>
                <a:ahLst/>
                <a:cxnLst>
                  <a:cxn ang="0">
                    <a:pos x="2105" y="665"/>
                  </a:cxn>
                  <a:cxn ang="0">
                    <a:pos x="24" y="0"/>
                  </a:cxn>
                  <a:cxn ang="0">
                    <a:pos x="12" y="72"/>
                  </a:cxn>
                  <a:cxn ang="0">
                    <a:pos x="0" y="150"/>
                  </a:cxn>
                  <a:cxn ang="0">
                    <a:pos x="2105" y="695"/>
                  </a:cxn>
                  <a:cxn ang="0">
                    <a:pos x="2105" y="665"/>
                  </a:cxn>
                  <a:cxn ang="0">
                    <a:pos x="2105" y="665"/>
                  </a:cxn>
                </a:cxnLst>
                <a:rect l="0" t="0" r="r" b="b"/>
                <a:pathLst>
                  <a:path w="2105" h="695">
                    <a:moveTo>
                      <a:pt x="2105" y="665"/>
                    </a:moveTo>
                    <a:lnTo>
                      <a:pt x="24" y="0"/>
                    </a:lnTo>
                    <a:lnTo>
                      <a:pt x="12" y="72"/>
                    </a:lnTo>
                    <a:lnTo>
                      <a:pt x="0" y="150"/>
                    </a:lnTo>
                    <a:lnTo>
                      <a:pt x="2105" y="695"/>
                    </a:lnTo>
                    <a:lnTo>
                      <a:pt x="2105" y="665"/>
                    </a:lnTo>
                    <a:lnTo>
                      <a:pt x="2105" y="665"/>
                    </a:lnTo>
                    <a:close/>
                  </a:path>
                </a:pathLst>
              </a:custGeom>
              <a:gradFill rotWithShape="0">
                <a:gsLst>
                  <a:gs pos="0">
                    <a:schemeClr val="bg1"/>
                  </a:gs>
                  <a:gs pos="100000">
                    <a:schemeClr val="bg1">
                      <a:gamma/>
                      <a:tint val="90980"/>
                      <a:invGamma/>
                    </a:schemeClr>
                  </a:gs>
                </a:gsLst>
                <a:lin ang="0" scaled="1"/>
              </a:gradFill>
              <a:ln w="9525">
                <a:noFill/>
                <a:round/>
                <a:headEnd/>
                <a:tailEnd/>
              </a:ln>
            </p:spPr>
            <p:txBody>
              <a:bodyPr/>
              <a:lstStyle/>
              <a:p>
                <a:endParaRPr lang="en-US"/>
              </a:p>
            </p:txBody>
          </p:sp>
        </p:grpSp>
      </p:grpSp>
      <p:sp>
        <p:nvSpPr>
          <p:cNvPr id="1738794" name="Rectangle 42"/>
          <p:cNvSpPr>
            <a:spLocks noGrp="1" noChangeArrowheads="1"/>
          </p:cNvSpPr>
          <p:nvPr>
            <p:ph type="title"/>
          </p:nvPr>
        </p:nvSpPr>
        <p:spPr bwMode="auto">
          <a:xfrm>
            <a:off x="457200" y="277813"/>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738795" name="Rectangle 43"/>
          <p:cNvSpPr>
            <a:spLocks noGrp="1" noChangeArrowheads="1"/>
          </p:cNvSpPr>
          <p:nvPr>
            <p:ph type="body" idx="1"/>
          </p:nvPr>
        </p:nvSpPr>
        <p:spPr bwMode="auto">
          <a:xfrm>
            <a:off x="457200" y="1600200"/>
            <a:ext cx="8229600" cy="45307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738796" name="Rectangle 44"/>
          <p:cNvSpPr>
            <a:spLocks noGrp="1" noChangeArrowheads="1"/>
          </p:cNvSpPr>
          <p:nvPr>
            <p:ph type="dt" sz="half" idx="2"/>
          </p:nvPr>
        </p:nvSpPr>
        <p:spPr bwMode="auto">
          <a:xfrm>
            <a:off x="457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effectLst>
                  <a:outerShdw blurRad="38100" dist="38100" dir="2700000" algn="tl">
                    <a:srgbClr val="000000"/>
                  </a:outerShdw>
                </a:effectLst>
              </a:defRPr>
            </a:lvl1pPr>
          </a:lstStyle>
          <a:p>
            <a:fld id="{52579CF5-BB73-4191-89F4-D5BD67522C0E}" type="datetime1">
              <a:rPr lang="en-US"/>
              <a:pPr/>
              <a:t>3/8/2018</a:t>
            </a:fld>
            <a:endParaRPr lang="en-US"/>
          </a:p>
        </p:txBody>
      </p:sp>
      <p:sp>
        <p:nvSpPr>
          <p:cNvPr id="1738797" name="Rectangle 4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200">
                <a:effectLst>
                  <a:outerShdw blurRad="38100" dist="38100" dir="2700000" algn="tl">
                    <a:srgbClr val="000000"/>
                  </a:outerShdw>
                </a:effectLst>
              </a:defRPr>
            </a:lvl1pPr>
          </a:lstStyle>
          <a:p>
            <a:r>
              <a:rPr lang="en-US"/>
              <a:t>Analysis of Algorithms</a:t>
            </a:r>
          </a:p>
        </p:txBody>
      </p:sp>
      <p:sp>
        <p:nvSpPr>
          <p:cNvPr id="1738798" name="Rectangle 46"/>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effectLst>
                  <a:outerShdw blurRad="38100" dist="38100" dir="2700000" algn="tl">
                    <a:srgbClr val="000000"/>
                  </a:outerShdw>
                </a:effectLst>
              </a:defRPr>
            </a:lvl1pPr>
          </a:lstStyle>
          <a:p>
            <a:fld id="{25BB6FC0-45FD-4AD7-AC41-2A5379935531}" type="slidenum">
              <a:rPr lang="en-US"/>
              <a:pPr/>
              <a:t>‹#›</a:t>
            </a:fld>
            <a:endParaRPr lang="en-US"/>
          </a:p>
        </p:txBody>
      </p:sp>
      <p:sp>
        <p:nvSpPr>
          <p:cNvPr id="1738799" name="Line 47"/>
          <p:cNvSpPr>
            <a:spLocks noChangeShapeType="1"/>
          </p:cNvSpPr>
          <p:nvPr userDrawn="1"/>
        </p:nvSpPr>
        <p:spPr bwMode="auto">
          <a:xfrm>
            <a:off x="457200" y="1066800"/>
            <a:ext cx="8229600" cy="0"/>
          </a:xfrm>
          <a:prstGeom prst="line">
            <a:avLst/>
          </a:prstGeom>
          <a:noFill/>
          <a:ln w="9525">
            <a:solidFill>
              <a:srgbClr val="EF0129"/>
            </a:solidFill>
            <a:round/>
            <a:headEnd/>
            <a:tailEnd/>
          </a:ln>
          <a:effectLst/>
        </p:spPr>
        <p:txBody>
          <a:bodyPr wrap="none"/>
          <a:lstStyle/>
          <a:p>
            <a:endParaRPr lang="en-US"/>
          </a:p>
        </p:txBody>
      </p:sp>
    </p:spTree>
  </p:cSld>
  <p:clrMap bg1="dk2" tx1="lt1" bg2="dk1" tx2="lt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 id="2147483708" r:id="rId13"/>
  </p:sldLayoutIdLst>
  <p:hf hdr="0" ftr="0"/>
  <p:txStyles>
    <p:titleStyle>
      <a:lvl1pPr algn="ctr" rtl="0" fontAlgn="base">
        <a:spcBef>
          <a:spcPct val="0"/>
        </a:spcBef>
        <a:spcAft>
          <a:spcPct val="0"/>
        </a:spcAft>
        <a:defRPr sz="4400">
          <a:solidFill>
            <a:schemeClr val="tx2"/>
          </a:solidFill>
          <a:effectLst>
            <a:outerShdw blurRad="38100" dist="38100" dir="2700000" algn="tl">
              <a:srgbClr val="000000"/>
            </a:outerShdw>
          </a:effectLst>
          <a:latin typeface="+mj-lt"/>
          <a:ea typeface="+mj-ea"/>
          <a:cs typeface="+mj-cs"/>
        </a:defRPr>
      </a:lvl1pPr>
      <a:lvl2pPr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2pPr>
      <a:lvl3pPr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3pPr>
      <a:lvl4pPr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4pPr>
      <a:lvl5pPr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5pPr>
      <a:lvl6pPr marL="4572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6pPr>
      <a:lvl7pPr marL="9144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7pPr>
      <a:lvl8pPr marL="13716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8pPr>
      <a:lvl9pPr marL="18288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9pPr>
    </p:titleStyle>
    <p:bodyStyle>
      <a:lvl1pPr marL="342900" indent="-342900" algn="l" rtl="0" fontAlgn="base">
        <a:spcBef>
          <a:spcPct val="20000"/>
        </a:spcBef>
        <a:spcAft>
          <a:spcPct val="0"/>
        </a:spcAft>
        <a:buClr>
          <a:schemeClr val="hlink"/>
        </a:buClr>
        <a:buSzPct val="90000"/>
        <a:buFont typeface="Wingdings" pitchFamily="2" charset="2"/>
        <a:buBlip>
          <a:blip r:embed="rId15"/>
        </a:buBlip>
        <a:defRPr sz="3200">
          <a:solidFill>
            <a:schemeClr val="tx1"/>
          </a:solidFill>
          <a:effectLst>
            <a:outerShdw blurRad="38100" dist="38100" dir="2700000" algn="tl">
              <a:srgbClr val="000000"/>
            </a:outerShdw>
          </a:effectLst>
          <a:latin typeface="+mn-lt"/>
          <a:ea typeface="+mn-ea"/>
          <a:cs typeface="+mn-cs"/>
        </a:defRPr>
      </a:lvl1pPr>
      <a:lvl2pPr marL="742950" indent="-285750" algn="l" rtl="0" fontAlgn="base">
        <a:spcBef>
          <a:spcPct val="20000"/>
        </a:spcBef>
        <a:spcAft>
          <a:spcPct val="0"/>
        </a:spcAft>
        <a:buChar char="–"/>
        <a:defRPr sz="2800">
          <a:solidFill>
            <a:schemeClr val="tx1"/>
          </a:solidFill>
          <a:effectLst>
            <a:outerShdw blurRad="38100" dist="38100" dir="2700000" algn="tl">
              <a:srgbClr val="000000"/>
            </a:outerShdw>
          </a:effectLst>
          <a:latin typeface="+mn-lt"/>
        </a:defRPr>
      </a:lvl2pPr>
      <a:lvl3pPr marL="1143000" indent="-228600" algn="l" rtl="0" fontAlgn="base">
        <a:spcBef>
          <a:spcPct val="20000"/>
        </a:spcBef>
        <a:spcAft>
          <a:spcPct val="0"/>
        </a:spcAft>
        <a:buClr>
          <a:schemeClr val="accent2"/>
        </a:buClr>
        <a:buSzPct val="90000"/>
        <a:buFont typeface="Wingdings" pitchFamily="2" charset="2"/>
        <a:buBlip>
          <a:blip r:embed="rId16"/>
        </a:buBlip>
        <a:defRPr sz="2400">
          <a:solidFill>
            <a:schemeClr val="tx1"/>
          </a:solidFill>
          <a:effectLst>
            <a:outerShdw blurRad="38100" dist="38100" dir="2700000" algn="tl">
              <a:srgbClr val="000000"/>
            </a:outerShdw>
          </a:effectLst>
          <a:latin typeface="+mn-lt"/>
        </a:defRPr>
      </a:lvl3pPr>
      <a:lvl4pPr marL="1600200" indent="-228600" algn="l" rtl="0" fontAlgn="base">
        <a:spcBef>
          <a:spcPct val="20000"/>
        </a:spcBef>
        <a:spcAft>
          <a:spcPct val="0"/>
        </a:spcAft>
        <a:buChar char="–"/>
        <a:defRPr sz="2000">
          <a:solidFill>
            <a:schemeClr val="tx1"/>
          </a:solidFill>
          <a:effectLst>
            <a:outerShdw blurRad="38100" dist="38100" dir="2700000" algn="tl">
              <a:srgbClr val="000000"/>
            </a:outerShdw>
          </a:effectLst>
          <a:latin typeface="+mn-lt"/>
        </a:defRPr>
      </a:lvl4pPr>
      <a:lvl5pPr marL="2057400" indent="-228600" algn="l" rtl="0" fontAlgn="base">
        <a:spcBef>
          <a:spcPct val="20000"/>
        </a:spcBef>
        <a:spcAft>
          <a:spcPct val="0"/>
        </a:spcAft>
        <a:buClr>
          <a:schemeClr val="folHlink"/>
        </a:buClr>
        <a:buSzPct val="90000"/>
        <a:buFont typeface="Wingdings" pitchFamily="2" charset="2"/>
        <a:buBlip>
          <a:blip r:embed="rId17"/>
        </a:buBlip>
        <a:defRPr sz="2000">
          <a:solidFill>
            <a:schemeClr val="tx1"/>
          </a:solidFill>
          <a:effectLst>
            <a:outerShdw blurRad="38100" dist="38100" dir="2700000" algn="tl">
              <a:srgbClr val="000000"/>
            </a:outerShdw>
          </a:effectLst>
          <a:latin typeface="+mn-lt"/>
        </a:defRPr>
      </a:lvl5pPr>
      <a:lvl6pPr marL="2514600" indent="-228600" algn="l" rtl="0" fontAlgn="base">
        <a:spcBef>
          <a:spcPct val="20000"/>
        </a:spcBef>
        <a:spcAft>
          <a:spcPct val="0"/>
        </a:spcAft>
        <a:buClr>
          <a:schemeClr val="folHlink"/>
        </a:buClr>
        <a:buSzPct val="90000"/>
        <a:buFont typeface="Wingdings" pitchFamily="2" charset="2"/>
        <a:buBlip>
          <a:blip r:embed="rId17"/>
        </a:buBlip>
        <a:defRPr sz="2000">
          <a:solidFill>
            <a:schemeClr val="tx1"/>
          </a:solidFill>
          <a:effectLst>
            <a:outerShdw blurRad="38100" dist="38100" dir="2700000" algn="tl">
              <a:srgbClr val="000000"/>
            </a:outerShdw>
          </a:effectLst>
          <a:latin typeface="+mn-lt"/>
        </a:defRPr>
      </a:lvl6pPr>
      <a:lvl7pPr marL="2971800" indent="-228600" algn="l" rtl="0" fontAlgn="base">
        <a:spcBef>
          <a:spcPct val="20000"/>
        </a:spcBef>
        <a:spcAft>
          <a:spcPct val="0"/>
        </a:spcAft>
        <a:buClr>
          <a:schemeClr val="folHlink"/>
        </a:buClr>
        <a:buSzPct val="90000"/>
        <a:buFont typeface="Wingdings" pitchFamily="2" charset="2"/>
        <a:buBlip>
          <a:blip r:embed="rId17"/>
        </a:buBlip>
        <a:defRPr sz="2000">
          <a:solidFill>
            <a:schemeClr val="tx1"/>
          </a:solidFill>
          <a:effectLst>
            <a:outerShdw blurRad="38100" dist="38100" dir="2700000" algn="tl">
              <a:srgbClr val="000000"/>
            </a:outerShdw>
          </a:effectLst>
          <a:latin typeface="+mn-lt"/>
        </a:defRPr>
      </a:lvl7pPr>
      <a:lvl8pPr marL="3429000" indent="-228600" algn="l" rtl="0" fontAlgn="base">
        <a:spcBef>
          <a:spcPct val="20000"/>
        </a:spcBef>
        <a:spcAft>
          <a:spcPct val="0"/>
        </a:spcAft>
        <a:buClr>
          <a:schemeClr val="folHlink"/>
        </a:buClr>
        <a:buSzPct val="90000"/>
        <a:buFont typeface="Wingdings" pitchFamily="2" charset="2"/>
        <a:buBlip>
          <a:blip r:embed="rId17"/>
        </a:buBlip>
        <a:defRPr sz="2000">
          <a:solidFill>
            <a:schemeClr val="tx1"/>
          </a:solidFill>
          <a:effectLst>
            <a:outerShdw blurRad="38100" dist="38100" dir="2700000" algn="tl">
              <a:srgbClr val="000000"/>
            </a:outerShdw>
          </a:effectLst>
          <a:latin typeface="+mn-lt"/>
        </a:defRPr>
      </a:lvl8pPr>
      <a:lvl9pPr marL="3886200" indent="-228600" algn="l" rtl="0" fontAlgn="base">
        <a:spcBef>
          <a:spcPct val="20000"/>
        </a:spcBef>
        <a:spcAft>
          <a:spcPct val="0"/>
        </a:spcAft>
        <a:buClr>
          <a:schemeClr val="folHlink"/>
        </a:buClr>
        <a:buSzPct val="90000"/>
        <a:buFont typeface="Wingdings" pitchFamily="2" charset="2"/>
        <a:buBlip>
          <a:blip r:embed="rId17"/>
        </a:buBlip>
        <a:defRPr sz="2000">
          <a:solidFill>
            <a:schemeClr val="tx1"/>
          </a:solidFill>
          <a:effectLst>
            <a:outerShdw blurRad="38100" dist="38100" dir="2700000" algn="tl">
              <a:srgbClr val="000000"/>
            </a:outerShdw>
          </a:effectLst>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5.xml"/><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8.xml"/><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2" Type="http://schemas.openxmlformats.org/officeDocument/2006/relationships/image" Target="../media/image24.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7.wmf"/></Relationships>
</file>

<file path=ppt/slides/_rels/slide5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31.wmf"/><Relationship Id="rId5" Type="http://schemas.openxmlformats.org/officeDocument/2006/relationships/oleObject" Target="../embeddings/oleObject3.bin"/><Relationship Id="rId4" Type="http://schemas.openxmlformats.org/officeDocument/2006/relationships/image" Target="../media/image30.wmf"/></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32.wmf"/><Relationship Id="rId5" Type="http://schemas.openxmlformats.org/officeDocument/2006/relationships/oleObject" Target="../embeddings/oleObject5.bin"/><Relationship Id="rId4" Type="http://schemas.openxmlformats.org/officeDocument/2006/relationships/image" Target="../media/image31.wmf"/></Relationships>
</file>

<file path=ppt/slides/_rels/slide61.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33.wmf"/><Relationship Id="rId5" Type="http://schemas.openxmlformats.org/officeDocument/2006/relationships/oleObject" Target="../embeddings/oleObject7.bin"/><Relationship Id="rId4" Type="http://schemas.openxmlformats.org/officeDocument/2006/relationships/image" Target="../media/image32.wmf"/></Relationships>
</file>

<file path=ppt/slides/_rels/slide62.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34.wmf"/><Relationship Id="rId5" Type="http://schemas.openxmlformats.org/officeDocument/2006/relationships/oleObject" Target="../embeddings/oleObject9.bin"/><Relationship Id="rId4" Type="http://schemas.openxmlformats.org/officeDocument/2006/relationships/image" Target="../media/image33.wmf"/></Relationships>
</file>

<file path=ppt/slides/_rels/slide6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hyperlink" Target="http://en.wikipedia.org/wiki/File:Depth-first-tree.svg" TargetMode="Externa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hyperlink" Target="http://en.wikipedia.org/wiki/File:Graph.traversal.example.svg" TargetMode="Externa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7.wmf"/></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52.xml"/><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2" Type="http://schemas.openxmlformats.org/officeDocument/2006/relationships/image" Target="../media/image42.wmf"/><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43.wmf"/><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p:cNvSpPr>
            <a:spLocks noGrp="1"/>
          </p:cNvSpPr>
          <p:nvPr>
            <p:ph type="dt" sz="half" idx="10"/>
          </p:nvPr>
        </p:nvSpPr>
        <p:spPr/>
        <p:txBody>
          <a:bodyPr/>
          <a:lstStyle/>
          <a:p>
            <a:fld id="{FDC46566-60E1-4381-9F1F-8AB1C1FE5564}" type="datetime1">
              <a:rPr lang="en-US"/>
              <a:pPr/>
              <a:t>3/8/2018</a:t>
            </a:fld>
            <a:endParaRPr lang="en-US"/>
          </a:p>
        </p:txBody>
      </p:sp>
      <p:sp>
        <p:nvSpPr>
          <p:cNvPr id="4" name="Slide Number Placeholder 5"/>
          <p:cNvSpPr>
            <a:spLocks noGrp="1"/>
          </p:cNvSpPr>
          <p:nvPr>
            <p:ph type="sldNum" sz="quarter" idx="12"/>
          </p:nvPr>
        </p:nvSpPr>
        <p:spPr/>
        <p:txBody>
          <a:bodyPr/>
          <a:lstStyle/>
          <a:p>
            <a:fld id="{2998AE42-3C69-4343-A2D4-FA6F6439D970}" type="slidenum">
              <a:rPr lang="en-US"/>
              <a:pPr/>
              <a:t>1</a:t>
            </a:fld>
            <a:endParaRPr lang="en-US"/>
          </a:p>
        </p:txBody>
      </p:sp>
      <p:sp>
        <p:nvSpPr>
          <p:cNvPr id="875522" name="Rectangle 2"/>
          <p:cNvSpPr>
            <a:spLocks noGrp="1" noChangeArrowheads="1"/>
          </p:cNvSpPr>
          <p:nvPr>
            <p:ph type="title"/>
          </p:nvPr>
        </p:nvSpPr>
        <p:spPr>
          <a:xfrm>
            <a:off x="1244600" y="1905000"/>
            <a:ext cx="6959600" cy="800100"/>
          </a:xfrm>
        </p:spPr>
        <p:txBody>
          <a:bodyPr/>
          <a:lstStyle/>
          <a:p>
            <a:r>
              <a:rPr lang="en-US" sz="6500" dirty="0"/>
              <a:t>Chapter 13 Part 1</a:t>
            </a:r>
            <a:endParaRPr lang="en-US" sz="4000" dirty="0"/>
          </a:p>
        </p:txBody>
      </p:sp>
      <p:pic>
        <p:nvPicPr>
          <p:cNvPr id="15361" name="Picture 1" descr="C:\Users\Jerry\Desktop\index.png"/>
          <p:cNvPicPr>
            <a:picLocks noChangeAspect="1" noChangeArrowheads="1"/>
          </p:cNvPicPr>
          <p:nvPr/>
        </p:nvPicPr>
        <p:blipFill>
          <a:blip r:embed="rId3" cstate="print"/>
          <a:srcRect/>
          <a:stretch>
            <a:fillRect/>
          </a:stretch>
        </p:blipFill>
        <p:spPr bwMode="auto">
          <a:xfrm>
            <a:off x="3042634" y="2988176"/>
            <a:ext cx="3510566" cy="3510566"/>
          </a:xfrm>
          <a:prstGeom prst="rect">
            <a:avLst/>
          </a:prstGeom>
          <a:noFill/>
          <a:ln w="57150">
            <a:solidFill>
              <a:srgbClr val="FFFF00"/>
            </a:solidFill>
          </a:ln>
        </p:spPr>
      </p:pic>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6386" name="AutoShape 6"/>
          <p:cNvCxnSpPr>
            <a:cxnSpLocks noChangeShapeType="1"/>
          </p:cNvCxnSpPr>
          <p:nvPr/>
        </p:nvCxnSpPr>
        <p:spPr bwMode="auto">
          <a:xfrm>
            <a:off x="5562600" y="4572000"/>
            <a:ext cx="990600" cy="685800"/>
          </a:xfrm>
          <a:prstGeom prst="straightConnector1">
            <a:avLst/>
          </a:prstGeom>
          <a:noFill/>
          <a:ln w="38100">
            <a:solidFill>
              <a:schemeClr val="tx1"/>
            </a:solidFill>
            <a:round/>
            <a:headEnd/>
            <a:tailEnd/>
          </a:ln>
        </p:spPr>
      </p:cxnSp>
      <p:sp>
        <p:nvSpPr>
          <p:cNvPr id="16387" name="Date Placeholder 4"/>
          <p:cNvSpPr>
            <a:spLocks noGrp="1"/>
          </p:cNvSpPr>
          <p:nvPr>
            <p:ph type="dt" sz="quarter" idx="10"/>
          </p:nvPr>
        </p:nvSpPr>
        <p:spPr>
          <a:noFill/>
        </p:spPr>
        <p:txBody>
          <a:bodyPr/>
          <a:lstStyle/>
          <a:p>
            <a:fld id="{F2A389E3-19EF-444B-B1F9-84307827AC17}" type="datetime1">
              <a:rPr lang="en-US" smtClean="0"/>
              <a:pPr/>
              <a:t>3/8/2018</a:t>
            </a:fld>
            <a:endParaRPr lang="en-US"/>
          </a:p>
        </p:txBody>
      </p:sp>
      <p:sp>
        <p:nvSpPr>
          <p:cNvPr id="16388" name="Slide Number Placeholder 6"/>
          <p:cNvSpPr>
            <a:spLocks noGrp="1"/>
          </p:cNvSpPr>
          <p:nvPr>
            <p:ph type="sldNum" sz="quarter" idx="11"/>
          </p:nvPr>
        </p:nvSpPr>
        <p:spPr>
          <a:xfrm>
            <a:off x="6553200" y="6243638"/>
            <a:ext cx="2133600" cy="457200"/>
          </a:xfrm>
          <a:noFill/>
        </p:spPr>
        <p:txBody>
          <a:bodyPr/>
          <a:lstStyle/>
          <a:p>
            <a:fld id="{91418F73-49B6-4FB0-8AB1-5D18DB5FFDD8}" type="slidenum">
              <a:rPr lang="en-US" smtClean="0"/>
              <a:pPr/>
              <a:t>10</a:t>
            </a:fld>
            <a:endParaRPr lang="en-US"/>
          </a:p>
        </p:txBody>
      </p:sp>
      <p:sp>
        <p:nvSpPr>
          <p:cNvPr id="16389" name="Rectangle 2"/>
          <p:cNvSpPr>
            <a:spLocks noGrp="1" noChangeArrowheads="1"/>
          </p:cNvSpPr>
          <p:nvPr>
            <p:ph type="title"/>
          </p:nvPr>
        </p:nvSpPr>
        <p:spPr/>
        <p:txBody>
          <a:bodyPr/>
          <a:lstStyle/>
          <a:p>
            <a:r>
              <a:rPr lang="en-US"/>
              <a:t>Edge Types (2)</a:t>
            </a:r>
          </a:p>
        </p:txBody>
      </p:sp>
      <p:sp>
        <p:nvSpPr>
          <p:cNvPr id="26629" name="Rectangle 3"/>
          <p:cNvSpPr>
            <a:spLocks noGrp="1" noChangeArrowheads="1"/>
          </p:cNvSpPr>
          <p:nvPr>
            <p:ph type="body" sz="half" idx="1"/>
          </p:nvPr>
        </p:nvSpPr>
        <p:spPr>
          <a:xfrm>
            <a:off x="457200" y="1676400"/>
            <a:ext cx="4038600" cy="4495800"/>
          </a:xfrm>
        </p:spPr>
        <p:txBody>
          <a:bodyPr/>
          <a:lstStyle/>
          <a:p>
            <a:pPr>
              <a:lnSpc>
                <a:spcPct val="80000"/>
              </a:lnSpc>
              <a:defRPr/>
            </a:pPr>
            <a:r>
              <a:rPr lang="en-US" dirty="0">
                <a:solidFill>
                  <a:srgbClr val="FFFF00"/>
                </a:solidFill>
                <a:effectLst/>
              </a:rPr>
              <a:t>Undirected edge</a:t>
            </a:r>
          </a:p>
          <a:p>
            <a:pPr lvl="1">
              <a:lnSpc>
                <a:spcPct val="80000"/>
              </a:lnSpc>
              <a:defRPr/>
            </a:pPr>
            <a:r>
              <a:rPr lang="en-US" b="1" dirty="0">
                <a:effectLst/>
              </a:rPr>
              <a:t>unordered</a:t>
            </a:r>
            <a:r>
              <a:rPr lang="en-US" dirty="0">
                <a:effectLst/>
              </a:rPr>
              <a:t> pair of vertices (</a:t>
            </a:r>
            <a:r>
              <a:rPr lang="en-US" b="1" i="1" dirty="0" err="1">
                <a:effectLst/>
              </a:rPr>
              <a:t>u</a:t>
            </a:r>
            <a:r>
              <a:rPr lang="en-US" dirty="0" err="1">
                <a:effectLst/>
              </a:rPr>
              <a:t>,</a:t>
            </a:r>
            <a:r>
              <a:rPr lang="en-US" b="1" i="1" dirty="0" err="1">
                <a:effectLst/>
              </a:rPr>
              <a:t>v</a:t>
            </a:r>
            <a:r>
              <a:rPr lang="en-US" dirty="0">
                <a:effectLst/>
              </a:rPr>
              <a:t>)</a:t>
            </a:r>
          </a:p>
          <a:p>
            <a:pPr lvl="1">
              <a:lnSpc>
                <a:spcPct val="80000"/>
              </a:lnSpc>
              <a:defRPr/>
            </a:pPr>
            <a:r>
              <a:rPr lang="en-US" dirty="0">
                <a:effectLst/>
              </a:rPr>
              <a:t>Move both direction between vertices</a:t>
            </a:r>
          </a:p>
          <a:p>
            <a:pPr lvl="1">
              <a:lnSpc>
                <a:spcPct val="80000"/>
              </a:lnSpc>
              <a:defRPr/>
            </a:pPr>
            <a:r>
              <a:rPr lang="en-US" dirty="0">
                <a:effectLst/>
              </a:rPr>
              <a:t>e.g., a flight route</a:t>
            </a:r>
          </a:p>
          <a:p>
            <a:pPr lvl="1">
              <a:lnSpc>
                <a:spcPct val="80000"/>
              </a:lnSpc>
              <a:buFontTx/>
              <a:buNone/>
              <a:defRPr/>
            </a:pPr>
            <a:endParaRPr lang="en-US" dirty="0">
              <a:effectLst/>
            </a:endParaRPr>
          </a:p>
          <a:p>
            <a:pPr lvl="1">
              <a:lnSpc>
                <a:spcPct val="80000"/>
              </a:lnSpc>
              <a:defRPr/>
            </a:pPr>
            <a:endParaRPr lang="en-US" dirty="0">
              <a:effectLst/>
            </a:endParaRPr>
          </a:p>
          <a:p>
            <a:pPr>
              <a:lnSpc>
                <a:spcPct val="80000"/>
              </a:lnSpc>
              <a:defRPr/>
            </a:pPr>
            <a:r>
              <a:rPr lang="en-US" dirty="0">
                <a:solidFill>
                  <a:srgbClr val="FFFF00"/>
                </a:solidFill>
                <a:effectLst/>
              </a:rPr>
              <a:t>Undirected graph</a:t>
            </a:r>
          </a:p>
          <a:p>
            <a:pPr lvl="1">
              <a:lnSpc>
                <a:spcPct val="80000"/>
              </a:lnSpc>
              <a:defRPr/>
            </a:pPr>
            <a:r>
              <a:rPr lang="en-US" dirty="0">
                <a:effectLst/>
              </a:rPr>
              <a:t>all the edges are undirected</a:t>
            </a:r>
          </a:p>
          <a:p>
            <a:pPr lvl="1">
              <a:lnSpc>
                <a:spcPct val="80000"/>
              </a:lnSpc>
              <a:defRPr/>
            </a:pPr>
            <a:r>
              <a:rPr lang="en-US" dirty="0">
                <a:effectLst/>
              </a:rPr>
              <a:t>e.g., flight netwo</a:t>
            </a:r>
            <a:r>
              <a:rPr lang="en-US" dirty="0"/>
              <a:t>rk</a:t>
            </a:r>
          </a:p>
          <a:p>
            <a:pPr lvl="1">
              <a:lnSpc>
                <a:spcPct val="80000"/>
              </a:lnSpc>
              <a:defRPr/>
            </a:pPr>
            <a:endParaRPr lang="en-US" sz="2000" dirty="0"/>
          </a:p>
        </p:txBody>
      </p:sp>
      <p:sp>
        <p:nvSpPr>
          <p:cNvPr id="16391" name="Oval 8"/>
          <p:cNvSpPr>
            <a:spLocks noChangeArrowheads="1"/>
          </p:cNvSpPr>
          <p:nvPr/>
        </p:nvSpPr>
        <p:spPr bwMode="auto">
          <a:xfrm>
            <a:off x="5267325" y="1708150"/>
            <a:ext cx="936625" cy="457200"/>
          </a:xfrm>
          <a:prstGeom prst="ellipse">
            <a:avLst/>
          </a:prstGeom>
          <a:solidFill>
            <a:schemeClr val="accent1"/>
          </a:solidFill>
          <a:ln w="19050">
            <a:solidFill>
              <a:schemeClr val="tx1"/>
            </a:solidFill>
            <a:round/>
            <a:headEnd/>
            <a:tailEnd/>
          </a:ln>
        </p:spPr>
        <p:txBody>
          <a:bodyPr wrap="none" anchor="ctr"/>
          <a:lstStyle/>
          <a:p>
            <a:pPr algn="ctr" eaLnBrk="1" hangingPunct="1"/>
            <a:r>
              <a:rPr lang="en-US">
                <a:latin typeface="Tahoma" pitchFamily="34" charset="0"/>
              </a:rPr>
              <a:t>ORD</a:t>
            </a:r>
          </a:p>
        </p:txBody>
      </p:sp>
      <p:sp>
        <p:nvSpPr>
          <p:cNvPr id="16392" name="Oval 9"/>
          <p:cNvSpPr>
            <a:spLocks noChangeArrowheads="1"/>
          </p:cNvSpPr>
          <p:nvPr/>
        </p:nvSpPr>
        <p:spPr bwMode="auto">
          <a:xfrm>
            <a:off x="7759700" y="1708150"/>
            <a:ext cx="936625" cy="457200"/>
          </a:xfrm>
          <a:prstGeom prst="ellipse">
            <a:avLst/>
          </a:prstGeom>
          <a:solidFill>
            <a:schemeClr val="accent1"/>
          </a:solidFill>
          <a:ln w="19050">
            <a:solidFill>
              <a:schemeClr val="tx1"/>
            </a:solidFill>
            <a:round/>
            <a:headEnd/>
            <a:tailEnd/>
          </a:ln>
        </p:spPr>
        <p:txBody>
          <a:bodyPr wrap="none" anchor="ctr"/>
          <a:lstStyle/>
          <a:p>
            <a:pPr algn="ctr" eaLnBrk="1" hangingPunct="1"/>
            <a:r>
              <a:rPr lang="en-US">
                <a:latin typeface="Tahoma" pitchFamily="34" charset="0"/>
              </a:rPr>
              <a:t>PVD</a:t>
            </a:r>
          </a:p>
        </p:txBody>
      </p:sp>
      <p:cxnSp>
        <p:nvCxnSpPr>
          <p:cNvPr id="16393" name="AutoShape 10"/>
          <p:cNvCxnSpPr>
            <a:cxnSpLocks noChangeShapeType="1"/>
            <a:stCxn id="16391" idx="6"/>
            <a:endCxn id="16392" idx="2"/>
          </p:cNvCxnSpPr>
          <p:nvPr/>
        </p:nvCxnSpPr>
        <p:spPr bwMode="auto">
          <a:xfrm>
            <a:off x="6213475" y="1936750"/>
            <a:ext cx="1536700" cy="0"/>
          </a:xfrm>
          <a:prstGeom prst="straightConnector1">
            <a:avLst/>
          </a:prstGeom>
          <a:noFill/>
          <a:ln w="38100">
            <a:solidFill>
              <a:schemeClr val="tx1"/>
            </a:solidFill>
            <a:round/>
            <a:headEnd/>
            <a:tailEnd/>
          </a:ln>
        </p:spPr>
      </p:cxnSp>
      <p:sp>
        <p:nvSpPr>
          <p:cNvPr id="16394" name="Text Box 11"/>
          <p:cNvSpPr txBox="1">
            <a:spLocks noChangeArrowheads="1"/>
          </p:cNvSpPr>
          <p:nvPr/>
        </p:nvSpPr>
        <p:spPr bwMode="auto">
          <a:xfrm>
            <a:off x="6527800" y="1997075"/>
            <a:ext cx="876300" cy="822325"/>
          </a:xfrm>
          <a:prstGeom prst="rect">
            <a:avLst/>
          </a:prstGeom>
          <a:noFill/>
          <a:ln w="19050">
            <a:noFill/>
            <a:miter lim="800000"/>
            <a:headEnd/>
            <a:tailEnd/>
          </a:ln>
        </p:spPr>
        <p:txBody>
          <a:bodyPr wrap="none">
            <a:spAutoFit/>
          </a:bodyPr>
          <a:lstStyle/>
          <a:p>
            <a:pPr algn="ctr" eaLnBrk="1" hangingPunct="1"/>
            <a:r>
              <a:rPr lang="en-US" dirty="0">
                <a:latin typeface="Tahoma" pitchFamily="34" charset="0"/>
              </a:rPr>
              <a:t>849</a:t>
            </a:r>
          </a:p>
          <a:p>
            <a:pPr algn="ctr" eaLnBrk="1" hangingPunct="1"/>
            <a:r>
              <a:rPr lang="en-US" dirty="0">
                <a:latin typeface="Tahoma" pitchFamily="34" charset="0"/>
              </a:rPr>
              <a:t>miles</a:t>
            </a:r>
          </a:p>
        </p:txBody>
      </p:sp>
      <p:sp>
        <p:nvSpPr>
          <p:cNvPr id="16395" name="Oval 4"/>
          <p:cNvSpPr>
            <a:spLocks noChangeArrowheads="1"/>
          </p:cNvSpPr>
          <p:nvPr/>
        </p:nvSpPr>
        <p:spPr bwMode="auto">
          <a:xfrm>
            <a:off x="5073650" y="4191000"/>
            <a:ext cx="936625" cy="457200"/>
          </a:xfrm>
          <a:prstGeom prst="ellipse">
            <a:avLst/>
          </a:prstGeom>
          <a:solidFill>
            <a:schemeClr val="accent1"/>
          </a:solidFill>
          <a:ln w="19050">
            <a:solidFill>
              <a:schemeClr val="tx1"/>
            </a:solidFill>
            <a:round/>
            <a:headEnd/>
            <a:tailEnd/>
          </a:ln>
        </p:spPr>
        <p:txBody>
          <a:bodyPr wrap="none" anchor="ctr"/>
          <a:lstStyle/>
          <a:p>
            <a:pPr algn="ctr" eaLnBrk="1" hangingPunct="1"/>
            <a:r>
              <a:rPr lang="en-US">
                <a:latin typeface="Tahoma" pitchFamily="34" charset="0"/>
              </a:rPr>
              <a:t>ORD</a:t>
            </a:r>
          </a:p>
        </p:txBody>
      </p:sp>
      <p:sp>
        <p:nvSpPr>
          <p:cNvPr id="16396" name="Oval 5"/>
          <p:cNvSpPr>
            <a:spLocks noChangeArrowheads="1"/>
          </p:cNvSpPr>
          <p:nvPr/>
        </p:nvSpPr>
        <p:spPr bwMode="auto">
          <a:xfrm>
            <a:off x="7566025" y="4191000"/>
            <a:ext cx="936625" cy="457200"/>
          </a:xfrm>
          <a:prstGeom prst="ellipse">
            <a:avLst/>
          </a:prstGeom>
          <a:solidFill>
            <a:schemeClr val="accent1"/>
          </a:solidFill>
          <a:ln w="19050">
            <a:solidFill>
              <a:schemeClr val="tx1"/>
            </a:solidFill>
            <a:round/>
            <a:headEnd/>
            <a:tailEnd/>
          </a:ln>
        </p:spPr>
        <p:txBody>
          <a:bodyPr wrap="none" anchor="ctr"/>
          <a:lstStyle/>
          <a:p>
            <a:pPr algn="ctr" eaLnBrk="1" hangingPunct="1"/>
            <a:r>
              <a:rPr lang="en-US">
                <a:latin typeface="Tahoma" pitchFamily="34" charset="0"/>
              </a:rPr>
              <a:t>PVD</a:t>
            </a:r>
          </a:p>
        </p:txBody>
      </p:sp>
      <p:cxnSp>
        <p:nvCxnSpPr>
          <p:cNvPr id="16397" name="AutoShape 6"/>
          <p:cNvCxnSpPr>
            <a:cxnSpLocks noChangeShapeType="1"/>
          </p:cNvCxnSpPr>
          <p:nvPr/>
        </p:nvCxnSpPr>
        <p:spPr bwMode="auto">
          <a:xfrm>
            <a:off x="6019800" y="4419600"/>
            <a:ext cx="1536700" cy="0"/>
          </a:xfrm>
          <a:prstGeom prst="straightConnector1">
            <a:avLst/>
          </a:prstGeom>
          <a:noFill/>
          <a:ln w="38100">
            <a:solidFill>
              <a:schemeClr val="tx1"/>
            </a:solidFill>
            <a:round/>
            <a:headEnd/>
            <a:tailEnd/>
          </a:ln>
        </p:spPr>
      </p:cxnSp>
      <p:sp>
        <p:nvSpPr>
          <p:cNvPr id="16398" name="Oval 4"/>
          <p:cNvSpPr>
            <a:spLocks noChangeArrowheads="1"/>
          </p:cNvSpPr>
          <p:nvPr/>
        </p:nvSpPr>
        <p:spPr bwMode="auto">
          <a:xfrm>
            <a:off x="6400800" y="5105400"/>
            <a:ext cx="936625" cy="457200"/>
          </a:xfrm>
          <a:prstGeom prst="ellipse">
            <a:avLst/>
          </a:prstGeom>
          <a:solidFill>
            <a:schemeClr val="accent1"/>
          </a:solidFill>
          <a:ln w="19050">
            <a:solidFill>
              <a:schemeClr val="tx1"/>
            </a:solidFill>
            <a:round/>
            <a:headEnd/>
            <a:tailEnd/>
          </a:ln>
        </p:spPr>
        <p:txBody>
          <a:bodyPr wrap="none" anchor="ctr"/>
          <a:lstStyle/>
          <a:p>
            <a:pPr algn="ctr" eaLnBrk="1" hangingPunct="1"/>
            <a:r>
              <a:rPr lang="en-US">
                <a:latin typeface="Tahoma" pitchFamily="34" charset="0"/>
              </a:rPr>
              <a:t>ATL</a:t>
            </a:r>
          </a:p>
        </p:txBody>
      </p:sp>
      <p:cxnSp>
        <p:nvCxnSpPr>
          <p:cNvPr id="16399" name="AutoShape 6"/>
          <p:cNvCxnSpPr>
            <a:cxnSpLocks noChangeShapeType="1"/>
          </p:cNvCxnSpPr>
          <p:nvPr/>
        </p:nvCxnSpPr>
        <p:spPr bwMode="auto">
          <a:xfrm flipV="1">
            <a:off x="7239000" y="4648200"/>
            <a:ext cx="609600" cy="533400"/>
          </a:xfrm>
          <a:prstGeom prst="straightConnector1">
            <a:avLst/>
          </a:prstGeom>
          <a:noFill/>
          <a:ln w="38100">
            <a:solidFill>
              <a:schemeClr val="tx1"/>
            </a:solidFill>
            <a:round/>
            <a:headEnd/>
            <a:tailEnd/>
          </a:ln>
        </p:spPr>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Date Placeholder 3"/>
          <p:cNvSpPr>
            <a:spLocks noGrp="1"/>
          </p:cNvSpPr>
          <p:nvPr>
            <p:ph type="dt" sz="quarter" idx="10"/>
          </p:nvPr>
        </p:nvSpPr>
        <p:spPr>
          <a:noFill/>
        </p:spPr>
        <p:txBody>
          <a:bodyPr/>
          <a:lstStyle/>
          <a:p>
            <a:fld id="{D273C39D-5A1F-4BF1-BF61-8E9B7A48B311}" type="datetime1">
              <a:rPr lang="en-US" smtClean="0"/>
              <a:pPr/>
              <a:t>3/8/2018</a:t>
            </a:fld>
            <a:endParaRPr lang="en-US"/>
          </a:p>
        </p:txBody>
      </p:sp>
      <p:sp>
        <p:nvSpPr>
          <p:cNvPr id="17411" name="Slide Number Placeholder 5"/>
          <p:cNvSpPr>
            <a:spLocks noGrp="1"/>
          </p:cNvSpPr>
          <p:nvPr>
            <p:ph type="sldNum" sz="quarter" idx="11"/>
          </p:nvPr>
        </p:nvSpPr>
        <p:spPr>
          <a:xfrm>
            <a:off x="6553200" y="6243638"/>
            <a:ext cx="2133600" cy="457200"/>
          </a:xfrm>
          <a:noFill/>
        </p:spPr>
        <p:txBody>
          <a:bodyPr/>
          <a:lstStyle/>
          <a:p>
            <a:fld id="{B0366896-7E6A-47C9-9C9E-45946A61F649}" type="slidenum">
              <a:rPr lang="en-US" smtClean="0"/>
              <a:pPr/>
              <a:t>11</a:t>
            </a:fld>
            <a:endParaRPr lang="en-US"/>
          </a:p>
        </p:txBody>
      </p:sp>
      <p:sp>
        <p:nvSpPr>
          <p:cNvPr id="17412" name="Rectangle 2"/>
          <p:cNvSpPr>
            <a:spLocks noGrp="1" noChangeArrowheads="1"/>
          </p:cNvSpPr>
          <p:nvPr>
            <p:ph type="title"/>
          </p:nvPr>
        </p:nvSpPr>
        <p:spPr>
          <a:xfrm>
            <a:off x="457200" y="381000"/>
            <a:ext cx="8229600" cy="692150"/>
          </a:xfrm>
        </p:spPr>
        <p:txBody>
          <a:bodyPr/>
          <a:lstStyle/>
          <a:p>
            <a:r>
              <a:rPr lang="en-US"/>
              <a:t>Weighted Graphs</a:t>
            </a:r>
          </a:p>
        </p:txBody>
      </p:sp>
      <p:sp>
        <p:nvSpPr>
          <p:cNvPr id="27653" name="Rectangle 3"/>
          <p:cNvSpPr>
            <a:spLocks noGrp="1" noChangeArrowheads="1"/>
          </p:cNvSpPr>
          <p:nvPr>
            <p:ph type="body" idx="1"/>
          </p:nvPr>
        </p:nvSpPr>
        <p:spPr>
          <a:xfrm>
            <a:off x="533400" y="1524000"/>
            <a:ext cx="8077200" cy="2057400"/>
          </a:xfrm>
        </p:spPr>
        <p:txBody>
          <a:bodyPr/>
          <a:lstStyle/>
          <a:p>
            <a:pPr>
              <a:lnSpc>
                <a:spcPct val="90000"/>
              </a:lnSpc>
              <a:defRPr/>
            </a:pPr>
            <a:r>
              <a:rPr lang="en-US" sz="2400" dirty="0"/>
              <a:t>In </a:t>
            </a:r>
            <a:r>
              <a:rPr lang="en-US" sz="2400" b="1" dirty="0"/>
              <a:t>a </a:t>
            </a:r>
            <a:r>
              <a:rPr lang="en-US" sz="2400" b="1" dirty="0">
                <a:solidFill>
                  <a:srgbClr val="FFFF00"/>
                </a:solidFill>
              </a:rPr>
              <a:t>weighted</a:t>
            </a:r>
            <a:r>
              <a:rPr lang="en-US" sz="2400" b="1" dirty="0"/>
              <a:t> </a:t>
            </a:r>
            <a:r>
              <a:rPr lang="en-US" sz="2400" dirty="0"/>
              <a:t>graph, each </a:t>
            </a:r>
            <a:r>
              <a:rPr lang="en-US" sz="2400" b="1" dirty="0">
                <a:solidFill>
                  <a:srgbClr val="FFFF00"/>
                </a:solidFill>
              </a:rPr>
              <a:t>edge</a:t>
            </a:r>
            <a:r>
              <a:rPr lang="en-US" sz="2400" dirty="0"/>
              <a:t> has an associated numerical value, called the weight of the edge</a:t>
            </a:r>
          </a:p>
          <a:p>
            <a:pPr>
              <a:lnSpc>
                <a:spcPct val="90000"/>
              </a:lnSpc>
              <a:defRPr/>
            </a:pPr>
            <a:r>
              <a:rPr lang="en-US" sz="2400" dirty="0"/>
              <a:t>Edge weights may represent distances, costs, etc.</a:t>
            </a:r>
          </a:p>
          <a:p>
            <a:pPr>
              <a:lnSpc>
                <a:spcPct val="90000"/>
              </a:lnSpc>
              <a:defRPr/>
            </a:pPr>
            <a:r>
              <a:rPr lang="en-US" sz="2400" dirty="0"/>
              <a:t>Example:</a:t>
            </a:r>
          </a:p>
          <a:p>
            <a:pPr lvl="1">
              <a:lnSpc>
                <a:spcPct val="90000"/>
              </a:lnSpc>
              <a:defRPr/>
            </a:pPr>
            <a:r>
              <a:rPr lang="en-US" sz="2000" dirty="0"/>
              <a:t>In a  flight route graph, the weight of an edge represents the distance in miles between the endpoint airports</a:t>
            </a:r>
          </a:p>
        </p:txBody>
      </p:sp>
      <p:sp>
        <p:nvSpPr>
          <p:cNvPr id="17414" name="Oval 4"/>
          <p:cNvSpPr>
            <a:spLocks noChangeArrowheads="1"/>
          </p:cNvSpPr>
          <p:nvPr/>
        </p:nvSpPr>
        <p:spPr bwMode="auto">
          <a:xfrm>
            <a:off x="4632325" y="3819525"/>
            <a:ext cx="936625" cy="457200"/>
          </a:xfrm>
          <a:prstGeom prst="ellipse">
            <a:avLst/>
          </a:prstGeom>
          <a:solidFill>
            <a:schemeClr val="accent1"/>
          </a:solidFill>
          <a:ln w="19050">
            <a:solidFill>
              <a:schemeClr val="tx1"/>
            </a:solidFill>
            <a:round/>
            <a:headEnd/>
            <a:tailEnd/>
          </a:ln>
        </p:spPr>
        <p:txBody>
          <a:bodyPr wrap="none" anchor="ctr"/>
          <a:lstStyle/>
          <a:p>
            <a:pPr algn="ctr" eaLnBrk="1" hangingPunct="1"/>
            <a:r>
              <a:rPr lang="en-US">
                <a:latin typeface="Tahoma" pitchFamily="34" charset="0"/>
              </a:rPr>
              <a:t>ORD</a:t>
            </a:r>
          </a:p>
        </p:txBody>
      </p:sp>
      <p:sp>
        <p:nvSpPr>
          <p:cNvPr id="17415" name="Oval 5"/>
          <p:cNvSpPr>
            <a:spLocks noChangeArrowheads="1"/>
          </p:cNvSpPr>
          <p:nvPr/>
        </p:nvSpPr>
        <p:spPr bwMode="auto">
          <a:xfrm>
            <a:off x="7146925" y="3663950"/>
            <a:ext cx="936625" cy="457200"/>
          </a:xfrm>
          <a:prstGeom prst="ellipse">
            <a:avLst/>
          </a:prstGeom>
          <a:solidFill>
            <a:schemeClr val="accent1"/>
          </a:solidFill>
          <a:ln w="19050">
            <a:solidFill>
              <a:schemeClr val="tx1"/>
            </a:solidFill>
            <a:round/>
            <a:headEnd/>
            <a:tailEnd/>
          </a:ln>
        </p:spPr>
        <p:txBody>
          <a:bodyPr wrap="none" anchor="ctr"/>
          <a:lstStyle/>
          <a:p>
            <a:pPr algn="ctr" eaLnBrk="1" hangingPunct="1"/>
            <a:r>
              <a:rPr lang="en-US">
                <a:latin typeface="Tahoma" pitchFamily="34" charset="0"/>
              </a:rPr>
              <a:t>PVD</a:t>
            </a:r>
          </a:p>
        </p:txBody>
      </p:sp>
      <p:sp>
        <p:nvSpPr>
          <p:cNvPr id="17416" name="Oval 6"/>
          <p:cNvSpPr>
            <a:spLocks noChangeArrowheads="1"/>
          </p:cNvSpPr>
          <p:nvPr/>
        </p:nvSpPr>
        <p:spPr bwMode="auto">
          <a:xfrm>
            <a:off x="6896100" y="5572125"/>
            <a:ext cx="936625" cy="457200"/>
          </a:xfrm>
          <a:prstGeom prst="ellipse">
            <a:avLst/>
          </a:prstGeom>
          <a:solidFill>
            <a:schemeClr val="accent1"/>
          </a:solidFill>
          <a:ln w="19050">
            <a:solidFill>
              <a:schemeClr val="tx1"/>
            </a:solidFill>
            <a:round/>
            <a:headEnd/>
            <a:tailEnd/>
          </a:ln>
        </p:spPr>
        <p:txBody>
          <a:bodyPr wrap="none" anchor="ctr"/>
          <a:lstStyle/>
          <a:p>
            <a:pPr algn="ctr" eaLnBrk="1" hangingPunct="1"/>
            <a:r>
              <a:rPr lang="en-US">
                <a:latin typeface="Tahoma" pitchFamily="34" charset="0"/>
              </a:rPr>
              <a:t>MIA</a:t>
            </a:r>
          </a:p>
        </p:txBody>
      </p:sp>
      <p:sp>
        <p:nvSpPr>
          <p:cNvPr id="17417" name="Oval 7"/>
          <p:cNvSpPr>
            <a:spLocks noChangeArrowheads="1"/>
          </p:cNvSpPr>
          <p:nvPr/>
        </p:nvSpPr>
        <p:spPr bwMode="auto">
          <a:xfrm>
            <a:off x="4343400" y="5334000"/>
            <a:ext cx="936625" cy="457200"/>
          </a:xfrm>
          <a:prstGeom prst="ellipse">
            <a:avLst/>
          </a:prstGeom>
          <a:solidFill>
            <a:schemeClr val="accent1"/>
          </a:solidFill>
          <a:ln w="19050">
            <a:solidFill>
              <a:schemeClr val="tx1"/>
            </a:solidFill>
            <a:round/>
            <a:headEnd/>
            <a:tailEnd/>
          </a:ln>
        </p:spPr>
        <p:txBody>
          <a:bodyPr wrap="none" anchor="ctr"/>
          <a:lstStyle/>
          <a:p>
            <a:pPr algn="ctr" eaLnBrk="1" hangingPunct="1"/>
            <a:r>
              <a:rPr lang="en-US">
                <a:latin typeface="Tahoma" pitchFamily="34" charset="0"/>
              </a:rPr>
              <a:t>DFW</a:t>
            </a:r>
          </a:p>
        </p:txBody>
      </p:sp>
      <p:sp>
        <p:nvSpPr>
          <p:cNvPr id="17418" name="Oval 8"/>
          <p:cNvSpPr>
            <a:spLocks noChangeArrowheads="1"/>
          </p:cNvSpPr>
          <p:nvPr/>
        </p:nvSpPr>
        <p:spPr bwMode="auto">
          <a:xfrm>
            <a:off x="2422525" y="4048125"/>
            <a:ext cx="936625" cy="457200"/>
          </a:xfrm>
          <a:prstGeom prst="ellipse">
            <a:avLst/>
          </a:prstGeom>
          <a:solidFill>
            <a:schemeClr val="accent1"/>
          </a:solidFill>
          <a:ln w="19050">
            <a:solidFill>
              <a:schemeClr val="tx1"/>
            </a:solidFill>
            <a:round/>
            <a:headEnd/>
            <a:tailEnd/>
          </a:ln>
        </p:spPr>
        <p:txBody>
          <a:bodyPr wrap="none" anchor="ctr"/>
          <a:lstStyle/>
          <a:p>
            <a:pPr algn="ctr" eaLnBrk="1" hangingPunct="1"/>
            <a:r>
              <a:rPr lang="en-US">
                <a:latin typeface="Tahoma" pitchFamily="34" charset="0"/>
              </a:rPr>
              <a:t>SFO</a:t>
            </a:r>
          </a:p>
        </p:txBody>
      </p:sp>
      <p:sp>
        <p:nvSpPr>
          <p:cNvPr id="17419" name="Oval 9"/>
          <p:cNvSpPr>
            <a:spLocks noChangeArrowheads="1"/>
          </p:cNvSpPr>
          <p:nvPr/>
        </p:nvSpPr>
        <p:spPr bwMode="auto">
          <a:xfrm>
            <a:off x="2574925" y="5191125"/>
            <a:ext cx="936625" cy="457200"/>
          </a:xfrm>
          <a:prstGeom prst="ellipse">
            <a:avLst/>
          </a:prstGeom>
          <a:solidFill>
            <a:schemeClr val="accent1"/>
          </a:solidFill>
          <a:ln w="19050">
            <a:solidFill>
              <a:schemeClr val="tx1"/>
            </a:solidFill>
            <a:round/>
            <a:headEnd/>
            <a:tailEnd/>
          </a:ln>
        </p:spPr>
        <p:txBody>
          <a:bodyPr wrap="none" anchor="ctr"/>
          <a:lstStyle/>
          <a:p>
            <a:pPr algn="ctr" eaLnBrk="1" hangingPunct="1"/>
            <a:r>
              <a:rPr lang="en-US">
                <a:latin typeface="Tahoma" pitchFamily="34" charset="0"/>
              </a:rPr>
              <a:t>LAX</a:t>
            </a:r>
          </a:p>
        </p:txBody>
      </p:sp>
      <p:sp>
        <p:nvSpPr>
          <p:cNvPr id="17420" name="Oval 10"/>
          <p:cNvSpPr>
            <a:spLocks noChangeArrowheads="1"/>
          </p:cNvSpPr>
          <p:nvPr/>
        </p:nvSpPr>
        <p:spPr bwMode="auto">
          <a:xfrm>
            <a:off x="6210300" y="4429125"/>
            <a:ext cx="936625" cy="457200"/>
          </a:xfrm>
          <a:prstGeom prst="ellipse">
            <a:avLst/>
          </a:prstGeom>
          <a:solidFill>
            <a:schemeClr val="accent1"/>
          </a:solidFill>
          <a:ln w="19050">
            <a:solidFill>
              <a:schemeClr val="tx1"/>
            </a:solidFill>
            <a:round/>
            <a:headEnd/>
            <a:tailEnd/>
          </a:ln>
        </p:spPr>
        <p:txBody>
          <a:bodyPr wrap="none" anchor="ctr"/>
          <a:lstStyle/>
          <a:p>
            <a:pPr algn="ctr" eaLnBrk="1" hangingPunct="1"/>
            <a:r>
              <a:rPr lang="en-US">
                <a:latin typeface="Tahoma" pitchFamily="34" charset="0"/>
              </a:rPr>
              <a:t>LGA</a:t>
            </a:r>
          </a:p>
        </p:txBody>
      </p:sp>
      <p:sp>
        <p:nvSpPr>
          <p:cNvPr id="17421" name="Oval 11"/>
          <p:cNvSpPr>
            <a:spLocks noChangeArrowheads="1"/>
          </p:cNvSpPr>
          <p:nvPr/>
        </p:nvSpPr>
        <p:spPr bwMode="auto">
          <a:xfrm>
            <a:off x="593725" y="4962525"/>
            <a:ext cx="936625" cy="457200"/>
          </a:xfrm>
          <a:prstGeom prst="ellipse">
            <a:avLst/>
          </a:prstGeom>
          <a:solidFill>
            <a:schemeClr val="accent1"/>
          </a:solidFill>
          <a:ln w="19050">
            <a:solidFill>
              <a:schemeClr val="tx1"/>
            </a:solidFill>
            <a:round/>
            <a:headEnd/>
            <a:tailEnd/>
          </a:ln>
        </p:spPr>
        <p:txBody>
          <a:bodyPr wrap="none" anchor="ctr"/>
          <a:lstStyle/>
          <a:p>
            <a:pPr algn="ctr" eaLnBrk="1" hangingPunct="1"/>
            <a:r>
              <a:rPr lang="en-US">
                <a:latin typeface="Tahoma" pitchFamily="34" charset="0"/>
              </a:rPr>
              <a:t>HNL</a:t>
            </a:r>
          </a:p>
        </p:txBody>
      </p:sp>
      <p:cxnSp>
        <p:nvCxnSpPr>
          <p:cNvPr id="17422" name="AutoShape 12"/>
          <p:cNvCxnSpPr>
            <a:cxnSpLocks noChangeShapeType="1"/>
            <a:stCxn id="17418" idx="6"/>
            <a:endCxn id="17414" idx="2"/>
          </p:cNvCxnSpPr>
          <p:nvPr/>
        </p:nvCxnSpPr>
        <p:spPr bwMode="auto">
          <a:xfrm flipV="1">
            <a:off x="3368675" y="4048125"/>
            <a:ext cx="1254125" cy="228600"/>
          </a:xfrm>
          <a:prstGeom prst="straightConnector1">
            <a:avLst/>
          </a:prstGeom>
          <a:noFill/>
          <a:ln w="19050">
            <a:solidFill>
              <a:schemeClr val="tx1"/>
            </a:solidFill>
            <a:round/>
            <a:headEnd/>
            <a:tailEnd/>
          </a:ln>
        </p:spPr>
      </p:cxnSp>
      <p:cxnSp>
        <p:nvCxnSpPr>
          <p:cNvPr id="17423" name="AutoShape 13"/>
          <p:cNvCxnSpPr>
            <a:cxnSpLocks noChangeShapeType="1"/>
            <a:stCxn id="17417" idx="0"/>
            <a:endCxn id="17414" idx="4"/>
          </p:cNvCxnSpPr>
          <p:nvPr/>
        </p:nvCxnSpPr>
        <p:spPr bwMode="auto">
          <a:xfrm flipV="1">
            <a:off x="4811713" y="4286250"/>
            <a:ext cx="288925" cy="1038225"/>
          </a:xfrm>
          <a:prstGeom prst="straightConnector1">
            <a:avLst/>
          </a:prstGeom>
          <a:noFill/>
          <a:ln w="19050">
            <a:solidFill>
              <a:schemeClr val="tx1"/>
            </a:solidFill>
            <a:round/>
            <a:headEnd/>
            <a:tailEnd/>
          </a:ln>
        </p:spPr>
      </p:cxnSp>
      <p:cxnSp>
        <p:nvCxnSpPr>
          <p:cNvPr id="17424" name="AutoShape 14"/>
          <p:cNvCxnSpPr>
            <a:cxnSpLocks noChangeShapeType="1"/>
            <a:stCxn id="17417" idx="7"/>
            <a:endCxn id="17420" idx="3"/>
          </p:cNvCxnSpPr>
          <p:nvPr/>
        </p:nvCxnSpPr>
        <p:spPr bwMode="auto">
          <a:xfrm flipV="1">
            <a:off x="5143500" y="4829175"/>
            <a:ext cx="1203325" cy="561975"/>
          </a:xfrm>
          <a:prstGeom prst="straightConnector1">
            <a:avLst/>
          </a:prstGeom>
          <a:noFill/>
          <a:ln w="19050">
            <a:solidFill>
              <a:schemeClr val="tx1"/>
            </a:solidFill>
            <a:round/>
            <a:headEnd/>
            <a:tailEnd/>
          </a:ln>
        </p:spPr>
      </p:cxnSp>
      <p:cxnSp>
        <p:nvCxnSpPr>
          <p:cNvPr id="17425" name="AutoShape 15"/>
          <p:cNvCxnSpPr>
            <a:cxnSpLocks noChangeShapeType="1"/>
            <a:stCxn id="17420" idx="0"/>
            <a:endCxn id="17415" idx="3"/>
          </p:cNvCxnSpPr>
          <p:nvPr/>
        </p:nvCxnSpPr>
        <p:spPr bwMode="auto">
          <a:xfrm flipV="1">
            <a:off x="6678613" y="4064000"/>
            <a:ext cx="604837" cy="355600"/>
          </a:xfrm>
          <a:prstGeom prst="straightConnector1">
            <a:avLst/>
          </a:prstGeom>
          <a:noFill/>
          <a:ln w="19050">
            <a:solidFill>
              <a:schemeClr val="tx1"/>
            </a:solidFill>
            <a:round/>
            <a:headEnd/>
            <a:tailEnd/>
          </a:ln>
        </p:spPr>
      </p:cxnSp>
      <p:cxnSp>
        <p:nvCxnSpPr>
          <p:cNvPr id="17426" name="AutoShape 16"/>
          <p:cNvCxnSpPr>
            <a:cxnSpLocks noChangeShapeType="1"/>
            <a:stCxn id="17414" idx="6"/>
            <a:endCxn id="17415" idx="2"/>
          </p:cNvCxnSpPr>
          <p:nvPr/>
        </p:nvCxnSpPr>
        <p:spPr bwMode="auto">
          <a:xfrm flipV="1">
            <a:off x="5578475" y="3892550"/>
            <a:ext cx="1558925" cy="155575"/>
          </a:xfrm>
          <a:prstGeom prst="straightConnector1">
            <a:avLst/>
          </a:prstGeom>
          <a:noFill/>
          <a:ln w="19050">
            <a:solidFill>
              <a:schemeClr val="tx1"/>
            </a:solidFill>
            <a:round/>
            <a:headEnd/>
            <a:tailEnd/>
          </a:ln>
        </p:spPr>
      </p:cxnSp>
      <p:cxnSp>
        <p:nvCxnSpPr>
          <p:cNvPr id="17427" name="AutoShape 17"/>
          <p:cNvCxnSpPr>
            <a:cxnSpLocks noChangeShapeType="1"/>
            <a:stCxn id="17421" idx="6"/>
            <a:endCxn id="17419" idx="2"/>
          </p:cNvCxnSpPr>
          <p:nvPr/>
        </p:nvCxnSpPr>
        <p:spPr bwMode="auto">
          <a:xfrm>
            <a:off x="1539875" y="5191125"/>
            <a:ext cx="1025525" cy="228600"/>
          </a:xfrm>
          <a:prstGeom prst="straightConnector1">
            <a:avLst/>
          </a:prstGeom>
          <a:noFill/>
          <a:ln w="19050">
            <a:solidFill>
              <a:schemeClr val="tx1"/>
            </a:solidFill>
            <a:round/>
            <a:headEnd/>
            <a:tailEnd/>
          </a:ln>
        </p:spPr>
      </p:cxnSp>
      <p:cxnSp>
        <p:nvCxnSpPr>
          <p:cNvPr id="17428" name="AutoShape 18"/>
          <p:cNvCxnSpPr>
            <a:cxnSpLocks noChangeShapeType="1"/>
            <a:stCxn id="17418" idx="4"/>
            <a:endCxn id="17419" idx="0"/>
          </p:cNvCxnSpPr>
          <p:nvPr/>
        </p:nvCxnSpPr>
        <p:spPr bwMode="auto">
          <a:xfrm>
            <a:off x="2890838" y="4514850"/>
            <a:ext cx="152400" cy="666750"/>
          </a:xfrm>
          <a:prstGeom prst="straightConnector1">
            <a:avLst/>
          </a:prstGeom>
          <a:noFill/>
          <a:ln w="19050">
            <a:solidFill>
              <a:schemeClr val="tx1"/>
            </a:solidFill>
            <a:round/>
            <a:headEnd/>
            <a:tailEnd/>
          </a:ln>
        </p:spPr>
      </p:cxnSp>
      <p:cxnSp>
        <p:nvCxnSpPr>
          <p:cNvPr id="17429" name="AutoShape 19"/>
          <p:cNvCxnSpPr>
            <a:cxnSpLocks noChangeShapeType="1"/>
            <a:stCxn id="17420" idx="4"/>
            <a:endCxn id="17416" idx="0"/>
          </p:cNvCxnSpPr>
          <p:nvPr/>
        </p:nvCxnSpPr>
        <p:spPr bwMode="auto">
          <a:xfrm>
            <a:off x="6678613" y="4895850"/>
            <a:ext cx="685800" cy="666750"/>
          </a:xfrm>
          <a:prstGeom prst="straightConnector1">
            <a:avLst/>
          </a:prstGeom>
          <a:noFill/>
          <a:ln w="19050">
            <a:solidFill>
              <a:schemeClr val="tx1"/>
            </a:solidFill>
            <a:round/>
            <a:headEnd/>
            <a:tailEnd/>
          </a:ln>
        </p:spPr>
      </p:cxnSp>
      <p:cxnSp>
        <p:nvCxnSpPr>
          <p:cNvPr id="17430" name="AutoShape 20"/>
          <p:cNvCxnSpPr>
            <a:cxnSpLocks noChangeShapeType="1"/>
            <a:endCxn id="17417" idx="6"/>
          </p:cNvCxnSpPr>
          <p:nvPr/>
        </p:nvCxnSpPr>
        <p:spPr bwMode="auto">
          <a:xfrm flipH="1" flipV="1">
            <a:off x="5289550" y="5562600"/>
            <a:ext cx="1597025" cy="238125"/>
          </a:xfrm>
          <a:prstGeom prst="straightConnector1">
            <a:avLst/>
          </a:prstGeom>
          <a:noFill/>
          <a:ln w="19050">
            <a:solidFill>
              <a:schemeClr val="tx1"/>
            </a:solidFill>
            <a:round/>
            <a:headEnd/>
            <a:tailEnd/>
          </a:ln>
        </p:spPr>
      </p:cxnSp>
      <p:cxnSp>
        <p:nvCxnSpPr>
          <p:cNvPr id="17431" name="AutoShape 21"/>
          <p:cNvCxnSpPr>
            <a:cxnSpLocks noChangeShapeType="1"/>
            <a:stCxn id="17419" idx="6"/>
            <a:endCxn id="17417" idx="2"/>
          </p:cNvCxnSpPr>
          <p:nvPr/>
        </p:nvCxnSpPr>
        <p:spPr bwMode="auto">
          <a:xfrm>
            <a:off x="3521075" y="5419725"/>
            <a:ext cx="812800" cy="142875"/>
          </a:xfrm>
          <a:prstGeom prst="straightConnector1">
            <a:avLst/>
          </a:prstGeom>
          <a:noFill/>
          <a:ln w="19050">
            <a:solidFill>
              <a:schemeClr val="tx1"/>
            </a:solidFill>
            <a:round/>
            <a:headEnd/>
            <a:tailEnd/>
          </a:ln>
        </p:spPr>
      </p:cxnSp>
      <p:cxnSp>
        <p:nvCxnSpPr>
          <p:cNvPr id="17432" name="AutoShape 22"/>
          <p:cNvCxnSpPr>
            <a:cxnSpLocks noChangeShapeType="1"/>
            <a:stCxn id="17419" idx="7"/>
            <a:endCxn id="17414" idx="3"/>
          </p:cNvCxnSpPr>
          <p:nvPr/>
        </p:nvCxnSpPr>
        <p:spPr bwMode="auto">
          <a:xfrm flipV="1">
            <a:off x="3375025" y="4219575"/>
            <a:ext cx="1393825" cy="1028700"/>
          </a:xfrm>
          <a:prstGeom prst="straightConnector1">
            <a:avLst/>
          </a:prstGeom>
          <a:noFill/>
          <a:ln w="19050">
            <a:solidFill>
              <a:schemeClr val="tx1"/>
            </a:solidFill>
            <a:round/>
            <a:headEnd/>
            <a:tailEnd/>
          </a:ln>
        </p:spPr>
      </p:cxnSp>
      <p:sp>
        <p:nvSpPr>
          <p:cNvPr id="17433" name="Text Box 23"/>
          <p:cNvSpPr txBox="1">
            <a:spLocks noChangeArrowheads="1"/>
          </p:cNvSpPr>
          <p:nvPr/>
        </p:nvSpPr>
        <p:spPr bwMode="auto">
          <a:xfrm rot="-347285">
            <a:off x="5913438" y="3644900"/>
            <a:ext cx="598487" cy="396875"/>
          </a:xfrm>
          <a:prstGeom prst="rect">
            <a:avLst/>
          </a:prstGeom>
          <a:noFill/>
          <a:ln w="19050">
            <a:noFill/>
            <a:miter lim="800000"/>
            <a:headEnd/>
            <a:tailEnd/>
          </a:ln>
        </p:spPr>
        <p:txBody>
          <a:bodyPr wrap="none">
            <a:spAutoFit/>
          </a:bodyPr>
          <a:lstStyle/>
          <a:p>
            <a:pPr algn="ctr" eaLnBrk="1" hangingPunct="1"/>
            <a:r>
              <a:rPr lang="en-US" sz="2000">
                <a:latin typeface="Tahoma" pitchFamily="34" charset="0"/>
              </a:rPr>
              <a:t>849</a:t>
            </a:r>
          </a:p>
        </p:txBody>
      </p:sp>
      <p:sp>
        <p:nvSpPr>
          <p:cNvPr id="17434" name="Text Box 24"/>
          <p:cNvSpPr txBox="1">
            <a:spLocks noChangeArrowheads="1"/>
          </p:cNvSpPr>
          <p:nvPr/>
        </p:nvSpPr>
        <p:spPr bwMode="auto">
          <a:xfrm rot="-4662247">
            <a:off x="4591844" y="4377531"/>
            <a:ext cx="598488" cy="396875"/>
          </a:xfrm>
          <a:prstGeom prst="rect">
            <a:avLst/>
          </a:prstGeom>
          <a:noFill/>
          <a:ln w="19050">
            <a:noFill/>
            <a:miter lim="800000"/>
            <a:headEnd/>
            <a:tailEnd/>
          </a:ln>
        </p:spPr>
        <p:txBody>
          <a:bodyPr wrap="none">
            <a:spAutoFit/>
          </a:bodyPr>
          <a:lstStyle/>
          <a:p>
            <a:pPr algn="ctr" eaLnBrk="1" hangingPunct="1"/>
            <a:r>
              <a:rPr lang="en-US" sz="2000">
                <a:latin typeface="Tahoma" pitchFamily="34" charset="0"/>
              </a:rPr>
              <a:t>802</a:t>
            </a:r>
          </a:p>
        </p:txBody>
      </p:sp>
      <p:sp>
        <p:nvSpPr>
          <p:cNvPr id="17435" name="Text Box 25"/>
          <p:cNvSpPr txBox="1">
            <a:spLocks noChangeArrowheads="1"/>
          </p:cNvSpPr>
          <p:nvPr/>
        </p:nvSpPr>
        <p:spPr bwMode="auto">
          <a:xfrm rot="-1544869">
            <a:off x="5267325" y="4794250"/>
            <a:ext cx="736600" cy="396875"/>
          </a:xfrm>
          <a:prstGeom prst="rect">
            <a:avLst/>
          </a:prstGeom>
          <a:noFill/>
          <a:ln w="19050">
            <a:noFill/>
            <a:miter lim="800000"/>
            <a:headEnd/>
            <a:tailEnd/>
          </a:ln>
        </p:spPr>
        <p:txBody>
          <a:bodyPr wrap="none">
            <a:spAutoFit/>
          </a:bodyPr>
          <a:lstStyle/>
          <a:p>
            <a:pPr algn="ctr" eaLnBrk="1" hangingPunct="1"/>
            <a:r>
              <a:rPr lang="en-US" sz="2000">
                <a:latin typeface="Tahoma" pitchFamily="34" charset="0"/>
              </a:rPr>
              <a:t>1387</a:t>
            </a:r>
          </a:p>
        </p:txBody>
      </p:sp>
      <p:sp>
        <p:nvSpPr>
          <p:cNvPr id="17436" name="Text Box 26"/>
          <p:cNvSpPr txBox="1">
            <a:spLocks noChangeArrowheads="1"/>
          </p:cNvSpPr>
          <p:nvPr/>
        </p:nvSpPr>
        <p:spPr bwMode="auto">
          <a:xfrm rot="-2136302">
            <a:off x="3454400" y="4556125"/>
            <a:ext cx="736600" cy="396875"/>
          </a:xfrm>
          <a:prstGeom prst="rect">
            <a:avLst/>
          </a:prstGeom>
          <a:noFill/>
          <a:ln w="19050">
            <a:noFill/>
            <a:miter lim="800000"/>
            <a:headEnd/>
            <a:tailEnd/>
          </a:ln>
        </p:spPr>
        <p:txBody>
          <a:bodyPr wrap="none">
            <a:spAutoFit/>
          </a:bodyPr>
          <a:lstStyle/>
          <a:p>
            <a:pPr algn="ctr" eaLnBrk="1" hangingPunct="1"/>
            <a:r>
              <a:rPr lang="en-US" sz="2000">
                <a:latin typeface="Tahoma" pitchFamily="34" charset="0"/>
              </a:rPr>
              <a:t>1743</a:t>
            </a:r>
          </a:p>
        </p:txBody>
      </p:sp>
      <p:sp>
        <p:nvSpPr>
          <p:cNvPr id="17437" name="Text Box 27"/>
          <p:cNvSpPr txBox="1">
            <a:spLocks noChangeArrowheads="1"/>
          </p:cNvSpPr>
          <p:nvPr/>
        </p:nvSpPr>
        <p:spPr bwMode="auto">
          <a:xfrm rot="-689345">
            <a:off x="3565525" y="3819525"/>
            <a:ext cx="736600" cy="396875"/>
          </a:xfrm>
          <a:prstGeom prst="rect">
            <a:avLst/>
          </a:prstGeom>
          <a:noFill/>
          <a:ln w="19050">
            <a:noFill/>
            <a:miter lim="800000"/>
            <a:headEnd/>
            <a:tailEnd/>
          </a:ln>
        </p:spPr>
        <p:txBody>
          <a:bodyPr wrap="none">
            <a:spAutoFit/>
          </a:bodyPr>
          <a:lstStyle/>
          <a:p>
            <a:pPr algn="ctr" eaLnBrk="1" hangingPunct="1"/>
            <a:r>
              <a:rPr lang="en-US" sz="2000">
                <a:latin typeface="Tahoma" pitchFamily="34" charset="0"/>
              </a:rPr>
              <a:t>1843</a:t>
            </a:r>
          </a:p>
        </p:txBody>
      </p:sp>
      <p:sp>
        <p:nvSpPr>
          <p:cNvPr id="17438" name="Text Box 28"/>
          <p:cNvSpPr txBox="1">
            <a:spLocks noChangeArrowheads="1"/>
          </p:cNvSpPr>
          <p:nvPr/>
        </p:nvSpPr>
        <p:spPr bwMode="auto">
          <a:xfrm rot="2626382">
            <a:off x="6862763" y="5022850"/>
            <a:ext cx="736600" cy="396875"/>
          </a:xfrm>
          <a:prstGeom prst="rect">
            <a:avLst/>
          </a:prstGeom>
          <a:noFill/>
          <a:ln w="19050">
            <a:noFill/>
            <a:miter lim="800000"/>
            <a:headEnd/>
            <a:tailEnd/>
          </a:ln>
        </p:spPr>
        <p:txBody>
          <a:bodyPr wrap="none">
            <a:spAutoFit/>
          </a:bodyPr>
          <a:lstStyle/>
          <a:p>
            <a:pPr algn="ctr" eaLnBrk="1" hangingPunct="1"/>
            <a:r>
              <a:rPr lang="en-US" sz="2000">
                <a:latin typeface="Tahoma" pitchFamily="34" charset="0"/>
              </a:rPr>
              <a:t>1099</a:t>
            </a:r>
          </a:p>
        </p:txBody>
      </p:sp>
      <p:sp>
        <p:nvSpPr>
          <p:cNvPr id="17439" name="Text Box 29"/>
          <p:cNvSpPr txBox="1">
            <a:spLocks noChangeArrowheads="1"/>
          </p:cNvSpPr>
          <p:nvPr/>
        </p:nvSpPr>
        <p:spPr bwMode="auto">
          <a:xfrm rot="565849">
            <a:off x="5807075" y="5327650"/>
            <a:ext cx="736600" cy="396875"/>
          </a:xfrm>
          <a:prstGeom prst="rect">
            <a:avLst/>
          </a:prstGeom>
          <a:noFill/>
          <a:ln w="19050">
            <a:noFill/>
            <a:miter lim="800000"/>
            <a:headEnd/>
            <a:tailEnd/>
          </a:ln>
        </p:spPr>
        <p:txBody>
          <a:bodyPr wrap="none">
            <a:spAutoFit/>
          </a:bodyPr>
          <a:lstStyle/>
          <a:p>
            <a:pPr algn="ctr" eaLnBrk="1" hangingPunct="1"/>
            <a:r>
              <a:rPr lang="en-US" sz="2000">
                <a:latin typeface="Tahoma" pitchFamily="34" charset="0"/>
              </a:rPr>
              <a:t>1120</a:t>
            </a:r>
          </a:p>
        </p:txBody>
      </p:sp>
      <p:sp>
        <p:nvSpPr>
          <p:cNvPr id="17440" name="Text Box 30"/>
          <p:cNvSpPr txBox="1">
            <a:spLocks noChangeArrowheads="1"/>
          </p:cNvSpPr>
          <p:nvPr/>
        </p:nvSpPr>
        <p:spPr bwMode="auto">
          <a:xfrm rot="695916">
            <a:off x="3606800" y="5146675"/>
            <a:ext cx="736600" cy="396875"/>
          </a:xfrm>
          <a:prstGeom prst="rect">
            <a:avLst/>
          </a:prstGeom>
          <a:noFill/>
          <a:ln w="19050">
            <a:noFill/>
            <a:miter lim="800000"/>
            <a:headEnd/>
            <a:tailEnd/>
          </a:ln>
        </p:spPr>
        <p:txBody>
          <a:bodyPr wrap="none">
            <a:spAutoFit/>
          </a:bodyPr>
          <a:lstStyle/>
          <a:p>
            <a:pPr algn="ctr" eaLnBrk="1" hangingPunct="1"/>
            <a:r>
              <a:rPr lang="en-US" sz="2000">
                <a:latin typeface="Tahoma" pitchFamily="34" charset="0"/>
              </a:rPr>
              <a:t>1233</a:t>
            </a:r>
          </a:p>
        </p:txBody>
      </p:sp>
      <p:sp>
        <p:nvSpPr>
          <p:cNvPr id="17441" name="Text Box 31"/>
          <p:cNvSpPr txBox="1">
            <a:spLocks noChangeArrowheads="1"/>
          </p:cNvSpPr>
          <p:nvPr/>
        </p:nvSpPr>
        <p:spPr bwMode="auto">
          <a:xfrm rot="4665015">
            <a:off x="2826544" y="4683919"/>
            <a:ext cx="598487" cy="396875"/>
          </a:xfrm>
          <a:prstGeom prst="rect">
            <a:avLst/>
          </a:prstGeom>
          <a:noFill/>
          <a:ln w="19050">
            <a:noFill/>
            <a:miter lim="800000"/>
            <a:headEnd/>
            <a:tailEnd/>
          </a:ln>
        </p:spPr>
        <p:txBody>
          <a:bodyPr wrap="none">
            <a:spAutoFit/>
          </a:bodyPr>
          <a:lstStyle/>
          <a:p>
            <a:pPr algn="ctr" eaLnBrk="1" hangingPunct="1"/>
            <a:r>
              <a:rPr lang="en-US" sz="2000">
                <a:latin typeface="Tahoma" pitchFamily="34" charset="0"/>
              </a:rPr>
              <a:t>337</a:t>
            </a:r>
          </a:p>
        </p:txBody>
      </p:sp>
      <p:sp>
        <p:nvSpPr>
          <p:cNvPr id="17442" name="Text Box 32"/>
          <p:cNvSpPr txBox="1">
            <a:spLocks noChangeArrowheads="1"/>
          </p:cNvSpPr>
          <p:nvPr/>
        </p:nvSpPr>
        <p:spPr bwMode="auto">
          <a:xfrm rot="832501">
            <a:off x="1758950" y="4962525"/>
            <a:ext cx="736600" cy="396875"/>
          </a:xfrm>
          <a:prstGeom prst="rect">
            <a:avLst/>
          </a:prstGeom>
          <a:noFill/>
          <a:ln w="19050">
            <a:noFill/>
            <a:miter lim="800000"/>
            <a:headEnd/>
            <a:tailEnd/>
          </a:ln>
        </p:spPr>
        <p:txBody>
          <a:bodyPr wrap="none">
            <a:spAutoFit/>
          </a:bodyPr>
          <a:lstStyle/>
          <a:p>
            <a:pPr algn="ctr" eaLnBrk="1" hangingPunct="1"/>
            <a:r>
              <a:rPr lang="en-US" sz="2000">
                <a:latin typeface="Tahoma" pitchFamily="34" charset="0"/>
              </a:rPr>
              <a:t>2555</a:t>
            </a:r>
          </a:p>
        </p:txBody>
      </p:sp>
      <p:sp>
        <p:nvSpPr>
          <p:cNvPr id="17443" name="Text Box 33"/>
          <p:cNvSpPr txBox="1">
            <a:spLocks noChangeArrowheads="1"/>
          </p:cNvSpPr>
          <p:nvPr/>
        </p:nvSpPr>
        <p:spPr bwMode="auto">
          <a:xfrm rot="-1891667">
            <a:off x="6615113" y="3946525"/>
            <a:ext cx="598487" cy="396875"/>
          </a:xfrm>
          <a:prstGeom prst="rect">
            <a:avLst/>
          </a:prstGeom>
          <a:noFill/>
          <a:ln w="19050">
            <a:noFill/>
            <a:miter lim="800000"/>
            <a:headEnd/>
            <a:tailEnd/>
          </a:ln>
        </p:spPr>
        <p:txBody>
          <a:bodyPr wrap="none">
            <a:spAutoFit/>
          </a:bodyPr>
          <a:lstStyle/>
          <a:p>
            <a:pPr algn="ctr" eaLnBrk="1" hangingPunct="1"/>
            <a:r>
              <a:rPr lang="en-US" sz="2000">
                <a:latin typeface="Tahoma" pitchFamily="34" charset="0"/>
              </a:rPr>
              <a:t>142</a:t>
            </a:r>
          </a:p>
        </p:txBody>
      </p:sp>
      <p:cxnSp>
        <p:nvCxnSpPr>
          <p:cNvPr id="17444" name="AutoShape 34"/>
          <p:cNvCxnSpPr>
            <a:cxnSpLocks noChangeShapeType="1"/>
            <a:stCxn id="17415" idx="4"/>
            <a:endCxn id="17416" idx="7"/>
          </p:cNvCxnSpPr>
          <p:nvPr/>
        </p:nvCxnSpPr>
        <p:spPr bwMode="auto">
          <a:xfrm>
            <a:off x="7615238" y="4130675"/>
            <a:ext cx="80962" cy="1498600"/>
          </a:xfrm>
          <a:prstGeom prst="straightConnector1">
            <a:avLst/>
          </a:prstGeom>
          <a:noFill/>
          <a:ln w="19050">
            <a:solidFill>
              <a:schemeClr val="tx1"/>
            </a:solidFill>
            <a:round/>
            <a:headEnd/>
            <a:tailEnd/>
          </a:ln>
        </p:spPr>
      </p:cxnSp>
      <p:sp>
        <p:nvSpPr>
          <p:cNvPr id="17445" name="Text Box 35"/>
          <p:cNvSpPr txBox="1">
            <a:spLocks noChangeArrowheads="1"/>
          </p:cNvSpPr>
          <p:nvPr/>
        </p:nvSpPr>
        <p:spPr bwMode="auto">
          <a:xfrm rot="5207815">
            <a:off x="7494588" y="4532312"/>
            <a:ext cx="736600" cy="396875"/>
          </a:xfrm>
          <a:prstGeom prst="rect">
            <a:avLst/>
          </a:prstGeom>
          <a:noFill/>
          <a:ln w="19050">
            <a:noFill/>
            <a:miter lim="800000"/>
            <a:headEnd/>
            <a:tailEnd/>
          </a:ln>
        </p:spPr>
        <p:txBody>
          <a:bodyPr wrap="none">
            <a:spAutoFit/>
          </a:bodyPr>
          <a:lstStyle/>
          <a:p>
            <a:pPr algn="ctr" eaLnBrk="1" hangingPunct="1"/>
            <a:r>
              <a:rPr lang="en-US" sz="2000">
                <a:latin typeface="Tahoma" pitchFamily="34" charset="0"/>
              </a:rPr>
              <a:t>1205</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dirty="0"/>
              <a:t>Basic Graph Terminology   </a:t>
            </a:r>
          </a:p>
        </p:txBody>
      </p:sp>
      <p:sp>
        <p:nvSpPr>
          <p:cNvPr id="25603" name="Content Placeholder 5"/>
          <p:cNvSpPr>
            <a:spLocks noGrp="1"/>
          </p:cNvSpPr>
          <p:nvPr>
            <p:ph idx="1"/>
          </p:nvPr>
        </p:nvSpPr>
        <p:spPr/>
        <p:txBody>
          <a:bodyPr/>
          <a:lstStyle/>
          <a:p>
            <a:pPr>
              <a:spcAft>
                <a:spcPts val="1200"/>
              </a:spcAft>
              <a:defRPr/>
            </a:pPr>
            <a:r>
              <a:rPr lang="en-US" sz="2400" b="1" dirty="0">
                <a:solidFill>
                  <a:srgbClr val="FFFF00"/>
                </a:solidFill>
                <a:effectLst/>
              </a:rPr>
              <a:t>Graph Theory </a:t>
            </a:r>
            <a:r>
              <a:rPr lang="en-US" sz="2400" dirty="0">
                <a:effectLst/>
              </a:rPr>
              <a:t>– the study of graphs</a:t>
            </a:r>
          </a:p>
          <a:p>
            <a:pPr>
              <a:spcAft>
                <a:spcPts val="1200"/>
              </a:spcAft>
              <a:defRPr/>
            </a:pPr>
            <a:r>
              <a:rPr lang="en-US" sz="2400" b="1" dirty="0">
                <a:solidFill>
                  <a:srgbClr val="FFFF00"/>
                </a:solidFill>
                <a:effectLst/>
                <a:cs typeface="Times New Roman" pitchFamily="18" charset="0"/>
              </a:rPr>
              <a:t>Graph</a:t>
            </a:r>
            <a:r>
              <a:rPr lang="en-US" sz="2400" dirty="0">
                <a:solidFill>
                  <a:srgbClr val="FFFF00"/>
                </a:solidFill>
                <a:effectLst/>
                <a:cs typeface="Times New Roman" pitchFamily="18" charset="0"/>
              </a:rPr>
              <a:t> </a:t>
            </a:r>
            <a:r>
              <a:rPr lang="en-US" sz="2400" dirty="0">
                <a:effectLst/>
                <a:cs typeface="Times New Roman" pitchFamily="18" charset="0"/>
              </a:rPr>
              <a:t>– A mathematical structure that represents relationships among entities in the real world</a:t>
            </a:r>
          </a:p>
          <a:p>
            <a:pPr lvl="1">
              <a:spcAft>
                <a:spcPts val="1200"/>
              </a:spcAft>
              <a:defRPr/>
            </a:pPr>
            <a:r>
              <a:rPr lang="en-US" sz="2400" dirty="0">
                <a:effectLst/>
                <a:cs typeface="Times New Roman" pitchFamily="18" charset="0"/>
              </a:rPr>
              <a:t>It consists of a non-empty set of vertices, nodes or points and a set of edges that connect the vertices</a:t>
            </a:r>
          </a:p>
          <a:p>
            <a:pPr lvl="1">
              <a:spcAft>
                <a:spcPts val="1200"/>
              </a:spcAft>
              <a:defRPr/>
            </a:pPr>
            <a:r>
              <a:rPr lang="en-US" sz="2400" dirty="0">
                <a:effectLst/>
                <a:cs typeface="Times New Roman" pitchFamily="18" charset="0"/>
              </a:rPr>
              <a:t>It is defined as G = (V,E) where V represents the set of vertices and E represents the set of edge</a:t>
            </a:r>
          </a:p>
          <a:p>
            <a:pPr lvl="1">
              <a:spcAft>
                <a:spcPts val="1200"/>
              </a:spcAft>
              <a:defRPr/>
            </a:pPr>
            <a:r>
              <a:rPr lang="en-US" sz="2400" dirty="0">
                <a:effectLst/>
                <a:cs typeface="Times New Roman" pitchFamily="18" charset="0"/>
              </a:rPr>
              <a:t>For example V = {“Seattle”, “San Francisco”, “Los Angeles”, …) and E = {{ “Seattle”,” San Francisco”}, {{ “Seattle”,” Chicago”}, {{ “Seattle”,” Denver”}, …}</a:t>
            </a:r>
          </a:p>
        </p:txBody>
      </p:sp>
      <p:sp>
        <p:nvSpPr>
          <p:cNvPr id="14340" name="Slide Number Placeholder 4"/>
          <p:cNvSpPr>
            <a:spLocks noGrp="1"/>
          </p:cNvSpPr>
          <p:nvPr>
            <p:ph type="sldNum" sz="quarter" idx="11"/>
          </p:nvPr>
        </p:nvSpPr>
        <p:spPr>
          <a:noFill/>
        </p:spPr>
        <p:txBody>
          <a:bodyPr/>
          <a:lstStyle/>
          <a:p>
            <a:fld id="{5C369946-528B-4D70-B06D-295C32BBA308}" type="slidenum">
              <a:rPr lang="en-US" smtClean="0"/>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Date Placeholder 3"/>
          <p:cNvSpPr>
            <a:spLocks noGrp="1"/>
          </p:cNvSpPr>
          <p:nvPr>
            <p:ph type="dt" sz="half" idx="10"/>
          </p:nvPr>
        </p:nvSpPr>
        <p:spPr/>
        <p:txBody>
          <a:bodyPr/>
          <a:lstStyle/>
          <a:p>
            <a:fld id="{9F1284CE-4F7A-4419-928E-65F54857CC8C}" type="datetime1">
              <a:rPr lang="en-US"/>
              <a:pPr/>
              <a:t>3/8/2018</a:t>
            </a:fld>
            <a:endParaRPr lang="en-US"/>
          </a:p>
        </p:txBody>
      </p:sp>
      <p:sp>
        <p:nvSpPr>
          <p:cNvPr id="31" name="Slide Number Placeholder 5"/>
          <p:cNvSpPr>
            <a:spLocks noGrp="1"/>
          </p:cNvSpPr>
          <p:nvPr>
            <p:ph type="sldNum" sz="quarter" idx="12"/>
          </p:nvPr>
        </p:nvSpPr>
        <p:spPr/>
        <p:txBody>
          <a:bodyPr/>
          <a:lstStyle/>
          <a:p>
            <a:fld id="{B9F9AD6E-6FD0-489E-A136-0B644CC20A2B}" type="slidenum">
              <a:rPr lang="en-US"/>
              <a:pPr/>
              <a:t>13</a:t>
            </a:fld>
            <a:endParaRPr lang="en-US"/>
          </a:p>
        </p:txBody>
      </p:sp>
      <p:sp>
        <p:nvSpPr>
          <p:cNvPr id="1523714" name="Rectangle 2"/>
          <p:cNvSpPr>
            <a:spLocks noGrp="1" noChangeArrowheads="1"/>
          </p:cNvSpPr>
          <p:nvPr>
            <p:ph type="title"/>
          </p:nvPr>
        </p:nvSpPr>
        <p:spPr>
          <a:noFill/>
        </p:spPr>
        <p:txBody>
          <a:bodyPr/>
          <a:lstStyle/>
          <a:p>
            <a:r>
              <a:rPr lang="en-US" dirty="0"/>
              <a:t>Vertices </a:t>
            </a:r>
          </a:p>
        </p:txBody>
      </p:sp>
      <p:sp>
        <p:nvSpPr>
          <p:cNvPr id="1523715" name="Rectangle 3"/>
          <p:cNvSpPr>
            <a:spLocks noGrp="1" noChangeArrowheads="1"/>
          </p:cNvSpPr>
          <p:nvPr>
            <p:ph type="body" idx="1"/>
          </p:nvPr>
        </p:nvSpPr>
        <p:spPr>
          <a:xfrm>
            <a:off x="457200" y="1143000"/>
            <a:ext cx="4048125" cy="4724400"/>
          </a:xfrm>
        </p:spPr>
        <p:txBody>
          <a:bodyPr/>
          <a:lstStyle/>
          <a:p>
            <a:pPr>
              <a:lnSpc>
                <a:spcPct val="80000"/>
              </a:lnSpc>
            </a:pPr>
            <a:r>
              <a:rPr lang="en-US" dirty="0">
                <a:solidFill>
                  <a:srgbClr val="FFFF00"/>
                </a:solidFill>
                <a:effectLst/>
              </a:rPr>
              <a:t>End vertices</a:t>
            </a:r>
            <a:r>
              <a:rPr lang="en-US" dirty="0">
                <a:effectLst/>
              </a:rPr>
              <a:t> (or endpoints) of an edge</a:t>
            </a:r>
          </a:p>
          <a:p>
            <a:pPr lvl="1">
              <a:lnSpc>
                <a:spcPct val="80000"/>
              </a:lnSpc>
            </a:pPr>
            <a:r>
              <a:rPr lang="en-US" dirty="0">
                <a:effectLst/>
              </a:rPr>
              <a:t>Two vertices joined by an edge</a:t>
            </a:r>
          </a:p>
          <a:p>
            <a:pPr lvl="2">
              <a:lnSpc>
                <a:spcPct val="80000"/>
              </a:lnSpc>
            </a:pPr>
            <a:r>
              <a:rPr lang="en-US" dirty="0">
                <a:effectLst/>
              </a:rPr>
              <a:t>U and V are the endpoints</a:t>
            </a:r>
          </a:p>
          <a:p>
            <a:pPr>
              <a:lnSpc>
                <a:spcPct val="80000"/>
              </a:lnSpc>
            </a:pPr>
            <a:r>
              <a:rPr lang="en-US" dirty="0">
                <a:effectLst/>
              </a:rPr>
              <a:t> If an edge is directed </a:t>
            </a:r>
          </a:p>
          <a:p>
            <a:pPr lvl="1">
              <a:lnSpc>
                <a:spcPct val="80000"/>
              </a:lnSpc>
            </a:pPr>
            <a:r>
              <a:rPr lang="en-US" dirty="0">
                <a:effectLst/>
              </a:rPr>
              <a:t>Its first endpoint is call its </a:t>
            </a:r>
            <a:r>
              <a:rPr lang="en-US" dirty="0">
                <a:solidFill>
                  <a:srgbClr val="FFFF00"/>
                </a:solidFill>
                <a:effectLst/>
              </a:rPr>
              <a:t>origin (Y)</a:t>
            </a:r>
          </a:p>
          <a:p>
            <a:pPr lvl="1">
              <a:lnSpc>
                <a:spcPct val="80000"/>
              </a:lnSpc>
            </a:pPr>
            <a:r>
              <a:rPr lang="en-US" dirty="0">
                <a:effectLst/>
              </a:rPr>
              <a:t>The other is the</a:t>
            </a:r>
            <a:r>
              <a:rPr lang="en-US" dirty="0">
                <a:solidFill>
                  <a:srgbClr val="FFFF00"/>
                </a:solidFill>
                <a:effectLst/>
              </a:rPr>
              <a:t> destination (X) </a:t>
            </a:r>
            <a:r>
              <a:rPr lang="en-US" dirty="0">
                <a:effectLst/>
              </a:rPr>
              <a:t>of the edge</a:t>
            </a:r>
          </a:p>
          <a:p>
            <a:pPr lvl="1">
              <a:lnSpc>
                <a:spcPct val="80000"/>
              </a:lnSpc>
              <a:buFontTx/>
              <a:buNone/>
            </a:pPr>
            <a:endParaRPr lang="en-US" sz="1800" dirty="0"/>
          </a:p>
        </p:txBody>
      </p:sp>
      <p:sp>
        <p:nvSpPr>
          <p:cNvPr id="1523717" name="Oval 5"/>
          <p:cNvSpPr>
            <a:spLocks noChangeArrowheads="1"/>
          </p:cNvSpPr>
          <p:nvPr/>
        </p:nvSpPr>
        <p:spPr bwMode="auto">
          <a:xfrm rot="21600000">
            <a:off x="6405563" y="3122613"/>
            <a:ext cx="457200" cy="457200"/>
          </a:xfrm>
          <a:prstGeom prst="ellipse">
            <a:avLst/>
          </a:prstGeom>
          <a:solidFill>
            <a:schemeClr val="accent1"/>
          </a:solidFill>
          <a:ln w="19050">
            <a:solidFill>
              <a:schemeClr val="tx1"/>
            </a:solidFill>
            <a:round/>
            <a:headEnd/>
            <a:tailEnd/>
          </a:ln>
          <a:effectLst/>
        </p:spPr>
        <p:txBody>
          <a:bodyPr wrap="none" anchor="ctr"/>
          <a:lstStyle/>
          <a:p>
            <a:pPr algn="ctr" eaLnBrk="1" hangingPunct="1"/>
            <a:r>
              <a:rPr lang="en-US" sz="2400">
                <a:latin typeface="Tahoma" pitchFamily="34" charset="0"/>
              </a:rPr>
              <a:t>X</a:t>
            </a:r>
          </a:p>
        </p:txBody>
      </p:sp>
      <p:sp>
        <p:nvSpPr>
          <p:cNvPr id="1523718" name="Oval 6"/>
          <p:cNvSpPr>
            <a:spLocks noChangeArrowheads="1"/>
          </p:cNvSpPr>
          <p:nvPr/>
        </p:nvSpPr>
        <p:spPr bwMode="auto">
          <a:xfrm rot="21600000">
            <a:off x="4575175" y="3122613"/>
            <a:ext cx="457200" cy="457200"/>
          </a:xfrm>
          <a:prstGeom prst="ellipse">
            <a:avLst/>
          </a:prstGeom>
          <a:solidFill>
            <a:schemeClr val="accent1"/>
          </a:solidFill>
          <a:ln w="19050">
            <a:solidFill>
              <a:schemeClr val="tx1"/>
            </a:solidFill>
            <a:round/>
            <a:headEnd/>
            <a:tailEnd/>
          </a:ln>
          <a:effectLst/>
        </p:spPr>
        <p:txBody>
          <a:bodyPr wrap="none" anchor="ctr"/>
          <a:lstStyle/>
          <a:p>
            <a:pPr algn="ctr" eaLnBrk="1" hangingPunct="1"/>
            <a:r>
              <a:rPr lang="en-US" sz="2400">
                <a:latin typeface="Tahoma" pitchFamily="34" charset="0"/>
              </a:rPr>
              <a:t>U</a:t>
            </a:r>
          </a:p>
        </p:txBody>
      </p:sp>
      <p:sp>
        <p:nvSpPr>
          <p:cNvPr id="1523719" name="Oval 7"/>
          <p:cNvSpPr>
            <a:spLocks noChangeArrowheads="1"/>
          </p:cNvSpPr>
          <p:nvPr/>
        </p:nvSpPr>
        <p:spPr bwMode="auto">
          <a:xfrm rot="21600000">
            <a:off x="5489575" y="2208213"/>
            <a:ext cx="457200" cy="457200"/>
          </a:xfrm>
          <a:prstGeom prst="ellipse">
            <a:avLst/>
          </a:prstGeom>
          <a:solidFill>
            <a:schemeClr val="accent1"/>
          </a:solidFill>
          <a:ln w="19050">
            <a:solidFill>
              <a:schemeClr val="tx1"/>
            </a:solidFill>
            <a:round/>
            <a:headEnd/>
            <a:tailEnd/>
          </a:ln>
          <a:effectLst/>
        </p:spPr>
        <p:txBody>
          <a:bodyPr wrap="none" anchor="ctr"/>
          <a:lstStyle/>
          <a:p>
            <a:pPr algn="ctr" eaLnBrk="1" hangingPunct="1"/>
            <a:r>
              <a:rPr lang="en-US" sz="2400">
                <a:latin typeface="Tahoma" pitchFamily="34" charset="0"/>
              </a:rPr>
              <a:t>V</a:t>
            </a:r>
          </a:p>
        </p:txBody>
      </p:sp>
      <p:sp>
        <p:nvSpPr>
          <p:cNvPr id="1523720" name="Oval 8"/>
          <p:cNvSpPr>
            <a:spLocks noChangeArrowheads="1"/>
          </p:cNvSpPr>
          <p:nvPr/>
        </p:nvSpPr>
        <p:spPr bwMode="auto">
          <a:xfrm rot="21600000">
            <a:off x="5489575" y="4037013"/>
            <a:ext cx="457200" cy="457200"/>
          </a:xfrm>
          <a:prstGeom prst="ellipse">
            <a:avLst/>
          </a:prstGeom>
          <a:solidFill>
            <a:schemeClr val="accent1"/>
          </a:solidFill>
          <a:ln w="19050">
            <a:solidFill>
              <a:schemeClr val="tx1"/>
            </a:solidFill>
            <a:round/>
            <a:headEnd/>
            <a:tailEnd/>
          </a:ln>
          <a:effectLst/>
        </p:spPr>
        <p:txBody>
          <a:bodyPr wrap="none" anchor="ctr"/>
          <a:lstStyle/>
          <a:p>
            <a:pPr algn="ctr" eaLnBrk="1" hangingPunct="1"/>
            <a:r>
              <a:rPr lang="en-US" sz="2400">
                <a:latin typeface="Tahoma" pitchFamily="34" charset="0"/>
              </a:rPr>
              <a:t>W</a:t>
            </a:r>
          </a:p>
        </p:txBody>
      </p:sp>
      <p:sp>
        <p:nvSpPr>
          <p:cNvPr id="1523721" name="Oval 9"/>
          <p:cNvSpPr>
            <a:spLocks noChangeArrowheads="1"/>
          </p:cNvSpPr>
          <p:nvPr/>
        </p:nvSpPr>
        <p:spPr bwMode="auto">
          <a:xfrm rot="21600000">
            <a:off x="7624763" y="3121025"/>
            <a:ext cx="457200" cy="457200"/>
          </a:xfrm>
          <a:prstGeom prst="ellipse">
            <a:avLst/>
          </a:prstGeom>
          <a:solidFill>
            <a:schemeClr val="accent1"/>
          </a:solidFill>
          <a:ln w="19050">
            <a:solidFill>
              <a:schemeClr val="tx1"/>
            </a:solidFill>
            <a:round/>
            <a:headEnd/>
            <a:tailEnd/>
          </a:ln>
          <a:effectLst/>
        </p:spPr>
        <p:txBody>
          <a:bodyPr wrap="none" anchor="ctr"/>
          <a:lstStyle/>
          <a:p>
            <a:pPr algn="ctr" eaLnBrk="1" hangingPunct="1"/>
            <a:r>
              <a:rPr lang="en-US" sz="2400">
                <a:latin typeface="Tahoma" pitchFamily="34" charset="0"/>
              </a:rPr>
              <a:t>Z</a:t>
            </a:r>
          </a:p>
        </p:txBody>
      </p:sp>
      <p:cxnSp>
        <p:nvCxnSpPr>
          <p:cNvPr id="1523722" name="AutoShape 10"/>
          <p:cNvCxnSpPr>
            <a:cxnSpLocks noChangeShapeType="1"/>
            <a:stCxn id="1523719" idx="3"/>
            <a:endCxn id="1523718" idx="7"/>
          </p:cNvCxnSpPr>
          <p:nvPr/>
        </p:nvCxnSpPr>
        <p:spPr bwMode="auto">
          <a:xfrm flipH="1">
            <a:off x="4964113" y="2606675"/>
            <a:ext cx="592137" cy="573088"/>
          </a:xfrm>
          <a:prstGeom prst="straightConnector1">
            <a:avLst/>
          </a:prstGeom>
          <a:noFill/>
          <a:ln w="19050">
            <a:solidFill>
              <a:schemeClr val="tx1"/>
            </a:solidFill>
            <a:round/>
            <a:headEnd/>
            <a:tailEnd/>
          </a:ln>
          <a:effectLst/>
        </p:spPr>
      </p:cxnSp>
      <p:cxnSp>
        <p:nvCxnSpPr>
          <p:cNvPr id="1523723" name="AutoShape 11"/>
          <p:cNvCxnSpPr>
            <a:cxnSpLocks noChangeShapeType="1"/>
            <a:stCxn id="1523720" idx="1"/>
            <a:endCxn id="1523718" idx="5"/>
          </p:cNvCxnSpPr>
          <p:nvPr/>
        </p:nvCxnSpPr>
        <p:spPr bwMode="auto">
          <a:xfrm flipH="1" flipV="1">
            <a:off x="4964113" y="3521075"/>
            <a:ext cx="592137" cy="573088"/>
          </a:xfrm>
          <a:prstGeom prst="straightConnector1">
            <a:avLst/>
          </a:prstGeom>
          <a:noFill/>
          <a:ln w="19050">
            <a:solidFill>
              <a:schemeClr val="tx1"/>
            </a:solidFill>
            <a:round/>
            <a:headEnd/>
            <a:tailEnd/>
          </a:ln>
          <a:effectLst/>
        </p:spPr>
      </p:cxnSp>
      <p:cxnSp>
        <p:nvCxnSpPr>
          <p:cNvPr id="1523724" name="AutoShape 12"/>
          <p:cNvCxnSpPr>
            <a:cxnSpLocks noChangeShapeType="1"/>
            <a:stCxn id="1523720" idx="7"/>
            <a:endCxn id="1523717" idx="3"/>
          </p:cNvCxnSpPr>
          <p:nvPr/>
        </p:nvCxnSpPr>
        <p:spPr bwMode="auto">
          <a:xfrm flipV="1">
            <a:off x="5878513" y="3521075"/>
            <a:ext cx="593725" cy="573088"/>
          </a:xfrm>
          <a:prstGeom prst="straightConnector1">
            <a:avLst/>
          </a:prstGeom>
          <a:noFill/>
          <a:ln w="19050">
            <a:solidFill>
              <a:schemeClr val="tx1"/>
            </a:solidFill>
            <a:round/>
            <a:headEnd/>
            <a:tailEnd/>
          </a:ln>
          <a:effectLst/>
        </p:spPr>
      </p:cxnSp>
      <p:cxnSp>
        <p:nvCxnSpPr>
          <p:cNvPr id="1523725" name="AutoShape 13"/>
          <p:cNvCxnSpPr>
            <a:cxnSpLocks noChangeShapeType="1"/>
            <a:stCxn id="1523719" idx="5"/>
            <a:endCxn id="1523717" idx="1"/>
          </p:cNvCxnSpPr>
          <p:nvPr/>
        </p:nvCxnSpPr>
        <p:spPr bwMode="auto">
          <a:xfrm>
            <a:off x="5878513" y="2606675"/>
            <a:ext cx="593725" cy="573088"/>
          </a:xfrm>
          <a:prstGeom prst="straightConnector1">
            <a:avLst/>
          </a:prstGeom>
          <a:noFill/>
          <a:ln w="19050">
            <a:solidFill>
              <a:schemeClr val="tx1"/>
            </a:solidFill>
            <a:round/>
            <a:headEnd/>
            <a:tailEnd/>
          </a:ln>
          <a:effectLst/>
        </p:spPr>
      </p:cxnSp>
      <p:cxnSp>
        <p:nvCxnSpPr>
          <p:cNvPr id="1523726" name="AutoShape 14"/>
          <p:cNvCxnSpPr>
            <a:cxnSpLocks noChangeShapeType="1"/>
            <a:stCxn id="1523719" idx="4"/>
            <a:endCxn id="1523720" idx="0"/>
          </p:cNvCxnSpPr>
          <p:nvPr/>
        </p:nvCxnSpPr>
        <p:spPr bwMode="auto">
          <a:xfrm>
            <a:off x="5718175" y="2674938"/>
            <a:ext cx="0" cy="1352550"/>
          </a:xfrm>
          <a:prstGeom prst="straightConnector1">
            <a:avLst/>
          </a:prstGeom>
          <a:noFill/>
          <a:ln w="19050">
            <a:solidFill>
              <a:schemeClr val="tx1"/>
            </a:solidFill>
            <a:round/>
            <a:headEnd/>
            <a:tailEnd/>
          </a:ln>
          <a:effectLst/>
        </p:spPr>
      </p:cxnSp>
      <p:sp>
        <p:nvSpPr>
          <p:cNvPr id="1523727" name="Oval 15"/>
          <p:cNvSpPr>
            <a:spLocks noChangeArrowheads="1"/>
          </p:cNvSpPr>
          <p:nvPr/>
        </p:nvSpPr>
        <p:spPr bwMode="auto">
          <a:xfrm rot="21600000">
            <a:off x="6415088" y="4951413"/>
            <a:ext cx="457200" cy="457200"/>
          </a:xfrm>
          <a:prstGeom prst="ellipse">
            <a:avLst/>
          </a:prstGeom>
          <a:solidFill>
            <a:schemeClr val="accent1"/>
          </a:solidFill>
          <a:ln w="19050">
            <a:solidFill>
              <a:schemeClr val="tx1"/>
            </a:solidFill>
            <a:round/>
            <a:headEnd/>
            <a:tailEnd/>
          </a:ln>
          <a:effectLst/>
        </p:spPr>
        <p:txBody>
          <a:bodyPr wrap="none" anchor="ctr"/>
          <a:lstStyle/>
          <a:p>
            <a:pPr algn="ctr" eaLnBrk="1" hangingPunct="1"/>
            <a:r>
              <a:rPr lang="en-US" sz="2400">
                <a:latin typeface="Tahoma" pitchFamily="34" charset="0"/>
              </a:rPr>
              <a:t>Y</a:t>
            </a:r>
          </a:p>
        </p:txBody>
      </p:sp>
      <p:cxnSp>
        <p:nvCxnSpPr>
          <p:cNvPr id="1523728" name="AutoShape 16"/>
          <p:cNvCxnSpPr>
            <a:cxnSpLocks noChangeShapeType="1"/>
            <a:stCxn id="1523720" idx="5"/>
            <a:endCxn id="1523727" idx="1"/>
          </p:cNvCxnSpPr>
          <p:nvPr/>
        </p:nvCxnSpPr>
        <p:spPr bwMode="auto">
          <a:xfrm>
            <a:off x="5878513" y="4435475"/>
            <a:ext cx="603250" cy="573088"/>
          </a:xfrm>
          <a:prstGeom prst="straightConnector1">
            <a:avLst/>
          </a:prstGeom>
          <a:noFill/>
          <a:ln w="19050">
            <a:solidFill>
              <a:schemeClr val="tx1"/>
            </a:solidFill>
            <a:round/>
            <a:headEnd type="triangle" w="med" len="med"/>
            <a:tailEnd/>
          </a:ln>
          <a:effectLst/>
        </p:spPr>
      </p:cxnSp>
      <p:cxnSp>
        <p:nvCxnSpPr>
          <p:cNvPr id="1523729" name="AutoShape 17"/>
          <p:cNvCxnSpPr>
            <a:cxnSpLocks noChangeShapeType="1"/>
            <a:stCxn id="1523717" idx="4"/>
            <a:endCxn id="1523727" idx="0"/>
          </p:cNvCxnSpPr>
          <p:nvPr/>
        </p:nvCxnSpPr>
        <p:spPr bwMode="auto">
          <a:xfrm>
            <a:off x="6634163" y="3589338"/>
            <a:ext cx="9525" cy="1352550"/>
          </a:xfrm>
          <a:prstGeom prst="straightConnector1">
            <a:avLst/>
          </a:prstGeom>
          <a:noFill/>
          <a:ln w="19050">
            <a:solidFill>
              <a:schemeClr val="tx1"/>
            </a:solidFill>
            <a:round/>
            <a:headEnd/>
            <a:tailEnd/>
          </a:ln>
          <a:effectLst/>
        </p:spPr>
      </p:cxnSp>
      <p:sp>
        <p:nvSpPr>
          <p:cNvPr id="1523730" name="Text Box 18"/>
          <p:cNvSpPr txBox="1">
            <a:spLocks noChangeArrowheads="1"/>
          </p:cNvSpPr>
          <p:nvPr/>
        </p:nvSpPr>
        <p:spPr bwMode="auto">
          <a:xfrm rot="21600000">
            <a:off x="4965700" y="2446338"/>
            <a:ext cx="344488" cy="457200"/>
          </a:xfrm>
          <a:prstGeom prst="rect">
            <a:avLst/>
          </a:prstGeom>
          <a:noFill/>
          <a:ln w="19050">
            <a:noFill/>
            <a:miter lim="800000"/>
            <a:headEnd/>
            <a:tailEnd/>
          </a:ln>
          <a:effectLst/>
        </p:spPr>
        <p:txBody>
          <a:bodyPr wrap="none">
            <a:spAutoFit/>
          </a:bodyPr>
          <a:lstStyle/>
          <a:p>
            <a:pPr algn="ctr" eaLnBrk="1" hangingPunct="1"/>
            <a:r>
              <a:rPr lang="en-US" sz="2400">
                <a:latin typeface="Tahoma" pitchFamily="34" charset="0"/>
              </a:rPr>
              <a:t>a</a:t>
            </a:r>
          </a:p>
        </p:txBody>
      </p:sp>
      <p:sp>
        <p:nvSpPr>
          <p:cNvPr id="1523731" name="Text Box 19"/>
          <p:cNvSpPr txBox="1">
            <a:spLocks noChangeArrowheads="1"/>
          </p:cNvSpPr>
          <p:nvPr/>
        </p:nvSpPr>
        <p:spPr bwMode="auto">
          <a:xfrm rot="21600000">
            <a:off x="4953000" y="3589338"/>
            <a:ext cx="325438" cy="457200"/>
          </a:xfrm>
          <a:prstGeom prst="rect">
            <a:avLst/>
          </a:prstGeom>
          <a:noFill/>
          <a:ln w="19050">
            <a:noFill/>
            <a:miter lim="800000"/>
            <a:headEnd/>
            <a:tailEnd/>
          </a:ln>
          <a:effectLst/>
        </p:spPr>
        <p:txBody>
          <a:bodyPr wrap="none">
            <a:spAutoFit/>
          </a:bodyPr>
          <a:lstStyle/>
          <a:p>
            <a:pPr algn="ctr" eaLnBrk="1" hangingPunct="1"/>
            <a:r>
              <a:rPr lang="en-US" sz="2400">
                <a:latin typeface="Tahoma" pitchFamily="34" charset="0"/>
              </a:rPr>
              <a:t>c</a:t>
            </a:r>
          </a:p>
        </p:txBody>
      </p:sp>
      <p:sp>
        <p:nvSpPr>
          <p:cNvPr id="1523732" name="Text Box 20"/>
          <p:cNvSpPr txBox="1">
            <a:spLocks noChangeArrowheads="1"/>
          </p:cNvSpPr>
          <p:nvPr/>
        </p:nvSpPr>
        <p:spPr bwMode="auto">
          <a:xfrm rot="21600000">
            <a:off x="6127750" y="2446338"/>
            <a:ext cx="352425" cy="457200"/>
          </a:xfrm>
          <a:prstGeom prst="rect">
            <a:avLst/>
          </a:prstGeom>
          <a:noFill/>
          <a:ln w="19050">
            <a:noFill/>
            <a:miter lim="800000"/>
            <a:headEnd/>
            <a:tailEnd/>
          </a:ln>
          <a:effectLst/>
        </p:spPr>
        <p:txBody>
          <a:bodyPr wrap="none">
            <a:spAutoFit/>
          </a:bodyPr>
          <a:lstStyle/>
          <a:p>
            <a:pPr algn="ctr" eaLnBrk="1" hangingPunct="1"/>
            <a:r>
              <a:rPr lang="en-US" sz="2400">
                <a:latin typeface="Tahoma" pitchFamily="34" charset="0"/>
              </a:rPr>
              <a:t>b</a:t>
            </a:r>
          </a:p>
        </p:txBody>
      </p:sp>
      <p:sp>
        <p:nvSpPr>
          <p:cNvPr id="1523733" name="Text Box 21"/>
          <p:cNvSpPr txBox="1">
            <a:spLocks noChangeArrowheads="1"/>
          </p:cNvSpPr>
          <p:nvPr/>
        </p:nvSpPr>
        <p:spPr bwMode="auto">
          <a:xfrm rot="21600000">
            <a:off x="6132513" y="3636963"/>
            <a:ext cx="344487" cy="457200"/>
          </a:xfrm>
          <a:prstGeom prst="rect">
            <a:avLst/>
          </a:prstGeom>
          <a:noFill/>
          <a:ln w="19050">
            <a:noFill/>
            <a:miter lim="800000"/>
            <a:headEnd/>
            <a:tailEnd/>
          </a:ln>
          <a:effectLst/>
        </p:spPr>
        <p:txBody>
          <a:bodyPr wrap="none">
            <a:spAutoFit/>
          </a:bodyPr>
          <a:lstStyle/>
          <a:p>
            <a:pPr algn="ctr" eaLnBrk="1" hangingPunct="1"/>
            <a:r>
              <a:rPr lang="en-US" sz="2400">
                <a:latin typeface="Tahoma" pitchFamily="34" charset="0"/>
              </a:rPr>
              <a:t>e</a:t>
            </a:r>
          </a:p>
        </p:txBody>
      </p:sp>
      <p:sp>
        <p:nvSpPr>
          <p:cNvPr id="1523734" name="Text Box 22"/>
          <p:cNvSpPr txBox="1">
            <a:spLocks noChangeArrowheads="1"/>
          </p:cNvSpPr>
          <p:nvPr/>
        </p:nvSpPr>
        <p:spPr bwMode="auto">
          <a:xfrm rot="21600000">
            <a:off x="5680075" y="3122613"/>
            <a:ext cx="352425" cy="457200"/>
          </a:xfrm>
          <a:prstGeom prst="rect">
            <a:avLst/>
          </a:prstGeom>
          <a:noFill/>
          <a:ln w="19050">
            <a:noFill/>
            <a:miter lim="800000"/>
            <a:headEnd/>
            <a:tailEnd/>
          </a:ln>
          <a:effectLst/>
        </p:spPr>
        <p:txBody>
          <a:bodyPr wrap="none">
            <a:spAutoFit/>
          </a:bodyPr>
          <a:lstStyle/>
          <a:p>
            <a:pPr algn="ctr" eaLnBrk="1" hangingPunct="1"/>
            <a:r>
              <a:rPr lang="en-US" sz="2400">
                <a:latin typeface="Tahoma" pitchFamily="34" charset="0"/>
              </a:rPr>
              <a:t>d</a:t>
            </a:r>
          </a:p>
        </p:txBody>
      </p:sp>
      <p:sp>
        <p:nvSpPr>
          <p:cNvPr id="1523735" name="Text Box 23"/>
          <p:cNvSpPr txBox="1">
            <a:spLocks noChangeArrowheads="1"/>
          </p:cNvSpPr>
          <p:nvPr/>
        </p:nvSpPr>
        <p:spPr bwMode="auto">
          <a:xfrm rot="21600000">
            <a:off x="5954713" y="4656138"/>
            <a:ext cx="280987" cy="457200"/>
          </a:xfrm>
          <a:prstGeom prst="rect">
            <a:avLst/>
          </a:prstGeom>
          <a:noFill/>
          <a:ln w="19050">
            <a:noFill/>
            <a:miter lim="800000"/>
            <a:headEnd/>
            <a:tailEnd/>
          </a:ln>
          <a:effectLst/>
        </p:spPr>
        <p:txBody>
          <a:bodyPr wrap="none">
            <a:spAutoFit/>
          </a:bodyPr>
          <a:lstStyle/>
          <a:p>
            <a:pPr algn="ctr" eaLnBrk="1" hangingPunct="1"/>
            <a:r>
              <a:rPr lang="en-US" sz="2400">
                <a:latin typeface="Tahoma" pitchFamily="34" charset="0"/>
              </a:rPr>
              <a:t>f</a:t>
            </a:r>
          </a:p>
        </p:txBody>
      </p:sp>
      <p:sp>
        <p:nvSpPr>
          <p:cNvPr id="1523736" name="Text Box 24"/>
          <p:cNvSpPr txBox="1">
            <a:spLocks noChangeArrowheads="1"/>
          </p:cNvSpPr>
          <p:nvPr/>
        </p:nvSpPr>
        <p:spPr bwMode="auto">
          <a:xfrm rot="21600000">
            <a:off x="6596063" y="4094163"/>
            <a:ext cx="352425" cy="457200"/>
          </a:xfrm>
          <a:prstGeom prst="rect">
            <a:avLst/>
          </a:prstGeom>
          <a:noFill/>
          <a:ln w="19050">
            <a:noFill/>
            <a:miter lim="800000"/>
            <a:headEnd/>
            <a:tailEnd/>
          </a:ln>
          <a:effectLst/>
        </p:spPr>
        <p:txBody>
          <a:bodyPr wrap="none">
            <a:spAutoFit/>
          </a:bodyPr>
          <a:lstStyle/>
          <a:p>
            <a:pPr algn="ctr" eaLnBrk="1" hangingPunct="1"/>
            <a:r>
              <a:rPr lang="en-US" sz="2400">
                <a:latin typeface="Tahoma" pitchFamily="34" charset="0"/>
              </a:rPr>
              <a:t>g</a:t>
            </a:r>
          </a:p>
        </p:txBody>
      </p:sp>
      <p:sp>
        <p:nvSpPr>
          <p:cNvPr id="1523737" name="Text Box 25"/>
          <p:cNvSpPr txBox="1">
            <a:spLocks noChangeArrowheads="1"/>
          </p:cNvSpPr>
          <p:nvPr/>
        </p:nvSpPr>
        <p:spPr bwMode="auto">
          <a:xfrm rot="21600000">
            <a:off x="7099300" y="2663825"/>
            <a:ext cx="352425" cy="457200"/>
          </a:xfrm>
          <a:prstGeom prst="rect">
            <a:avLst/>
          </a:prstGeom>
          <a:noFill/>
          <a:ln w="19050">
            <a:noFill/>
            <a:miter lim="800000"/>
            <a:headEnd/>
            <a:tailEnd/>
          </a:ln>
          <a:effectLst/>
        </p:spPr>
        <p:txBody>
          <a:bodyPr wrap="none">
            <a:spAutoFit/>
          </a:bodyPr>
          <a:lstStyle/>
          <a:p>
            <a:pPr algn="ctr" eaLnBrk="1" hangingPunct="1"/>
            <a:r>
              <a:rPr lang="en-US" sz="2400">
                <a:latin typeface="Tahoma" pitchFamily="34" charset="0"/>
              </a:rPr>
              <a:t>h</a:t>
            </a:r>
          </a:p>
        </p:txBody>
      </p:sp>
      <p:sp>
        <p:nvSpPr>
          <p:cNvPr id="1523738" name="Text Box 26"/>
          <p:cNvSpPr txBox="1">
            <a:spLocks noChangeArrowheads="1"/>
          </p:cNvSpPr>
          <p:nvPr/>
        </p:nvSpPr>
        <p:spPr bwMode="auto">
          <a:xfrm rot="21600000">
            <a:off x="7150100" y="3656013"/>
            <a:ext cx="254000" cy="457200"/>
          </a:xfrm>
          <a:prstGeom prst="rect">
            <a:avLst/>
          </a:prstGeom>
          <a:noFill/>
          <a:ln w="19050">
            <a:noFill/>
            <a:miter lim="800000"/>
            <a:headEnd/>
            <a:tailEnd/>
          </a:ln>
          <a:effectLst/>
        </p:spPr>
        <p:txBody>
          <a:bodyPr wrap="none">
            <a:spAutoFit/>
          </a:bodyPr>
          <a:lstStyle/>
          <a:p>
            <a:pPr algn="ctr" eaLnBrk="1" hangingPunct="1"/>
            <a:r>
              <a:rPr lang="en-US" sz="2400">
                <a:latin typeface="Tahoma" pitchFamily="34" charset="0"/>
              </a:rPr>
              <a:t>i</a:t>
            </a:r>
          </a:p>
        </p:txBody>
      </p:sp>
      <p:sp>
        <p:nvSpPr>
          <p:cNvPr id="1523739" name="Text Box 27"/>
          <p:cNvSpPr txBox="1">
            <a:spLocks noChangeArrowheads="1"/>
          </p:cNvSpPr>
          <p:nvPr/>
        </p:nvSpPr>
        <p:spPr bwMode="auto">
          <a:xfrm rot="21600000">
            <a:off x="8569325" y="2971800"/>
            <a:ext cx="269875" cy="457200"/>
          </a:xfrm>
          <a:prstGeom prst="rect">
            <a:avLst/>
          </a:prstGeom>
          <a:noFill/>
          <a:ln w="19050">
            <a:noFill/>
            <a:miter lim="800000"/>
            <a:headEnd/>
            <a:tailEnd/>
          </a:ln>
          <a:effectLst/>
        </p:spPr>
        <p:txBody>
          <a:bodyPr wrap="none">
            <a:spAutoFit/>
          </a:bodyPr>
          <a:lstStyle/>
          <a:p>
            <a:pPr algn="ctr" eaLnBrk="1" hangingPunct="1"/>
            <a:r>
              <a:rPr lang="en-US" sz="2400">
                <a:latin typeface="Tahoma" pitchFamily="34" charset="0"/>
              </a:rPr>
              <a:t>j</a:t>
            </a:r>
          </a:p>
        </p:txBody>
      </p:sp>
      <p:cxnSp>
        <p:nvCxnSpPr>
          <p:cNvPr id="1523740" name="AutoShape 28"/>
          <p:cNvCxnSpPr>
            <a:cxnSpLocks noChangeShapeType="1"/>
            <a:stCxn id="1523717" idx="5"/>
            <a:endCxn id="1523721" idx="3"/>
          </p:cNvCxnSpPr>
          <p:nvPr/>
        </p:nvCxnSpPr>
        <p:spPr bwMode="auto">
          <a:xfrm rot="5400000" flipH="1" flipV="1">
            <a:off x="7242175" y="3071813"/>
            <a:ext cx="1587" cy="896938"/>
          </a:xfrm>
          <a:prstGeom prst="curvedConnector3">
            <a:avLst>
              <a:gd name="adj1" fmla="val -18100000"/>
            </a:avLst>
          </a:prstGeom>
          <a:noFill/>
          <a:ln w="19050">
            <a:solidFill>
              <a:schemeClr val="tx1"/>
            </a:solidFill>
            <a:round/>
            <a:headEnd/>
            <a:tailEnd/>
          </a:ln>
          <a:effectLst/>
        </p:spPr>
      </p:cxnSp>
      <p:cxnSp>
        <p:nvCxnSpPr>
          <p:cNvPr id="1523741" name="AutoShape 29"/>
          <p:cNvCxnSpPr>
            <a:cxnSpLocks noChangeShapeType="1"/>
            <a:stCxn id="1523717" idx="7"/>
            <a:endCxn id="1523721" idx="1"/>
          </p:cNvCxnSpPr>
          <p:nvPr/>
        </p:nvCxnSpPr>
        <p:spPr bwMode="auto">
          <a:xfrm rot="16200000">
            <a:off x="7242175" y="2730500"/>
            <a:ext cx="1588" cy="896938"/>
          </a:xfrm>
          <a:prstGeom prst="curvedConnector3">
            <a:avLst>
              <a:gd name="adj1" fmla="val 18100000"/>
            </a:avLst>
          </a:prstGeom>
          <a:noFill/>
          <a:ln w="19050">
            <a:solidFill>
              <a:schemeClr val="tx1"/>
            </a:solidFill>
            <a:round/>
            <a:headEnd/>
            <a:tailEnd/>
          </a:ln>
          <a:effectLst/>
        </p:spPr>
      </p:cxnSp>
      <p:cxnSp>
        <p:nvCxnSpPr>
          <p:cNvPr id="1523742" name="AutoShape 30"/>
          <p:cNvCxnSpPr>
            <a:cxnSpLocks noChangeShapeType="1"/>
          </p:cNvCxnSpPr>
          <p:nvPr/>
        </p:nvCxnSpPr>
        <p:spPr bwMode="auto">
          <a:xfrm rot="5400000" flipH="1" flipV="1">
            <a:off x="8516937" y="3294063"/>
            <a:ext cx="341313" cy="1588"/>
          </a:xfrm>
          <a:prstGeom prst="curvedConnector5">
            <a:avLst>
              <a:gd name="adj1" fmla="val -84185"/>
              <a:gd name="adj2" fmla="val -38900000"/>
              <a:gd name="adj3" fmla="val 183722"/>
            </a:avLst>
          </a:prstGeom>
          <a:noFill/>
          <a:ln w="19050">
            <a:solidFill>
              <a:schemeClr val="tx1"/>
            </a:solidFill>
            <a:round/>
            <a:headEnd/>
            <a:tailEnd/>
          </a:ln>
          <a:effectLst/>
        </p:spPr>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Date Placeholder 3"/>
          <p:cNvSpPr>
            <a:spLocks noGrp="1"/>
          </p:cNvSpPr>
          <p:nvPr>
            <p:ph type="dt" sz="quarter" idx="10"/>
          </p:nvPr>
        </p:nvSpPr>
        <p:spPr>
          <a:noFill/>
        </p:spPr>
        <p:txBody>
          <a:bodyPr/>
          <a:lstStyle/>
          <a:p>
            <a:fld id="{31C04124-6433-4BC4-A048-4D6786355395}" type="datetime1">
              <a:rPr lang="en-US" smtClean="0"/>
              <a:pPr/>
              <a:t>3/8/2018</a:t>
            </a:fld>
            <a:endParaRPr lang="en-US"/>
          </a:p>
        </p:txBody>
      </p:sp>
      <p:sp>
        <p:nvSpPr>
          <p:cNvPr id="18435" name="Slide Number Placeholder 5"/>
          <p:cNvSpPr>
            <a:spLocks noGrp="1"/>
          </p:cNvSpPr>
          <p:nvPr>
            <p:ph type="sldNum" sz="quarter" idx="11"/>
          </p:nvPr>
        </p:nvSpPr>
        <p:spPr>
          <a:xfrm>
            <a:off x="6553200" y="6243638"/>
            <a:ext cx="2133600" cy="457200"/>
          </a:xfrm>
          <a:noFill/>
        </p:spPr>
        <p:txBody>
          <a:bodyPr/>
          <a:lstStyle/>
          <a:p>
            <a:fld id="{5514FFAF-8661-42FA-8AC4-454D150B3800}" type="slidenum">
              <a:rPr lang="en-US" smtClean="0"/>
              <a:pPr/>
              <a:t>14</a:t>
            </a:fld>
            <a:endParaRPr lang="en-US"/>
          </a:p>
        </p:txBody>
      </p:sp>
      <p:sp>
        <p:nvSpPr>
          <p:cNvPr id="18436" name="Rectangle 2"/>
          <p:cNvSpPr>
            <a:spLocks noGrp="1" noChangeArrowheads="1"/>
          </p:cNvSpPr>
          <p:nvPr>
            <p:ph type="title"/>
          </p:nvPr>
        </p:nvSpPr>
        <p:spPr>
          <a:noFill/>
        </p:spPr>
        <p:txBody>
          <a:bodyPr/>
          <a:lstStyle/>
          <a:p>
            <a:r>
              <a:rPr lang="en-US"/>
              <a:t>Adjacent Vertices and Edges</a:t>
            </a:r>
          </a:p>
        </p:txBody>
      </p:sp>
      <p:sp>
        <p:nvSpPr>
          <p:cNvPr id="28677" name="Rectangle 3"/>
          <p:cNvSpPr>
            <a:spLocks noGrp="1" noChangeArrowheads="1"/>
          </p:cNvSpPr>
          <p:nvPr>
            <p:ph type="body" idx="1"/>
          </p:nvPr>
        </p:nvSpPr>
        <p:spPr>
          <a:xfrm>
            <a:off x="304800" y="1447800"/>
            <a:ext cx="4876800" cy="3962400"/>
          </a:xfrm>
        </p:spPr>
        <p:txBody>
          <a:bodyPr/>
          <a:lstStyle/>
          <a:p>
            <a:pPr>
              <a:lnSpc>
                <a:spcPct val="80000"/>
              </a:lnSpc>
              <a:defRPr/>
            </a:pPr>
            <a:r>
              <a:rPr lang="en-US" sz="2400" dirty="0">
                <a:effectLst/>
              </a:rPr>
              <a:t>Vertices U and V are</a:t>
            </a:r>
            <a:r>
              <a:rPr lang="en-US" sz="2400" dirty="0">
                <a:solidFill>
                  <a:srgbClr val="FFFF00"/>
                </a:solidFill>
                <a:effectLst/>
              </a:rPr>
              <a:t> </a:t>
            </a:r>
            <a:r>
              <a:rPr lang="en-US" sz="2400" b="1" dirty="0">
                <a:solidFill>
                  <a:srgbClr val="FFFF00"/>
                </a:solidFill>
                <a:effectLst/>
              </a:rPr>
              <a:t>adjacent</a:t>
            </a:r>
            <a:r>
              <a:rPr lang="en-US" sz="2400" dirty="0">
                <a:effectLst/>
              </a:rPr>
              <a:t> if there is an edge whose end vertices are U and V</a:t>
            </a:r>
          </a:p>
          <a:p>
            <a:pPr>
              <a:lnSpc>
                <a:spcPct val="80000"/>
              </a:lnSpc>
              <a:defRPr/>
            </a:pPr>
            <a:endParaRPr lang="en-US" sz="2400" dirty="0">
              <a:effectLst/>
            </a:endParaRPr>
          </a:p>
          <a:p>
            <a:pPr>
              <a:lnSpc>
                <a:spcPct val="80000"/>
              </a:lnSpc>
              <a:defRPr/>
            </a:pPr>
            <a:r>
              <a:rPr lang="en-US" sz="2400" dirty="0">
                <a:effectLst/>
              </a:rPr>
              <a:t> Edges a and b are</a:t>
            </a:r>
            <a:r>
              <a:rPr lang="en-US" sz="2400" dirty="0">
                <a:solidFill>
                  <a:srgbClr val="FFFF00"/>
                </a:solidFill>
                <a:effectLst/>
              </a:rPr>
              <a:t> </a:t>
            </a:r>
            <a:r>
              <a:rPr lang="en-US" sz="2400" b="1" dirty="0">
                <a:solidFill>
                  <a:srgbClr val="FFFF00"/>
                </a:solidFill>
                <a:effectLst/>
              </a:rPr>
              <a:t>adjacent</a:t>
            </a:r>
            <a:r>
              <a:rPr lang="en-US" sz="2400" dirty="0">
                <a:effectLst/>
              </a:rPr>
              <a:t> if they are connected to the same vertex</a:t>
            </a:r>
          </a:p>
          <a:p>
            <a:pPr>
              <a:lnSpc>
                <a:spcPct val="80000"/>
              </a:lnSpc>
              <a:defRPr/>
            </a:pPr>
            <a:endParaRPr lang="en-US" sz="2400" dirty="0">
              <a:effectLst/>
            </a:endParaRPr>
          </a:p>
          <a:p>
            <a:pPr>
              <a:spcAft>
                <a:spcPts val="1200"/>
              </a:spcAft>
              <a:defRPr/>
            </a:pPr>
            <a:r>
              <a:rPr lang="en-US" sz="2400" dirty="0">
                <a:effectLst/>
                <a:cs typeface="Times New Roman" pitchFamily="18" charset="0"/>
              </a:rPr>
              <a:t>Two vertices are called </a:t>
            </a:r>
            <a:r>
              <a:rPr lang="en-US" sz="2400" b="1" dirty="0">
                <a:solidFill>
                  <a:srgbClr val="FFFF00"/>
                </a:solidFill>
                <a:effectLst/>
              </a:rPr>
              <a:t>neighbors</a:t>
            </a:r>
            <a:r>
              <a:rPr lang="en-US" sz="2400" dirty="0">
                <a:solidFill>
                  <a:srgbClr val="FFFF00"/>
                </a:solidFill>
                <a:effectLst/>
              </a:rPr>
              <a:t> </a:t>
            </a:r>
            <a:r>
              <a:rPr lang="en-US" sz="2400" dirty="0">
                <a:effectLst/>
                <a:cs typeface="Times New Roman" pitchFamily="18" charset="0"/>
              </a:rPr>
              <a:t>if they are adjacent</a:t>
            </a:r>
          </a:p>
          <a:p>
            <a:pPr>
              <a:spcAft>
                <a:spcPts val="1200"/>
              </a:spcAft>
              <a:defRPr/>
            </a:pPr>
            <a:r>
              <a:rPr lang="en-US" sz="2400" dirty="0">
                <a:effectLst/>
                <a:cs typeface="Times New Roman" pitchFamily="18" charset="0"/>
              </a:rPr>
              <a:t>Two edges are called </a:t>
            </a:r>
            <a:r>
              <a:rPr lang="en-US" sz="2400" b="1" dirty="0">
                <a:solidFill>
                  <a:srgbClr val="FFFF00"/>
                </a:solidFill>
                <a:effectLst/>
                <a:cs typeface="Times New Roman" pitchFamily="18" charset="0"/>
              </a:rPr>
              <a:t>n</a:t>
            </a:r>
            <a:r>
              <a:rPr lang="en-US" sz="2400" b="1" dirty="0">
                <a:solidFill>
                  <a:srgbClr val="FFFF00"/>
                </a:solidFill>
                <a:effectLst/>
              </a:rPr>
              <a:t>eighbors</a:t>
            </a:r>
            <a:r>
              <a:rPr lang="en-US" sz="2400" dirty="0">
                <a:effectLst/>
                <a:cs typeface="Times New Roman" pitchFamily="18" charset="0"/>
              </a:rPr>
              <a:t> if they are adjacent</a:t>
            </a:r>
          </a:p>
          <a:p>
            <a:pPr>
              <a:buFont typeface="Monotype Sorts" pitchFamily="2" charset="2"/>
              <a:buNone/>
              <a:defRPr/>
            </a:pPr>
            <a:endParaRPr lang="en-US" sz="2000" dirty="0"/>
          </a:p>
        </p:txBody>
      </p:sp>
      <p:sp>
        <p:nvSpPr>
          <p:cNvPr id="18438" name="Oval 5"/>
          <p:cNvSpPr>
            <a:spLocks noChangeArrowheads="1"/>
          </p:cNvSpPr>
          <p:nvPr/>
        </p:nvSpPr>
        <p:spPr bwMode="auto">
          <a:xfrm>
            <a:off x="7686675" y="3122613"/>
            <a:ext cx="457200" cy="457200"/>
          </a:xfrm>
          <a:prstGeom prst="ellipse">
            <a:avLst/>
          </a:prstGeom>
          <a:solidFill>
            <a:schemeClr val="accent1"/>
          </a:solidFill>
          <a:ln w="19050">
            <a:solidFill>
              <a:schemeClr val="tx1"/>
            </a:solidFill>
            <a:round/>
            <a:headEnd/>
            <a:tailEnd/>
          </a:ln>
        </p:spPr>
        <p:txBody>
          <a:bodyPr wrap="none" anchor="ctr"/>
          <a:lstStyle/>
          <a:p>
            <a:pPr algn="ctr" eaLnBrk="1" hangingPunct="1"/>
            <a:r>
              <a:rPr lang="en-US">
                <a:latin typeface="Tahoma" pitchFamily="34" charset="0"/>
              </a:rPr>
              <a:t>X</a:t>
            </a:r>
          </a:p>
        </p:txBody>
      </p:sp>
      <p:sp>
        <p:nvSpPr>
          <p:cNvPr id="18439" name="Oval 6"/>
          <p:cNvSpPr>
            <a:spLocks noChangeArrowheads="1"/>
          </p:cNvSpPr>
          <p:nvPr/>
        </p:nvSpPr>
        <p:spPr bwMode="auto">
          <a:xfrm>
            <a:off x="5856287" y="3122613"/>
            <a:ext cx="457200" cy="457200"/>
          </a:xfrm>
          <a:prstGeom prst="ellipse">
            <a:avLst/>
          </a:prstGeom>
          <a:solidFill>
            <a:schemeClr val="accent1"/>
          </a:solidFill>
          <a:ln w="19050">
            <a:solidFill>
              <a:schemeClr val="tx1"/>
            </a:solidFill>
            <a:round/>
            <a:headEnd/>
            <a:tailEnd/>
          </a:ln>
        </p:spPr>
        <p:txBody>
          <a:bodyPr wrap="none" anchor="ctr"/>
          <a:lstStyle/>
          <a:p>
            <a:pPr algn="ctr" eaLnBrk="1" hangingPunct="1"/>
            <a:r>
              <a:rPr lang="en-US">
                <a:latin typeface="Tahoma" pitchFamily="34" charset="0"/>
              </a:rPr>
              <a:t>U</a:t>
            </a:r>
          </a:p>
        </p:txBody>
      </p:sp>
      <p:sp>
        <p:nvSpPr>
          <p:cNvPr id="18440" name="Oval 7"/>
          <p:cNvSpPr>
            <a:spLocks noChangeArrowheads="1"/>
          </p:cNvSpPr>
          <p:nvPr/>
        </p:nvSpPr>
        <p:spPr bwMode="auto">
          <a:xfrm>
            <a:off x="6770687" y="2208213"/>
            <a:ext cx="457200" cy="457200"/>
          </a:xfrm>
          <a:prstGeom prst="ellipse">
            <a:avLst/>
          </a:prstGeom>
          <a:solidFill>
            <a:schemeClr val="accent1"/>
          </a:solidFill>
          <a:ln w="19050">
            <a:solidFill>
              <a:schemeClr val="tx1"/>
            </a:solidFill>
            <a:round/>
            <a:headEnd/>
            <a:tailEnd/>
          </a:ln>
        </p:spPr>
        <p:txBody>
          <a:bodyPr wrap="none" anchor="ctr"/>
          <a:lstStyle/>
          <a:p>
            <a:pPr algn="ctr" eaLnBrk="1" hangingPunct="1"/>
            <a:r>
              <a:rPr lang="en-US">
                <a:latin typeface="Tahoma" pitchFamily="34" charset="0"/>
              </a:rPr>
              <a:t>V</a:t>
            </a:r>
          </a:p>
        </p:txBody>
      </p:sp>
      <p:sp>
        <p:nvSpPr>
          <p:cNvPr id="18441" name="Oval 8"/>
          <p:cNvSpPr>
            <a:spLocks noChangeArrowheads="1"/>
          </p:cNvSpPr>
          <p:nvPr/>
        </p:nvSpPr>
        <p:spPr bwMode="auto">
          <a:xfrm>
            <a:off x="6770687" y="4037013"/>
            <a:ext cx="457200" cy="457200"/>
          </a:xfrm>
          <a:prstGeom prst="ellipse">
            <a:avLst/>
          </a:prstGeom>
          <a:solidFill>
            <a:schemeClr val="accent1"/>
          </a:solidFill>
          <a:ln w="19050">
            <a:solidFill>
              <a:schemeClr val="tx1"/>
            </a:solidFill>
            <a:round/>
            <a:headEnd/>
            <a:tailEnd/>
          </a:ln>
        </p:spPr>
        <p:txBody>
          <a:bodyPr wrap="none" anchor="ctr"/>
          <a:lstStyle/>
          <a:p>
            <a:pPr algn="ctr" eaLnBrk="1" hangingPunct="1"/>
            <a:r>
              <a:rPr lang="en-US">
                <a:latin typeface="Tahoma" pitchFamily="34" charset="0"/>
              </a:rPr>
              <a:t>W</a:t>
            </a:r>
          </a:p>
        </p:txBody>
      </p:sp>
      <p:cxnSp>
        <p:nvCxnSpPr>
          <p:cNvPr id="18442" name="AutoShape 10"/>
          <p:cNvCxnSpPr>
            <a:cxnSpLocks noChangeShapeType="1"/>
            <a:stCxn id="18440" idx="3"/>
            <a:endCxn id="18439" idx="7"/>
          </p:cNvCxnSpPr>
          <p:nvPr/>
        </p:nvCxnSpPr>
        <p:spPr bwMode="auto">
          <a:xfrm flipH="1">
            <a:off x="6245225" y="2606675"/>
            <a:ext cx="592137" cy="573088"/>
          </a:xfrm>
          <a:prstGeom prst="straightConnector1">
            <a:avLst/>
          </a:prstGeom>
          <a:noFill/>
          <a:ln w="19050">
            <a:solidFill>
              <a:schemeClr val="tx1"/>
            </a:solidFill>
            <a:round/>
            <a:headEnd/>
            <a:tailEnd/>
          </a:ln>
        </p:spPr>
      </p:cxnSp>
      <p:cxnSp>
        <p:nvCxnSpPr>
          <p:cNvPr id="18443" name="AutoShape 11"/>
          <p:cNvCxnSpPr>
            <a:cxnSpLocks noChangeShapeType="1"/>
            <a:stCxn id="18441" idx="1"/>
            <a:endCxn id="18439" idx="5"/>
          </p:cNvCxnSpPr>
          <p:nvPr/>
        </p:nvCxnSpPr>
        <p:spPr bwMode="auto">
          <a:xfrm flipH="1" flipV="1">
            <a:off x="6245225" y="3521075"/>
            <a:ext cx="592137" cy="573088"/>
          </a:xfrm>
          <a:prstGeom prst="straightConnector1">
            <a:avLst/>
          </a:prstGeom>
          <a:noFill/>
          <a:ln w="19050">
            <a:solidFill>
              <a:schemeClr val="tx1"/>
            </a:solidFill>
            <a:round/>
            <a:headEnd/>
            <a:tailEnd/>
          </a:ln>
        </p:spPr>
      </p:cxnSp>
      <p:cxnSp>
        <p:nvCxnSpPr>
          <p:cNvPr id="18444" name="AutoShape 12"/>
          <p:cNvCxnSpPr>
            <a:cxnSpLocks noChangeShapeType="1"/>
            <a:stCxn id="18441" idx="7"/>
            <a:endCxn id="18438" idx="3"/>
          </p:cNvCxnSpPr>
          <p:nvPr/>
        </p:nvCxnSpPr>
        <p:spPr bwMode="auto">
          <a:xfrm flipV="1">
            <a:off x="7159625" y="3521075"/>
            <a:ext cx="593725" cy="573088"/>
          </a:xfrm>
          <a:prstGeom prst="straightConnector1">
            <a:avLst/>
          </a:prstGeom>
          <a:noFill/>
          <a:ln w="19050">
            <a:solidFill>
              <a:schemeClr val="tx1"/>
            </a:solidFill>
            <a:round/>
            <a:headEnd/>
            <a:tailEnd/>
          </a:ln>
        </p:spPr>
      </p:cxnSp>
      <p:cxnSp>
        <p:nvCxnSpPr>
          <p:cNvPr id="18445" name="AutoShape 13"/>
          <p:cNvCxnSpPr>
            <a:cxnSpLocks noChangeShapeType="1"/>
            <a:stCxn id="18440" idx="5"/>
            <a:endCxn id="18438" idx="1"/>
          </p:cNvCxnSpPr>
          <p:nvPr/>
        </p:nvCxnSpPr>
        <p:spPr bwMode="auto">
          <a:xfrm>
            <a:off x="7159625" y="2606675"/>
            <a:ext cx="593725" cy="573088"/>
          </a:xfrm>
          <a:prstGeom prst="straightConnector1">
            <a:avLst/>
          </a:prstGeom>
          <a:noFill/>
          <a:ln w="19050">
            <a:solidFill>
              <a:schemeClr val="tx1"/>
            </a:solidFill>
            <a:round/>
            <a:headEnd/>
            <a:tailEnd/>
          </a:ln>
        </p:spPr>
      </p:cxnSp>
      <p:cxnSp>
        <p:nvCxnSpPr>
          <p:cNvPr id="18446" name="AutoShape 14"/>
          <p:cNvCxnSpPr>
            <a:cxnSpLocks noChangeShapeType="1"/>
            <a:stCxn id="18440" idx="4"/>
            <a:endCxn id="18441" idx="0"/>
          </p:cNvCxnSpPr>
          <p:nvPr/>
        </p:nvCxnSpPr>
        <p:spPr bwMode="auto">
          <a:xfrm>
            <a:off x="6999287" y="2674938"/>
            <a:ext cx="0" cy="1352550"/>
          </a:xfrm>
          <a:prstGeom prst="straightConnector1">
            <a:avLst/>
          </a:prstGeom>
          <a:noFill/>
          <a:ln w="19050">
            <a:solidFill>
              <a:schemeClr val="tx1"/>
            </a:solidFill>
            <a:round/>
            <a:headEnd/>
            <a:tailEnd/>
          </a:ln>
        </p:spPr>
      </p:cxnSp>
      <p:sp>
        <p:nvSpPr>
          <p:cNvPr id="18447" name="Oval 15"/>
          <p:cNvSpPr>
            <a:spLocks noChangeArrowheads="1"/>
          </p:cNvSpPr>
          <p:nvPr/>
        </p:nvSpPr>
        <p:spPr bwMode="auto">
          <a:xfrm>
            <a:off x="7696200" y="4951413"/>
            <a:ext cx="457200" cy="457200"/>
          </a:xfrm>
          <a:prstGeom prst="ellipse">
            <a:avLst/>
          </a:prstGeom>
          <a:solidFill>
            <a:schemeClr val="accent1"/>
          </a:solidFill>
          <a:ln w="19050">
            <a:solidFill>
              <a:schemeClr val="tx1"/>
            </a:solidFill>
            <a:round/>
            <a:headEnd/>
            <a:tailEnd/>
          </a:ln>
        </p:spPr>
        <p:txBody>
          <a:bodyPr wrap="none" anchor="ctr"/>
          <a:lstStyle/>
          <a:p>
            <a:pPr algn="ctr" eaLnBrk="1" hangingPunct="1"/>
            <a:r>
              <a:rPr lang="en-US">
                <a:latin typeface="Tahoma" pitchFamily="34" charset="0"/>
              </a:rPr>
              <a:t>Y</a:t>
            </a:r>
          </a:p>
        </p:txBody>
      </p:sp>
      <p:cxnSp>
        <p:nvCxnSpPr>
          <p:cNvPr id="18448" name="AutoShape 16"/>
          <p:cNvCxnSpPr>
            <a:cxnSpLocks noChangeShapeType="1"/>
            <a:stCxn id="18441" idx="5"/>
            <a:endCxn id="18447" idx="1"/>
          </p:cNvCxnSpPr>
          <p:nvPr/>
        </p:nvCxnSpPr>
        <p:spPr bwMode="auto">
          <a:xfrm>
            <a:off x="7159625" y="4435475"/>
            <a:ext cx="603250" cy="573088"/>
          </a:xfrm>
          <a:prstGeom prst="straightConnector1">
            <a:avLst/>
          </a:prstGeom>
          <a:noFill/>
          <a:ln w="19050">
            <a:solidFill>
              <a:schemeClr val="tx1"/>
            </a:solidFill>
            <a:round/>
            <a:headEnd type="triangle" w="med" len="med"/>
            <a:tailEnd/>
          </a:ln>
        </p:spPr>
      </p:cxnSp>
      <p:cxnSp>
        <p:nvCxnSpPr>
          <p:cNvPr id="18449" name="AutoShape 17"/>
          <p:cNvCxnSpPr>
            <a:cxnSpLocks noChangeShapeType="1"/>
            <a:stCxn id="18438" idx="4"/>
            <a:endCxn id="18447" idx="0"/>
          </p:cNvCxnSpPr>
          <p:nvPr/>
        </p:nvCxnSpPr>
        <p:spPr bwMode="auto">
          <a:xfrm>
            <a:off x="7915275" y="3589338"/>
            <a:ext cx="9525" cy="1352550"/>
          </a:xfrm>
          <a:prstGeom prst="straightConnector1">
            <a:avLst/>
          </a:prstGeom>
          <a:noFill/>
          <a:ln w="19050">
            <a:solidFill>
              <a:schemeClr val="tx1"/>
            </a:solidFill>
            <a:round/>
            <a:headEnd/>
            <a:tailEnd/>
          </a:ln>
        </p:spPr>
      </p:cxnSp>
      <p:sp>
        <p:nvSpPr>
          <p:cNvPr id="18450" name="Text Box 18"/>
          <p:cNvSpPr txBox="1">
            <a:spLocks noChangeArrowheads="1"/>
          </p:cNvSpPr>
          <p:nvPr/>
        </p:nvSpPr>
        <p:spPr bwMode="auto">
          <a:xfrm>
            <a:off x="6246812" y="2446338"/>
            <a:ext cx="344488" cy="457200"/>
          </a:xfrm>
          <a:prstGeom prst="rect">
            <a:avLst/>
          </a:prstGeom>
          <a:noFill/>
          <a:ln w="19050">
            <a:noFill/>
            <a:miter lim="800000"/>
            <a:headEnd/>
            <a:tailEnd/>
          </a:ln>
        </p:spPr>
        <p:txBody>
          <a:bodyPr wrap="none">
            <a:spAutoFit/>
          </a:bodyPr>
          <a:lstStyle/>
          <a:p>
            <a:pPr algn="ctr" eaLnBrk="1" hangingPunct="1"/>
            <a:r>
              <a:rPr lang="en-US">
                <a:latin typeface="Tahoma" pitchFamily="34" charset="0"/>
              </a:rPr>
              <a:t>a</a:t>
            </a:r>
          </a:p>
        </p:txBody>
      </p:sp>
      <p:sp>
        <p:nvSpPr>
          <p:cNvPr id="18451" name="Text Box 19"/>
          <p:cNvSpPr txBox="1">
            <a:spLocks noChangeArrowheads="1"/>
          </p:cNvSpPr>
          <p:nvPr/>
        </p:nvSpPr>
        <p:spPr bwMode="auto">
          <a:xfrm>
            <a:off x="6234112" y="3589338"/>
            <a:ext cx="325438" cy="457200"/>
          </a:xfrm>
          <a:prstGeom prst="rect">
            <a:avLst/>
          </a:prstGeom>
          <a:noFill/>
          <a:ln w="19050">
            <a:noFill/>
            <a:miter lim="800000"/>
            <a:headEnd/>
            <a:tailEnd/>
          </a:ln>
        </p:spPr>
        <p:txBody>
          <a:bodyPr wrap="none">
            <a:spAutoFit/>
          </a:bodyPr>
          <a:lstStyle/>
          <a:p>
            <a:pPr algn="ctr" eaLnBrk="1" hangingPunct="1"/>
            <a:r>
              <a:rPr lang="en-US">
                <a:latin typeface="Tahoma" pitchFamily="34" charset="0"/>
              </a:rPr>
              <a:t>c</a:t>
            </a:r>
          </a:p>
        </p:txBody>
      </p:sp>
      <p:sp>
        <p:nvSpPr>
          <p:cNvPr id="18452" name="Text Box 20"/>
          <p:cNvSpPr txBox="1">
            <a:spLocks noChangeArrowheads="1"/>
          </p:cNvSpPr>
          <p:nvPr/>
        </p:nvSpPr>
        <p:spPr bwMode="auto">
          <a:xfrm>
            <a:off x="7408862" y="2446338"/>
            <a:ext cx="352425" cy="457200"/>
          </a:xfrm>
          <a:prstGeom prst="rect">
            <a:avLst/>
          </a:prstGeom>
          <a:noFill/>
          <a:ln w="19050">
            <a:noFill/>
            <a:miter lim="800000"/>
            <a:headEnd/>
            <a:tailEnd/>
          </a:ln>
        </p:spPr>
        <p:txBody>
          <a:bodyPr wrap="none">
            <a:spAutoFit/>
          </a:bodyPr>
          <a:lstStyle/>
          <a:p>
            <a:pPr algn="ctr" eaLnBrk="1" hangingPunct="1"/>
            <a:r>
              <a:rPr lang="en-US">
                <a:latin typeface="Tahoma" pitchFamily="34" charset="0"/>
              </a:rPr>
              <a:t>b</a:t>
            </a:r>
          </a:p>
        </p:txBody>
      </p:sp>
      <p:sp>
        <p:nvSpPr>
          <p:cNvPr id="18453" name="Text Box 21"/>
          <p:cNvSpPr txBox="1">
            <a:spLocks noChangeArrowheads="1"/>
          </p:cNvSpPr>
          <p:nvPr/>
        </p:nvSpPr>
        <p:spPr bwMode="auto">
          <a:xfrm>
            <a:off x="7413625" y="3636963"/>
            <a:ext cx="344487" cy="457200"/>
          </a:xfrm>
          <a:prstGeom prst="rect">
            <a:avLst/>
          </a:prstGeom>
          <a:noFill/>
          <a:ln w="19050">
            <a:noFill/>
            <a:miter lim="800000"/>
            <a:headEnd/>
            <a:tailEnd/>
          </a:ln>
        </p:spPr>
        <p:txBody>
          <a:bodyPr wrap="none">
            <a:spAutoFit/>
          </a:bodyPr>
          <a:lstStyle/>
          <a:p>
            <a:pPr algn="ctr" eaLnBrk="1" hangingPunct="1"/>
            <a:r>
              <a:rPr lang="en-US">
                <a:latin typeface="Tahoma" pitchFamily="34" charset="0"/>
              </a:rPr>
              <a:t>e</a:t>
            </a:r>
          </a:p>
        </p:txBody>
      </p:sp>
      <p:sp>
        <p:nvSpPr>
          <p:cNvPr id="18454" name="Text Box 22"/>
          <p:cNvSpPr txBox="1">
            <a:spLocks noChangeArrowheads="1"/>
          </p:cNvSpPr>
          <p:nvPr/>
        </p:nvSpPr>
        <p:spPr bwMode="auto">
          <a:xfrm>
            <a:off x="6961187" y="3122613"/>
            <a:ext cx="352425" cy="457200"/>
          </a:xfrm>
          <a:prstGeom prst="rect">
            <a:avLst/>
          </a:prstGeom>
          <a:noFill/>
          <a:ln w="19050">
            <a:noFill/>
            <a:miter lim="800000"/>
            <a:headEnd/>
            <a:tailEnd/>
          </a:ln>
        </p:spPr>
        <p:txBody>
          <a:bodyPr wrap="none">
            <a:spAutoFit/>
          </a:bodyPr>
          <a:lstStyle/>
          <a:p>
            <a:pPr algn="ctr" eaLnBrk="1" hangingPunct="1"/>
            <a:r>
              <a:rPr lang="en-US">
                <a:latin typeface="Tahoma" pitchFamily="34" charset="0"/>
              </a:rPr>
              <a:t>d</a:t>
            </a:r>
          </a:p>
        </p:txBody>
      </p:sp>
      <p:sp>
        <p:nvSpPr>
          <p:cNvPr id="18455" name="Text Box 23"/>
          <p:cNvSpPr txBox="1">
            <a:spLocks noChangeArrowheads="1"/>
          </p:cNvSpPr>
          <p:nvPr/>
        </p:nvSpPr>
        <p:spPr bwMode="auto">
          <a:xfrm>
            <a:off x="7235825" y="4656138"/>
            <a:ext cx="280987" cy="457200"/>
          </a:xfrm>
          <a:prstGeom prst="rect">
            <a:avLst/>
          </a:prstGeom>
          <a:noFill/>
          <a:ln w="19050">
            <a:noFill/>
            <a:miter lim="800000"/>
            <a:headEnd/>
            <a:tailEnd/>
          </a:ln>
        </p:spPr>
        <p:txBody>
          <a:bodyPr wrap="none">
            <a:spAutoFit/>
          </a:bodyPr>
          <a:lstStyle/>
          <a:p>
            <a:pPr algn="ctr" eaLnBrk="1" hangingPunct="1"/>
            <a:r>
              <a:rPr lang="en-US">
                <a:latin typeface="Tahoma" pitchFamily="34" charset="0"/>
              </a:rPr>
              <a:t>f</a:t>
            </a:r>
          </a:p>
        </p:txBody>
      </p:sp>
      <p:sp>
        <p:nvSpPr>
          <p:cNvPr id="18456" name="Text Box 24"/>
          <p:cNvSpPr txBox="1">
            <a:spLocks noChangeArrowheads="1"/>
          </p:cNvSpPr>
          <p:nvPr/>
        </p:nvSpPr>
        <p:spPr bwMode="auto">
          <a:xfrm>
            <a:off x="7877175" y="4094163"/>
            <a:ext cx="352425" cy="457200"/>
          </a:xfrm>
          <a:prstGeom prst="rect">
            <a:avLst/>
          </a:prstGeom>
          <a:noFill/>
          <a:ln w="19050">
            <a:noFill/>
            <a:miter lim="800000"/>
            <a:headEnd/>
            <a:tailEnd/>
          </a:ln>
        </p:spPr>
        <p:txBody>
          <a:bodyPr wrap="none">
            <a:spAutoFit/>
          </a:bodyPr>
          <a:lstStyle/>
          <a:p>
            <a:pPr algn="ctr" eaLnBrk="1" hangingPunct="1"/>
            <a:r>
              <a:rPr lang="en-US">
                <a:latin typeface="Tahoma" pitchFamily="34" charset="0"/>
              </a:rPr>
              <a:t>g</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 Box 27"/>
          <p:cNvSpPr txBox="1">
            <a:spLocks noChangeArrowheads="1"/>
          </p:cNvSpPr>
          <p:nvPr/>
        </p:nvSpPr>
        <p:spPr bwMode="auto">
          <a:xfrm>
            <a:off x="8534400" y="3048000"/>
            <a:ext cx="269875" cy="457200"/>
          </a:xfrm>
          <a:prstGeom prst="rect">
            <a:avLst/>
          </a:prstGeom>
          <a:noFill/>
          <a:ln w="19050">
            <a:noFill/>
            <a:miter lim="800000"/>
            <a:headEnd/>
            <a:tailEnd/>
          </a:ln>
        </p:spPr>
        <p:txBody>
          <a:bodyPr wrap="none">
            <a:spAutoFit/>
          </a:bodyPr>
          <a:lstStyle/>
          <a:p>
            <a:pPr algn="ctr" eaLnBrk="1" hangingPunct="1"/>
            <a:r>
              <a:rPr lang="en-US">
                <a:latin typeface="Tahoma" pitchFamily="34" charset="0"/>
              </a:rPr>
              <a:t>j</a:t>
            </a:r>
          </a:p>
        </p:txBody>
      </p:sp>
      <p:sp>
        <p:nvSpPr>
          <p:cNvPr id="19459" name="Date Placeholder 3"/>
          <p:cNvSpPr>
            <a:spLocks noGrp="1"/>
          </p:cNvSpPr>
          <p:nvPr>
            <p:ph type="dt" sz="quarter" idx="10"/>
          </p:nvPr>
        </p:nvSpPr>
        <p:spPr>
          <a:noFill/>
        </p:spPr>
        <p:txBody>
          <a:bodyPr/>
          <a:lstStyle/>
          <a:p>
            <a:fld id="{2BB31A9E-207A-4437-A735-DF49B1397A21}" type="datetime1">
              <a:rPr lang="en-US" smtClean="0"/>
              <a:pPr/>
              <a:t>3/8/2018</a:t>
            </a:fld>
            <a:endParaRPr lang="en-US"/>
          </a:p>
        </p:txBody>
      </p:sp>
      <p:sp>
        <p:nvSpPr>
          <p:cNvPr id="19460" name="Slide Number Placeholder 5"/>
          <p:cNvSpPr>
            <a:spLocks noGrp="1"/>
          </p:cNvSpPr>
          <p:nvPr>
            <p:ph type="sldNum" sz="quarter" idx="11"/>
          </p:nvPr>
        </p:nvSpPr>
        <p:spPr>
          <a:xfrm>
            <a:off x="6553200" y="6243638"/>
            <a:ext cx="2133600" cy="457200"/>
          </a:xfrm>
          <a:noFill/>
        </p:spPr>
        <p:txBody>
          <a:bodyPr/>
          <a:lstStyle/>
          <a:p>
            <a:fld id="{AD216F02-39A3-4D7D-B5C8-B149A3A8A585}" type="slidenum">
              <a:rPr lang="en-US" smtClean="0"/>
              <a:pPr/>
              <a:t>15</a:t>
            </a:fld>
            <a:endParaRPr lang="en-US"/>
          </a:p>
        </p:txBody>
      </p:sp>
      <p:sp>
        <p:nvSpPr>
          <p:cNvPr id="19461" name="Rectangle 2"/>
          <p:cNvSpPr>
            <a:spLocks noGrp="1" noChangeArrowheads="1"/>
          </p:cNvSpPr>
          <p:nvPr>
            <p:ph type="title"/>
          </p:nvPr>
        </p:nvSpPr>
        <p:spPr>
          <a:xfrm>
            <a:off x="0" y="228600"/>
            <a:ext cx="9144000" cy="1143000"/>
          </a:xfrm>
          <a:noFill/>
        </p:spPr>
        <p:txBody>
          <a:bodyPr/>
          <a:lstStyle/>
          <a:p>
            <a:r>
              <a:rPr lang="en-US" dirty="0"/>
              <a:t>Incident Edges, Degree, and Loops</a:t>
            </a:r>
          </a:p>
        </p:txBody>
      </p:sp>
      <p:sp>
        <p:nvSpPr>
          <p:cNvPr id="29702" name="Rectangle 3"/>
          <p:cNvSpPr>
            <a:spLocks noGrp="1" noChangeArrowheads="1"/>
          </p:cNvSpPr>
          <p:nvPr>
            <p:ph type="body" idx="1"/>
          </p:nvPr>
        </p:nvSpPr>
        <p:spPr>
          <a:xfrm>
            <a:off x="152400" y="1219200"/>
            <a:ext cx="4343400" cy="4191000"/>
          </a:xfrm>
        </p:spPr>
        <p:txBody>
          <a:bodyPr/>
          <a:lstStyle/>
          <a:p>
            <a:pPr>
              <a:lnSpc>
                <a:spcPct val="80000"/>
              </a:lnSpc>
              <a:defRPr/>
            </a:pPr>
            <a:endParaRPr lang="en-US" sz="1800" dirty="0"/>
          </a:p>
          <a:p>
            <a:pPr>
              <a:lnSpc>
                <a:spcPct val="80000"/>
              </a:lnSpc>
              <a:defRPr/>
            </a:pPr>
            <a:r>
              <a:rPr lang="en-US" sz="2400" dirty="0">
                <a:effectLst/>
              </a:rPr>
              <a:t>An edge that joins two vertices is said to be </a:t>
            </a:r>
            <a:r>
              <a:rPr lang="en-US" sz="2400" b="1" dirty="0">
                <a:solidFill>
                  <a:srgbClr val="FFFF00"/>
                </a:solidFill>
                <a:effectLst/>
              </a:rPr>
              <a:t>incident</a:t>
            </a:r>
            <a:r>
              <a:rPr lang="en-US" sz="2400" dirty="0">
                <a:effectLst/>
              </a:rPr>
              <a:t> to both vertices</a:t>
            </a:r>
          </a:p>
          <a:p>
            <a:pPr lvl="1">
              <a:lnSpc>
                <a:spcPct val="80000"/>
              </a:lnSpc>
              <a:defRPr/>
            </a:pPr>
            <a:r>
              <a:rPr lang="en-US" sz="1800" dirty="0">
                <a:effectLst/>
              </a:rPr>
              <a:t>a is incident to both U and V</a:t>
            </a:r>
          </a:p>
          <a:p>
            <a:pPr lvl="1">
              <a:lnSpc>
                <a:spcPct val="80000"/>
              </a:lnSpc>
              <a:defRPr/>
            </a:pPr>
            <a:endParaRPr lang="en-US" sz="1800" dirty="0">
              <a:effectLst/>
            </a:endParaRPr>
          </a:p>
          <a:p>
            <a:pPr>
              <a:lnSpc>
                <a:spcPct val="80000"/>
              </a:lnSpc>
              <a:defRPr/>
            </a:pPr>
            <a:r>
              <a:rPr lang="en-US" sz="2400" b="1" dirty="0">
                <a:solidFill>
                  <a:srgbClr val="FFFF00"/>
                </a:solidFill>
                <a:effectLst/>
              </a:rPr>
              <a:t>Degree</a:t>
            </a:r>
            <a:r>
              <a:rPr lang="en-US" sz="2400" dirty="0">
                <a:solidFill>
                  <a:srgbClr val="FFFF00"/>
                </a:solidFill>
                <a:effectLst/>
              </a:rPr>
              <a:t> </a:t>
            </a:r>
            <a:r>
              <a:rPr lang="en-US" sz="2400" dirty="0">
                <a:effectLst/>
              </a:rPr>
              <a:t>of a vertex V, deg(V)</a:t>
            </a:r>
          </a:p>
          <a:p>
            <a:pPr lvl="1">
              <a:lnSpc>
                <a:spcPct val="80000"/>
              </a:lnSpc>
              <a:defRPr/>
            </a:pPr>
            <a:r>
              <a:rPr lang="en-US" sz="2400" dirty="0">
                <a:effectLst/>
              </a:rPr>
              <a:t>Number of incident edges of V</a:t>
            </a:r>
          </a:p>
          <a:p>
            <a:pPr lvl="1">
              <a:lnSpc>
                <a:spcPct val="80000"/>
              </a:lnSpc>
              <a:defRPr/>
            </a:pPr>
            <a:r>
              <a:rPr lang="en-US" sz="2400" dirty="0">
                <a:effectLst/>
              </a:rPr>
              <a:t>X has degree 5 </a:t>
            </a:r>
          </a:p>
          <a:p>
            <a:pPr lvl="1">
              <a:lnSpc>
                <a:spcPct val="80000"/>
              </a:lnSpc>
              <a:defRPr/>
            </a:pPr>
            <a:endParaRPr lang="en-US" sz="2400" dirty="0">
              <a:effectLst/>
            </a:endParaRPr>
          </a:p>
          <a:p>
            <a:pPr>
              <a:lnSpc>
                <a:spcPct val="80000"/>
              </a:lnSpc>
              <a:defRPr/>
            </a:pPr>
            <a:r>
              <a:rPr lang="en-US" sz="2400" b="1" dirty="0">
                <a:solidFill>
                  <a:srgbClr val="FFFF00"/>
                </a:solidFill>
                <a:effectLst/>
              </a:rPr>
              <a:t>Loop</a:t>
            </a:r>
          </a:p>
          <a:p>
            <a:pPr lvl="1">
              <a:lnSpc>
                <a:spcPct val="80000"/>
              </a:lnSpc>
              <a:defRPr/>
            </a:pPr>
            <a:r>
              <a:rPr lang="en-US" sz="2000" dirty="0">
                <a:effectLst/>
              </a:rPr>
              <a:t>Edge that connects a vertex to itself</a:t>
            </a:r>
          </a:p>
          <a:p>
            <a:pPr lvl="1">
              <a:lnSpc>
                <a:spcPct val="80000"/>
              </a:lnSpc>
              <a:defRPr/>
            </a:pPr>
            <a:r>
              <a:rPr lang="en-US" sz="2000" dirty="0">
                <a:effectLst/>
              </a:rPr>
              <a:t>j is a loop</a:t>
            </a:r>
          </a:p>
          <a:p>
            <a:pPr lvl="1">
              <a:lnSpc>
                <a:spcPct val="80000"/>
              </a:lnSpc>
              <a:buFontTx/>
              <a:buNone/>
              <a:defRPr/>
            </a:pPr>
            <a:endParaRPr lang="en-US" sz="2400" dirty="0">
              <a:effectLst/>
            </a:endParaRPr>
          </a:p>
        </p:txBody>
      </p:sp>
      <p:sp>
        <p:nvSpPr>
          <p:cNvPr id="19463" name="Oval 5"/>
          <p:cNvSpPr>
            <a:spLocks noChangeArrowheads="1"/>
          </p:cNvSpPr>
          <p:nvPr/>
        </p:nvSpPr>
        <p:spPr bwMode="auto">
          <a:xfrm>
            <a:off x="6405563" y="3122613"/>
            <a:ext cx="457200" cy="457200"/>
          </a:xfrm>
          <a:prstGeom prst="ellipse">
            <a:avLst/>
          </a:prstGeom>
          <a:solidFill>
            <a:schemeClr val="accent1"/>
          </a:solidFill>
          <a:ln w="19050">
            <a:solidFill>
              <a:schemeClr val="tx1"/>
            </a:solidFill>
            <a:round/>
            <a:headEnd/>
            <a:tailEnd/>
          </a:ln>
        </p:spPr>
        <p:txBody>
          <a:bodyPr wrap="none" anchor="ctr"/>
          <a:lstStyle/>
          <a:p>
            <a:pPr algn="ctr" eaLnBrk="1" hangingPunct="1"/>
            <a:r>
              <a:rPr lang="en-US">
                <a:latin typeface="Tahoma" pitchFamily="34" charset="0"/>
              </a:rPr>
              <a:t>X</a:t>
            </a:r>
          </a:p>
        </p:txBody>
      </p:sp>
      <p:sp>
        <p:nvSpPr>
          <p:cNvPr id="19464" name="Oval 6"/>
          <p:cNvSpPr>
            <a:spLocks noChangeArrowheads="1"/>
          </p:cNvSpPr>
          <p:nvPr/>
        </p:nvSpPr>
        <p:spPr bwMode="auto">
          <a:xfrm>
            <a:off x="4575175" y="3122613"/>
            <a:ext cx="457200" cy="457200"/>
          </a:xfrm>
          <a:prstGeom prst="ellipse">
            <a:avLst/>
          </a:prstGeom>
          <a:solidFill>
            <a:schemeClr val="accent1"/>
          </a:solidFill>
          <a:ln w="19050">
            <a:solidFill>
              <a:schemeClr val="tx1"/>
            </a:solidFill>
            <a:round/>
            <a:headEnd/>
            <a:tailEnd/>
          </a:ln>
        </p:spPr>
        <p:txBody>
          <a:bodyPr wrap="none" anchor="ctr"/>
          <a:lstStyle/>
          <a:p>
            <a:pPr algn="ctr" eaLnBrk="1" hangingPunct="1"/>
            <a:r>
              <a:rPr lang="en-US">
                <a:latin typeface="Tahoma" pitchFamily="34" charset="0"/>
              </a:rPr>
              <a:t>U</a:t>
            </a:r>
          </a:p>
        </p:txBody>
      </p:sp>
      <p:sp>
        <p:nvSpPr>
          <p:cNvPr id="19465" name="Oval 7"/>
          <p:cNvSpPr>
            <a:spLocks noChangeArrowheads="1"/>
          </p:cNvSpPr>
          <p:nvPr/>
        </p:nvSpPr>
        <p:spPr bwMode="auto">
          <a:xfrm>
            <a:off x="5489575" y="2208213"/>
            <a:ext cx="457200" cy="457200"/>
          </a:xfrm>
          <a:prstGeom prst="ellipse">
            <a:avLst/>
          </a:prstGeom>
          <a:solidFill>
            <a:schemeClr val="accent1"/>
          </a:solidFill>
          <a:ln w="19050">
            <a:solidFill>
              <a:schemeClr val="tx1"/>
            </a:solidFill>
            <a:round/>
            <a:headEnd/>
            <a:tailEnd/>
          </a:ln>
        </p:spPr>
        <p:txBody>
          <a:bodyPr wrap="none" anchor="ctr"/>
          <a:lstStyle/>
          <a:p>
            <a:pPr algn="ctr" eaLnBrk="1" hangingPunct="1"/>
            <a:r>
              <a:rPr lang="en-US">
                <a:latin typeface="Tahoma" pitchFamily="34" charset="0"/>
              </a:rPr>
              <a:t>V</a:t>
            </a:r>
          </a:p>
        </p:txBody>
      </p:sp>
      <p:sp>
        <p:nvSpPr>
          <p:cNvPr id="19466" name="Oval 8"/>
          <p:cNvSpPr>
            <a:spLocks noChangeArrowheads="1"/>
          </p:cNvSpPr>
          <p:nvPr/>
        </p:nvSpPr>
        <p:spPr bwMode="auto">
          <a:xfrm>
            <a:off x="5489575" y="4037013"/>
            <a:ext cx="457200" cy="457200"/>
          </a:xfrm>
          <a:prstGeom prst="ellipse">
            <a:avLst/>
          </a:prstGeom>
          <a:solidFill>
            <a:schemeClr val="accent1"/>
          </a:solidFill>
          <a:ln w="19050">
            <a:solidFill>
              <a:schemeClr val="tx1"/>
            </a:solidFill>
            <a:round/>
            <a:headEnd/>
            <a:tailEnd/>
          </a:ln>
        </p:spPr>
        <p:txBody>
          <a:bodyPr wrap="none" anchor="ctr"/>
          <a:lstStyle/>
          <a:p>
            <a:pPr algn="ctr" eaLnBrk="1" hangingPunct="1"/>
            <a:r>
              <a:rPr lang="en-US">
                <a:latin typeface="Tahoma" pitchFamily="34" charset="0"/>
              </a:rPr>
              <a:t>W</a:t>
            </a:r>
          </a:p>
        </p:txBody>
      </p:sp>
      <p:sp>
        <p:nvSpPr>
          <p:cNvPr id="19467" name="Oval 9"/>
          <p:cNvSpPr>
            <a:spLocks noChangeArrowheads="1"/>
          </p:cNvSpPr>
          <p:nvPr/>
        </p:nvSpPr>
        <p:spPr bwMode="auto">
          <a:xfrm>
            <a:off x="7624763" y="3121025"/>
            <a:ext cx="457200" cy="457200"/>
          </a:xfrm>
          <a:prstGeom prst="ellipse">
            <a:avLst/>
          </a:prstGeom>
          <a:solidFill>
            <a:schemeClr val="accent1"/>
          </a:solidFill>
          <a:ln w="19050">
            <a:solidFill>
              <a:schemeClr val="tx1"/>
            </a:solidFill>
            <a:round/>
            <a:headEnd/>
            <a:tailEnd/>
          </a:ln>
        </p:spPr>
        <p:txBody>
          <a:bodyPr wrap="none" anchor="ctr"/>
          <a:lstStyle/>
          <a:p>
            <a:pPr algn="ctr" eaLnBrk="1" hangingPunct="1"/>
            <a:r>
              <a:rPr lang="en-US">
                <a:latin typeface="Tahoma" pitchFamily="34" charset="0"/>
              </a:rPr>
              <a:t>Z</a:t>
            </a:r>
          </a:p>
        </p:txBody>
      </p:sp>
      <p:cxnSp>
        <p:nvCxnSpPr>
          <p:cNvPr id="19468" name="AutoShape 10"/>
          <p:cNvCxnSpPr>
            <a:cxnSpLocks noChangeShapeType="1"/>
            <a:stCxn id="19465" idx="3"/>
            <a:endCxn id="19464" idx="7"/>
          </p:cNvCxnSpPr>
          <p:nvPr/>
        </p:nvCxnSpPr>
        <p:spPr bwMode="auto">
          <a:xfrm flipH="1">
            <a:off x="4964113" y="2606675"/>
            <a:ext cx="592137" cy="573088"/>
          </a:xfrm>
          <a:prstGeom prst="straightConnector1">
            <a:avLst/>
          </a:prstGeom>
          <a:noFill/>
          <a:ln w="19050">
            <a:solidFill>
              <a:schemeClr val="tx1"/>
            </a:solidFill>
            <a:round/>
            <a:headEnd/>
            <a:tailEnd/>
          </a:ln>
        </p:spPr>
      </p:cxnSp>
      <p:cxnSp>
        <p:nvCxnSpPr>
          <p:cNvPr id="19469" name="AutoShape 11"/>
          <p:cNvCxnSpPr>
            <a:cxnSpLocks noChangeShapeType="1"/>
            <a:stCxn id="19466" idx="1"/>
            <a:endCxn id="19464" idx="5"/>
          </p:cNvCxnSpPr>
          <p:nvPr/>
        </p:nvCxnSpPr>
        <p:spPr bwMode="auto">
          <a:xfrm flipH="1" flipV="1">
            <a:off x="4964113" y="3521075"/>
            <a:ext cx="592137" cy="573088"/>
          </a:xfrm>
          <a:prstGeom prst="straightConnector1">
            <a:avLst/>
          </a:prstGeom>
          <a:noFill/>
          <a:ln w="19050">
            <a:solidFill>
              <a:schemeClr val="tx1"/>
            </a:solidFill>
            <a:round/>
            <a:headEnd/>
            <a:tailEnd/>
          </a:ln>
        </p:spPr>
      </p:cxnSp>
      <p:cxnSp>
        <p:nvCxnSpPr>
          <p:cNvPr id="19470" name="AutoShape 12"/>
          <p:cNvCxnSpPr>
            <a:cxnSpLocks noChangeShapeType="1"/>
            <a:stCxn id="19466" idx="7"/>
            <a:endCxn id="19463" idx="3"/>
          </p:cNvCxnSpPr>
          <p:nvPr/>
        </p:nvCxnSpPr>
        <p:spPr bwMode="auto">
          <a:xfrm flipV="1">
            <a:off x="5878513" y="3521075"/>
            <a:ext cx="593725" cy="573088"/>
          </a:xfrm>
          <a:prstGeom prst="straightConnector1">
            <a:avLst/>
          </a:prstGeom>
          <a:noFill/>
          <a:ln w="19050">
            <a:solidFill>
              <a:schemeClr val="tx1"/>
            </a:solidFill>
            <a:round/>
            <a:headEnd/>
            <a:tailEnd/>
          </a:ln>
        </p:spPr>
      </p:cxnSp>
      <p:cxnSp>
        <p:nvCxnSpPr>
          <p:cNvPr id="19471" name="AutoShape 13"/>
          <p:cNvCxnSpPr>
            <a:cxnSpLocks noChangeShapeType="1"/>
            <a:stCxn id="19465" idx="5"/>
            <a:endCxn id="19463" idx="1"/>
          </p:cNvCxnSpPr>
          <p:nvPr/>
        </p:nvCxnSpPr>
        <p:spPr bwMode="auto">
          <a:xfrm>
            <a:off x="5878513" y="2606675"/>
            <a:ext cx="593725" cy="573088"/>
          </a:xfrm>
          <a:prstGeom prst="straightConnector1">
            <a:avLst/>
          </a:prstGeom>
          <a:noFill/>
          <a:ln w="19050">
            <a:solidFill>
              <a:schemeClr val="tx1"/>
            </a:solidFill>
            <a:round/>
            <a:headEnd/>
            <a:tailEnd/>
          </a:ln>
        </p:spPr>
      </p:cxnSp>
      <p:cxnSp>
        <p:nvCxnSpPr>
          <p:cNvPr id="19472" name="AutoShape 14"/>
          <p:cNvCxnSpPr>
            <a:cxnSpLocks noChangeShapeType="1"/>
            <a:stCxn id="19465" idx="4"/>
            <a:endCxn id="19466" idx="0"/>
          </p:cNvCxnSpPr>
          <p:nvPr/>
        </p:nvCxnSpPr>
        <p:spPr bwMode="auto">
          <a:xfrm>
            <a:off x="5718175" y="2674938"/>
            <a:ext cx="0" cy="1352550"/>
          </a:xfrm>
          <a:prstGeom prst="straightConnector1">
            <a:avLst/>
          </a:prstGeom>
          <a:noFill/>
          <a:ln w="19050">
            <a:solidFill>
              <a:schemeClr val="tx1"/>
            </a:solidFill>
            <a:round/>
            <a:headEnd/>
            <a:tailEnd/>
          </a:ln>
        </p:spPr>
      </p:cxnSp>
      <p:sp>
        <p:nvSpPr>
          <p:cNvPr id="19473" name="Oval 15"/>
          <p:cNvSpPr>
            <a:spLocks noChangeArrowheads="1"/>
          </p:cNvSpPr>
          <p:nvPr/>
        </p:nvSpPr>
        <p:spPr bwMode="auto">
          <a:xfrm>
            <a:off x="6415088" y="4951413"/>
            <a:ext cx="457200" cy="457200"/>
          </a:xfrm>
          <a:prstGeom prst="ellipse">
            <a:avLst/>
          </a:prstGeom>
          <a:solidFill>
            <a:schemeClr val="accent1"/>
          </a:solidFill>
          <a:ln w="19050">
            <a:solidFill>
              <a:schemeClr val="tx1"/>
            </a:solidFill>
            <a:round/>
            <a:headEnd/>
            <a:tailEnd/>
          </a:ln>
        </p:spPr>
        <p:txBody>
          <a:bodyPr wrap="none" anchor="ctr"/>
          <a:lstStyle/>
          <a:p>
            <a:pPr algn="ctr" eaLnBrk="1" hangingPunct="1"/>
            <a:r>
              <a:rPr lang="en-US">
                <a:latin typeface="Tahoma" pitchFamily="34" charset="0"/>
              </a:rPr>
              <a:t>Y</a:t>
            </a:r>
          </a:p>
        </p:txBody>
      </p:sp>
      <p:cxnSp>
        <p:nvCxnSpPr>
          <p:cNvPr id="19474" name="AutoShape 16"/>
          <p:cNvCxnSpPr>
            <a:cxnSpLocks noChangeShapeType="1"/>
            <a:stCxn id="19466" idx="5"/>
            <a:endCxn id="19473" idx="1"/>
          </p:cNvCxnSpPr>
          <p:nvPr/>
        </p:nvCxnSpPr>
        <p:spPr bwMode="auto">
          <a:xfrm>
            <a:off x="5878513" y="4435475"/>
            <a:ext cx="603250" cy="573088"/>
          </a:xfrm>
          <a:prstGeom prst="straightConnector1">
            <a:avLst/>
          </a:prstGeom>
          <a:noFill/>
          <a:ln w="19050">
            <a:solidFill>
              <a:schemeClr val="tx1"/>
            </a:solidFill>
            <a:round/>
            <a:headEnd type="triangle" w="med" len="med"/>
            <a:tailEnd/>
          </a:ln>
        </p:spPr>
      </p:cxnSp>
      <p:cxnSp>
        <p:nvCxnSpPr>
          <p:cNvPr id="19475" name="AutoShape 17"/>
          <p:cNvCxnSpPr>
            <a:cxnSpLocks noChangeShapeType="1"/>
            <a:stCxn id="19463" idx="4"/>
            <a:endCxn id="19473" idx="0"/>
          </p:cNvCxnSpPr>
          <p:nvPr/>
        </p:nvCxnSpPr>
        <p:spPr bwMode="auto">
          <a:xfrm>
            <a:off x="6634163" y="3589338"/>
            <a:ext cx="9525" cy="1352550"/>
          </a:xfrm>
          <a:prstGeom prst="straightConnector1">
            <a:avLst/>
          </a:prstGeom>
          <a:noFill/>
          <a:ln w="19050">
            <a:solidFill>
              <a:schemeClr val="tx1"/>
            </a:solidFill>
            <a:round/>
            <a:headEnd/>
            <a:tailEnd/>
          </a:ln>
        </p:spPr>
      </p:cxnSp>
      <p:sp>
        <p:nvSpPr>
          <p:cNvPr id="19476" name="Text Box 18"/>
          <p:cNvSpPr txBox="1">
            <a:spLocks noChangeArrowheads="1"/>
          </p:cNvSpPr>
          <p:nvPr/>
        </p:nvSpPr>
        <p:spPr bwMode="auto">
          <a:xfrm>
            <a:off x="4965700" y="2446338"/>
            <a:ext cx="344488" cy="457200"/>
          </a:xfrm>
          <a:prstGeom prst="rect">
            <a:avLst/>
          </a:prstGeom>
          <a:noFill/>
          <a:ln w="19050">
            <a:noFill/>
            <a:miter lim="800000"/>
            <a:headEnd/>
            <a:tailEnd/>
          </a:ln>
        </p:spPr>
        <p:txBody>
          <a:bodyPr wrap="none">
            <a:spAutoFit/>
          </a:bodyPr>
          <a:lstStyle/>
          <a:p>
            <a:pPr algn="ctr" eaLnBrk="1" hangingPunct="1"/>
            <a:r>
              <a:rPr lang="en-US">
                <a:latin typeface="Tahoma" pitchFamily="34" charset="0"/>
              </a:rPr>
              <a:t>a</a:t>
            </a:r>
          </a:p>
        </p:txBody>
      </p:sp>
      <p:sp>
        <p:nvSpPr>
          <p:cNvPr id="19477" name="Text Box 19"/>
          <p:cNvSpPr txBox="1">
            <a:spLocks noChangeArrowheads="1"/>
          </p:cNvSpPr>
          <p:nvPr/>
        </p:nvSpPr>
        <p:spPr bwMode="auto">
          <a:xfrm>
            <a:off x="4953000" y="3589338"/>
            <a:ext cx="325438" cy="457200"/>
          </a:xfrm>
          <a:prstGeom prst="rect">
            <a:avLst/>
          </a:prstGeom>
          <a:noFill/>
          <a:ln w="19050">
            <a:noFill/>
            <a:miter lim="800000"/>
            <a:headEnd/>
            <a:tailEnd/>
          </a:ln>
        </p:spPr>
        <p:txBody>
          <a:bodyPr wrap="none">
            <a:spAutoFit/>
          </a:bodyPr>
          <a:lstStyle/>
          <a:p>
            <a:pPr algn="ctr" eaLnBrk="1" hangingPunct="1"/>
            <a:r>
              <a:rPr lang="en-US">
                <a:latin typeface="Tahoma" pitchFamily="34" charset="0"/>
              </a:rPr>
              <a:t>c</a:t>
            </a:r>
          </a:p>
        </p:txBody>
      </p:sp>
      <p:sp>
        <p:nvSpPr>
          <p:cNvPr id="19478" name="Text Box 20"/>
          <p:cNvSpPr txBox="1">
            <a:spLocks noChangeArrowheads="1"/>
          </p:cNvSpPr>
          <p:nvPr/>
        </p:nvSpPr>
        <p:spPr bwMode="auto">
          <a:xfrm>
            <a:off x="6127750" y="2446338"/>
            <a:ext cx="352425" cy="457200"/>
          </a:xfrm>
          <a:prstGeom prst="rect">
            <a:avLst/>
          </a:prstGeom>
          <a:noFill/>
          <a:ln w="19050">
            <a:noFill/>
            <a:miter lim="800000"/>
            <a:headEnd/>
            <a:tailEnd/>
          </a:ln>
        </p:spPr>
        <p:txBody>
          <a:bodyPr wrap="none">
            <a:spAutoFit/>
          </a:bodyPr>
          <a:lstStyle/>
          <a:p>
            <a:pPr algn="ctr" eaLnBrk="1" hangingPunct="1"/>
            <a:r>
              <a:rPr lang="en-US">
                <a:latin typeface="Tahoma" pitchFamily="34" charset="0"/>
              </a:rPr>
              <a:t>b</a:t>
            </a:r>
          </a:p>
        </p:txBody>
      </p:sp>
      <p:sp>
        <p:nvSpPr>
          <p:cNvPr id="19479" name="Text Box 21"/>
          <p:cNvSpPr txBox="1">
            <a:spLocks noChangeArrowheads="1"/>
          </p:cNvSpPr>
          <p:nvPr/>
        </p:nvSpPr>
        <p:spPr bwMode="auto">
          <a:xfrm>
            <a:off x="6132513" y="3636963"/>
            <a:ext cx="344487" cy="457200"/>
          </a:xfrm>
          <a:prstGeom prst="rect">
            <a:avLst/>
          </a:prstGeom>
          <a:noFill/>
          <a:ln w="19050">
            <a:noFill/>
            <a:miter lim="800000"/>
            <a:headEnd/>
            <a:tailEnd/>
          </a:ln>
        </p:spPr>
        <p:txBody>
          <a:bodyPr wrap="none">
            <a:spAutoFit/>
          </a:bodyPr>
          <a:lstStyle/>
          <a:p>
            <a:pPr algn="ctr" eaLnBrk="1" hangingPunct="1"/>
            <a:r>
              <a:rPr lang="en-US">
                <a:latin typeface="Tahoma" pitchFamily="34" charset="0"/>
              </a:rPr>
              <a:t>e</a:t>
            </a:r>
          </a:p>
        </p:txBody>
      </p:sp>
      <p:sp>
        <p:nvSpPr>
          <p:cNvPr id="19480" name="Text Box 22"/>
          <p:cNvSpPr txBox="1">
            <a:spLocks noChangeArrowheads="1"/>
          </p:cNvSpPr>
          <p:nvPr/>
        </p:nvSpPr>
        <p:spPr bwMode="auto">
          <a:xfrm>
            <a:off x="5680075" y="3122613"/>
            <a:ext cx="352425" cy="457200"/>
          </a:xfrm>
          <a:prstGeom prst="rect">
            <a:avLst/>
          </a:prstGeom>
          <a:noFill/>
          <a:ln w="19050">
            <a:noFill/>
            <a:miter lim="800000"/>
            <a:headEnd/>
            <a:tailEnd/>
          </a:ln>
        </p:spPr>
        <p:txBody>
          <a:bodyPr wrap="none">
            <a:spAutoFit/>
          </a:bodyPr>
          <a:lstStyle/>
          <a:p>
            <a:pPr algn="ctr" eaLnBrk="1" hangingPunct="1"/>
            <a:r>
              <a:rPr lang="en-US">
                <a:latin typeface="Tahoma" pitchFamily="34" charset="0"/>
              </a:rPr>
              <a:t>d</a:t>
            </a:r>
          </a:p>
        </p:txBody>
      </p:sp>
      <p:sp>
        <p:nvSpPr>
          <p:cNvPr id="19481" name="Text Box 23"/>
          <p:cNvSpPr txBox="1">
            <a:spLocks noChangeArrowheads="1"/>
          </p:cNvSpPr>
          <p:nvPr/>
        </p:nvSpPr>
        <p:spPr bwMode="auto">
          <a:xfrm>
            <a:off x="5954713" y="4656138"/>
            <a:ext cx="280987" cy="457200"/>
          </a:xfrm>
          <a:prstGeom prst="rect">
            <a:avLst/>
          </a:prstGeom>
          <a:noFill/>
          <a:ln w="19050">
            <a:noFill/>
            <a:miter lim="800000"/>
            <a:headEnd/>
            <a:tailEnd/>
          </a:ln>
        </p:spPr>
        <p:txBody>
          <a:bodyPr wrap="none">
            <a:spAutoFit/>
          </a:bodyPr>
          <a:lstStyle/>
          <a:p>
            <a:pPr algn="ctr" eaLnBrk="1" hangingPunct="1"/>
            <a:r>
              <a:rPr lang="en-US">
                <a:latin typeface="Tahoma" pitchFamily="34" charset="0"/>
              </a:rPr>
              <a:t>f</a:t>
            </a:r>
          </a:p>
        </p:txBody>
      </p:sp>
      <p:sp>
        <p:nvSpPr>
          <p:cNvPr id="19482" name="Text Box 24"/>
          <p:cNvSpPr txBox="1">
            <a:spLocks noChangeArrowheads="1"/>
          </p:cNvSpPr>
          <p:nvPr/>
        </p:nvSpPr>
        <p:spPr bwMode="auto">
          <a:xfrm>
            <a:off x="6596063" y="4094163"/>
            <a:ext cx="352425" cy="457200"/>
          </a:xfrm>
          <a:prstGeom prst="rect">
            <a:avLst/>
          </a:prstGeom>
          <a:noFill/>
          <a:ln w="19050">
            <a:noFill/>
            <a:miter lim="800000"/>
            <a:headEnd/>
            <a:tailEnd/>
          </a:ln>
        </p:spPr>
        <p:txBody>
          <a:bodyPr wrap="none">
            <a:spAutoFit/>
          </a:bodyPr>
          <a:lstStyle/>
          <a:p>
            <a:pPr algn="ctr" eaLnBrk="1" hangingPunct="1"/>
            <a:r>
              <a:rPr lang="en-US">
                <a:latin typeface="Tahoma" pitchFamily="34" charset="0"/>
              </a:rPr>
              <a:t>g</a:t>
            </a:r>
          </a:p>
        </p:txBody>
      </p:sp>
      <p:sp>
        <p:nvSpPr>
          <p:cNvPr id="19483" name="Text Box 25"/>
          <p:cNvSpPr txBox="1">
            <a:spLocks noChangeArrowheads="1"/>
          </p:cNvSpPr>
          <p:nvPr/>
        </p:nvSpPr>
        <p:spPr bwMode="auto">
          <a:xfrm>
            <a:off x="7099300" y="2514600"/>
            <a:ext cx="352425" cy="457200"/>
          </a:xfrm>
          <a:prstGeom prst="rect">
            <a:avLst/>
          </a:prstGeom>
          <a:noFill/>
          <a:ln w="19050">
            <a:noFill/>
            <a:miter lim="800000"/>
            <a:headEnd/>
            <a:tailEnd/>
          </a:ln>
        </p:spPr>
        <p:txBody>
          <a:bodyPr wrap="none">
            <a:spAutoFit/>
          </a:bodyPr>
          <a:lstStyle/>
          <a:p>
            <a:pPr algn="ctr" eaLnBrk="1" hangingPunct="1"/>
            <a:r>
              <a:rPr lang="en-US">
                <a:latin typeface="Tahoma" pitchFamily="34" charset="0"/>
              </a:rPr>
              <a:t>h</a:t>
            </a:r>
          </a:p>
        </p:txBody>
      </p:sp>
      <p:sp>
        <p:nvSpPr>
          <p:cNvPr id="19484" name="Text Box 26"/>
          <p:cNvSpPr txBox="1">
            <a:spLocks noChangeArrowheads="1"/>
          </p:cNvSpPr>
          <p:nvPr/>
        </p:nvSpPr>
        <p:spPr bwMode="auto">
          <a:xfrm>
            <a:off x="7150100" y="3810000"/>
            <a:ext cx="254000" cy="457200"/>
          </a:xfrm>
          <a:prstGeom prst="rect">
            <a:avLst/>
          </a:prstGeom>
          <a:noFill/>
          <a:ln w="19050">
            <a:noFill/>
            <a:miter lim="800000"/>
            <a:headEnd/>
            <a:tailEnd/>
          </a:ln>
        </p:spPr>
        <p:txBody>
          <a:bodyPr wrap="none">
            <a:spAutoFit/>
          </a:bodyPr>
          <a:lstStyle/>
          <a:p>
            <a:pPr algn="ctr" eaLnBrk="1" hangingPunct="1"/>
            <a:r>
              <a:rPr lang="en-US">
                <a:latin typeface="Tahoma" pitchFamily="34" charset="0"/>
              </a:rPr>
              <a:t>i</a:t>
            </a:r>
          </a:p>
        </p:txBody>
      </p:sp>
      <p:cxnSp>
        <p:nvCxnSpPr>
          <p:cNvPr id="19485" name="AutoShape 28"/>
          <p:cNvCxnSpPr>
            <a:cxnSpLocks noChangeShapeType="1"/>
            <a:stCxn id="19463" idx="5"/>
            <a:endCxn id="19467" idx="3"/>
          </p:cNvCxnSpPr>
          <p:nvPr/>
        </p:nvCxnSpPr>
        <p:spPr bwMode="auto">
          <a:xfrm rot="5400000" flipH="1" flipV="1">
            <a:off x="7242175" y="3071813"/>
            <a:ext cx="1587" cy="896938"/>
          </a:xfrm>
          <a:prstGeom prst="curvedConnector3">
            <a:avLst>
              <a:gd name="adj1" fmla="val -18100009"/>
            </a:avLst>
          </a:prstGeom>
          <a:noFill/>
          <a:ln w="19050">
            <a:solidFill>
              <a:schemeClr val="tx1"/>
            </a:solidFill>
            <a:round/>
            <a:headEnd/>
            <a:tailEnd/>
          </a:ln>
        </p:spPr>
      </p:cxnSp>
      <p:cxnSp>
        <p:nvCxnSpPr>
          <p:cNvPr id="19486" name="AutoShape 29"/>
          <p:cNvCxnSpPr>
            <a:cxnSpLocks noChangeShapeType="1"/>
            <a:stCxn id="19463" idx="7"/>
            <a:endCxn id="19467" idx="1"/>
          </p:cNvCxnSpPr>
          <p:nvPr/>
        </p:nvCxnSpPr>
        <p:spPr bwMode="auto">
          <a:xfrm rot="-5400000">
            <a:off x="7242175" y="2730500"/>
            <a:ext cx="1588" cy="896938"/>
          </a:xfrm>
          <a:prstGeom prst="curvedConnector3">
            <a:avLst>
              <a:gd name="adj1" fmla="val 18100009"/>
            </a:avLst>
          </a:prstGeom>
          <a:noFill/>
          <a:ln w="19050">
            <a:solidFill>
              <a:schemeClr val="tx1"/>
            </a:solidFill>
            <a:round/>
            <a:headEnd/>
            <a:tailEnd/>
          </a:ln>
        </p:spPr>
      </p:cxnSp>
      <p:cxnSp>
        <p:nvCxnSpPr>
          <p:cNvPr id="19487" name="AutoShape 30"/>
          <p:cNvCxnSpPr>
            <a:cxnSpLocks noChangeShapeType="1"/>
          </p:cNvCxnSpPr>
          <p:nvPr/>
        </p:nvCxnSpPr>
        <p:spPr bwMode="auto">
          <a:xfrm rot="5400000" flipH="1" flipV="1">
            <a:off x="8516937" y="3294063"/>
            <a:ext cx="341313" cy="1588"/>
          </a:xfrm>
          <a:prstGeom prst="curvedConnector5">
            <a:avLst>
              <a:gd name="adj1" fmla="val -84185"/>
              <a:gd name="adj2" fmla="val -38900014"/>
              <a:gd name="adj3" fmla="val 183722"/>
            </a:avLst>
          </a:prstGeom>
          <a:noFill/>
          <a:ln w="19050">
            <a:solidFill>
              <a:schemeClr val="tx1"/>
            </a:solidFill>
            <a:round/>
            <a:headEnd/>
            <a:tailEnd/>
          </a:ln>
        </p:spPr>
      </p:cxn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Date Placeholder 3"/>
          <p:cNvSpPr>
            <a:spLocks noGrp="1"/>
          </p:cNvSpPr>
          <p:nvPr>
            <p:ph type="dt" sz="half" idx="10"/>
          </p:nvPr>
        </p:nvSpPr>
        <p:spPr/>
        <p:txBody>
          <a:bodyPr/>
          <a:lstStyle/>
          <a:p>
            <a:fld id="{AD4E3FA6-94F2-4A16-8BD7-17691409548B}" type="datetime1">
              <a:rPr lang="en-US"/>
              <a:pPr/>
              <a:t>3/8/2018</a:t>
            </a:fld>
            <a:endParaRPr lang="en-US"/>
          </a:p>
        </p:txBody>
      </p:sp>
      <p:sp>
        <p:nvSpPr>
          <p:cNvPr id="32" name="Slide Number Placeholder 5"/>
          <p:cNvSpPr>
            <a:spLocks noGrp="1"/>
          </p:cNvSpPr>
          <p:nvPr>
            <p:ph type="sldNum" sz="quarter" idx="12"/>
          </p:nvPr>
        </p:nvSpPr>
        <p:spPr/>
        <p:txBody>
          <a:bodyPr/>
          <a:lstStyle/>
          <a:p>
            <a:fld id="{497AB164-A966-44C8-9C77-1D5CDE89F7D5}" type="slidenum">
              <a:rPr lang="en-US"/>
              <a:pPr/>
              <a:t>16</a:t>
            </a:fld>
            <a:endParaRPr lang="en-US"/>
          </a:p>
        </p:txBody>
      </p:sp>
      <p:sp>
        <p:nvSpPr>
          <p:cNvPr id="1740802" name="Rectangle 2"/>
          <p:cNvSpPr>
            <a:spLocks noGrp="1" noChangeArrowheads="1"/>
          </p:cNvSpPr>
          <p:nvPr>
            <p:ph type="title"/>
          </p:nvPr>
        </p:nvSpPr>
        <p:spPr>
          <a:noFill/>
        </p:spPr>
        <p:txBody>
          <a:bodyPr/>
          <a:lstStyle/>
          <a:p>
            <a:r>
              <a:rPr lang="en-US" dirty="0"/>
              <a:t>Edges and Degrees</a:t>
            </a:r>
          </a:p>
        </p:txBody>
      </p:sp>
      <p:sp>
        <p:nvSpPr>
          <p:cNvPr id="1740803" name="Rectangle 3"/>
          <p:cNvSpPr>
            <a:spLocks noGrp="1" noChangeArrowheads="1"/>
          </p:cNvSpPr>
          <p:nvPr>
            <p:ph type="body" idx="1"/>
          </p:nvPr>
        </p:nvSpPr>
        <p:spPr>
          <a:xfrm>
            <a:off x="152400" y="1295400"/>
            <a:ext cx="4343400" cy="4724400"/>
          </a:xfrm>
        </p:spPr>
        <p:txBody>
          <a:bodyPr/>
          <a:lstStyle/>
          <a:p>
            <a:pPr lvl="2">
              <a:lnSpc>
                <a:spcPct val="80000"/>
              </a:lnSpc>
              <a:buFont typeface="Wingdings" pitchFamily="2" charset="2"/>
              <a:buNone/>
            </a:pPr>
            <a:endParaRPr lang="en-US" sz="1600" dirty="0"/>
          </a:p>
          <a:p>
            <a:pPr>
              <a:lnSpc>
                <a:spcPct val="80000"/>
              </a:lnSpc>
            </a:pPr>
            <a:r>
              <a:rPr lang="en-US" sz="2000" dirty="0">
                <a:effectLst/>
              </a:rPr>
              <a:t>The </a:t>
            </a:r>
            <a:r>
              <a:rPr lang="en-US" sz="2000" dirty="0">
                <a:solidFill>
                  <a:srgbClr val="FFFF00"/>
                </a:solidFill>
                <a:effectLst/>
              </a:rPr>
              <a:t>outgoing edges</a:t>
            </a:r>
            <a:r>
              <a:rPr lang="en-US" sz="2000" dirty="0">
                <a:effectLst/>
              </a:rPr>
              <a:t> of a vertex are the directed edges whose origin is that vertex</a:t>
            </a:r>
          </a:p>
          <a:p>
            <a:pPr lvl="1">
              <a:lnSpc>
                <a:spcPct val="80000"/>
              </a:lnSpc>
            </a:pPr>
            <a:r>
              <a:rPr lang="en-US" sz="2000" dirty="0">
                <a:effectLst/>
              </a:rPr>
              <a:t>f is an outgoing edge of Y </a:t>
            </a:r>
          </a:p>
          <a:p>
            <a:pPr lvl="1">
              <a:lnSpc>
                <a:spcPct val="80000"/>
              </a:lnSpc>
            </a:pPr>
            <a:endParaRPr lang="en-US" sz="2000" dirty="0">
              <a:effectLst/>
            </a:endParaRPr>
          </a:p>
          <a:p>
            <a:pPr>
              <a:lnSpc>
                <a:spcPct val="80000"/>
              </a:lnSpc>
            </a:pPr>
            <a:r>
              <a:rPr lang="en-US" sz="2000" dirty="0">
                <a:effectLst/>
              </a:rPr>
              <a:t>The </a:t>
            </a:r>
            <a:r>
              <a:rPr lang="en-US" sz="2000" dirty="0">
                <a:solidFill>
                  <a:srgbClr val="FFFF00"/>
                </a:solidFill>
                <a:effectLst/>
              </a:rPr>
              <a:t>incoming edges</a:t>
            </a:r>
            <a:r>
              <a:rPr lang="en-US" sz="2000" dirty="0">
                <a:effectLst/>
              </a:rPr>
              <a:t> of a vertex are the directed edges whose destination is that vertex</a:t>
            </a:r>
          </a:p>
          <a:p>
            <a:pPr lvl="1">
              <a:lnSpc>
                <a:spcPct val="80000"/>
              </a:lnSpc>
            </a:pPr>
            <a:r>
              <a:rPr lang="en-US" sz="2000" dirty="0">
                <a:effectLst/>
              </a:rPr>
              <a:t>f is an incoming edge of W </a:t>
            </a:r>
          </a:p>
          <a:p>
            <a:pPr lvl="1">
              <a:lnSpc>
                <a:spcPct val="80000"/>
              </a:lnSpc>
            </a:pPr>
            <a:endParaRPr lang="en-US" sz="2000" dirty="0">
              <a:effectLst/>
            </a:endParaRPr>
          </a:p>
          <a:p>
            <a:pPr>
              <a:lnSpc>
                <a:spcPct val="80000"/>
              </a:lnSpc>
            </a:pPr>
            <a:r>
              <a:rPr lang="en-US" sz="2000" dirty="0">
                <a:solidFill>
                  <a:srgbClr val="FFFF00"/>
                </a:solidFill>
                <a:effectLst/>
              </a:rPr>
              <a:t>In-degree</a:t>
            </a:r>
            <a:r>
              <a:rPr lang="en-US" sz="2000" dirty="0">
                <a:effectLst/>
              </a:rPr>
              <a:t> of a vertex V is the number of incoming edges </a:t>
            </a:r>
          </a:p>
          <a:p>
            <a:pPr lvl="1">
              <a:lnSpc>
                <a:spcPct val="80000"/>
              </a:lnSpc>
            </a:pPr>
            <a:r>
              <a:rPr lang="en-US" sz="2000" dirty="0" err="1">
                <a:effectLst/>
              </a:rPr>
              <a:t>indeg</a:t>
            </a:r>
            <a:r>
              <a:rPr lang="en-US" sz="2000" dirty="0">
                <a:effectLst/>
              </a:rPr>
              <a:t>(W) is 1</a:t>
            </a:r>
          </a:p>
          <a:p>
            <a:pPr lvl="1">
              <a:lnSpc>
                <a:spcPct val="80000"/>
              </a:lnSpc>
            </a:pPr>
            <a:endParaRPr lang="en-US" sz="2000" dirty="0">
              <a:effectLst/>
            </a:endParaRPr>
          </a:p>
          <a:p>
            <a:pPr>
              <a:lnSpc>
                <a:spcPct val="80000"/>
              </a:lnSpc>
            </a:pPr>
            <a:r>
              <a:rPr lang="en-US" sz="2000" dirty="0">
                <a:solidFill>
                  <a:srgbClr val="FFFF00"/>
                </a:solidFill>
                <a:effectLst/>
              </a:rPr>
              <a:t>Out-degree</a:t>
            </a:r>
            <a:r>
              <a:rPr lang="en-US" sz="2000" dirty="0">
                <a:effectLst/>
              </a:rPr>
              <a:t> of a vertex V is the number of outgoing edges </a:t>
            </a:r>
          </a:p>
          <a:p>
            <a:pPr lvl="1">
              <a:lnSpc>
                <a:spcPct val="80000"/>
              </a:lnSpc>
            </a:pPr>
            <a:r>
              <a:rPr lang="en-US" sz="2000" dirty="0" err="1">
                <a:effectLst/>
              </a:rPr>
              <a:t>outdeg</a:t>
            </a:r>
            <a:r>
              <a:rPr lang="en-US" sz="2000" dirty="0">
                <a:effectLst/>
              </a:rPr>
              <a:t>(Y) is 1</a:t>
            </a:r>
          </a:p>
          <a:p>
            <a:pPr lvl="1">
              <a:lnSpc>
                <a:spcPct val="80000"/>
              </a:lnSpc>
            </a:pPr>
            <a:endParaRPr lang="en-US" sz="2000" dirty="0"/>
          </a:p>
        </p:txBody>
      </p:sp>
      <p:sp>
        <p:nvSpPr>
          <p:cNvPr id="1740804" name="Oval 4"/>
          <p:cNvSpPr>
            <a:spLocks noChangeArrowheads="1"/>
          </p:cNvSpPr>
          <p:nvPr/>
        </p:nvSpPr>
        <p:spPr bwMode="auto">
          <a:xfrm rot="21600000">
            <a:off x="6405563" y="3122613"/>
            <a:ext cx="457200" cy="457200"/>
          </a:xfrm>
          <a:prstGeom prst="ellipse">
            <a:avLst/>
          </a:prstGeom>
          <a:solidFill>
            <a:schemeClr val="accent1"/>
          </a:solidFill>
          <a:ln w="19050">
            <a:solidFill>
              <a:schemeClr val="tx1"/>
            </a:solidFill>
            <a:round/>
            <a:headEnd/>
            <a:tailEnd/>
          </a:ln>
          <a:effectLst/>
        </p:spPr>
        <p:txBody>
          <a:bodyPr wrap="none" anchor="ctr"/>
          <a:lstStyle/>
          <a:p>
            <a:pPr algn="ctr" eaLnBrk="1" hangingPunct="1"/>
            <a:r>
              <a:rPr lang="en-US" sz="2400">
                <a:latin typeface="Tahoma" pitchFamily="34" charset="0"/>
              </a:rPr>
              <a:t>X</a:t>
            </a:r>
          </a:p>
        </p:txBody>
      </p:sp>
      <p:sp>
        <p:nvSpPr>
          <p:cNvPr id="1740805" name="Oval 5"/>
          <p:cNvSpPr>
            <a:spLocks noChangeArrowheads="1"/>
          </p:cNvSpPr>
          <p:nvPr/>
        </p:nvSpPr>
        <p:spPr bwMode="auto">
          <a:xfrm rot="21600000">
            <a:off x="4575175" y="3122613"/>
            <a:ext cx="457200" cy="457200"/>
          </a:xfrm>
          <a:prstGeom prst="ellipse">
            <a:avLst/>
          </a:prstGeom>
          <a:solidFill>
            <a:schemeClr val="accent1"/>
          </a:solidFill>
          <a:ln w="19050">
            <a:solidFill>
              <a:schemeClr val="tx1"/>
            </a:solidFill>
            <a:round/>
            <a:headEnd/>
            <a:tailEnd/>
          </a:ln>
          <a:effectLst/>
        </p:spPr>
        <p:txBody>
          <a:bodyPr wrap="none" anchor="ctr"/>
          <a:lstStyle/>
          <a:p>
            <a:pPr algn="ctr" eaLnBrk="1" hangingPunct="1"/>
            <a:r>
              <a:rPr lang="en-US" sz="2400">
                <a:latin typeface="Tahoma" pitchFamily="34" charset="0"/>
              </a:rPr>
              <a:t>U</a:t>
            </a:r>
          </a:p>
        </p:txBody>
      </p:sp>
      <p:sp>
        <p:nvSpPr>
          <p:cNvPr id="1740806" name="Oval 6"/>
          <p:cNvSpPr>
            <a:spLocks noChangeArrowheads="1"/>
          </p:cNvSpPr>
          <p:nvPr/>
        </p:nvSpPr>
        <p:spPr bwMode="auto">
          <a:xfrm rot="21600000">
            <a:off x="5489575" y="2208213"/>
            <a:ext cx="457200" cy="457200"/>
          </a:xfrm>
          <a:prstGeom prst="ellipse">
            <a:avLst/>
          </a:prstGeom>
          <a:solidFill>
            <a:schemeClr val="accent1"/>
          </a:solidFill>
          <a:ln w="19050">
            <a:solidFill>
              <a:schemeClr val="tx1"/>
            </a:solidFill>
            <a:round/>
            <a:headEnd/>
            <a:tailEnd/>
          </a:ln>
          <a:effectLst/>
        </p:spPr>
        <p:txBody>
          <a:bodyPr wrap="none" anchor="ctr"/>
          <a:lstStyle/>
          <a:p>
            <a:pPr algn="ctr" eaLnBrk="1" hangingPunct="1"/>
            <a:r>
              <a:rPr lang="en-US" sz="2400">
                <a:latin typeface="Tahoma" pitchFamily="34" charset="0"/>
              </a:rPr>
              <a:t>V</a:t>
            </a:r>
          </a:p>
        </p:txBody>
      </p:sp>
      <p:sp>
        <p:nvSpPr>
          <p:cNvPr id="1740807" name="Oval 7"/>
          <p:cNvSpPr>
            <a:spLocks noChangeArrowheads="1"/>
          </p:cNvSpPr>
          <p:nvPr/>
        </p:nvSpPr>
        <p:spPr bwMode="auto">
          <a:xfrm rot="21600000">
            <a:off x="5489575" y="4037013"/>
            <a:ext cx="457200" cy="457200"/>
          </a:xfrm>
          <a:prstGeom prst="ellipse">
            <a:avLst/>
          </a:prstGeom>
          <a:solidFill>
            <a:schemeClr val="accent1"/>
          </a:solidFill>
          <a:ln w="19050">
            <a:solidFill>
              <a:schemeClr val="tx1"/>
            </a:solidFill>
            <a:round/>
            <a:headEnd/>
            <a:tailEnd/>
          </a:ln>
          <a:effectLst/>
        </p:spPr>
        <p:txBody>
          <a:bodyPr wrap="none" anchor="ctr"/>
          <a:lstStyle/>
          <a:p>
            <a:pPr algn="ctr" eaLnBrk="1" hangingPunct="1"/>
            <a:r>
              <a:rPr lang="en-US" sz="2400">
                <a:latin typeface="Tahoma" pitchFamily="34" charset="0"/>
              </a:rPr>
              <a:t>W</a:t>
            </a:r>
          </a:p>
        </p:txBody>
      </p:sp>
      <p:sp>
        <p:nvSpPr>
          <p:cNvPr id="1740808" name="Oval 8"/>
          <p:cNvSpPr>
            <a:spLocks noChangeArrowheads="1"/>
          </p:cNvSpPr>
          <p:nvPr/>
        </p:nvSpPr>
        <p:spPr bwMode="auto">
          <a:xfrm rot="21600000">
            <a:off x="7624763" y="3121025"/>
            <a:ext cx="457200" cy="457200"/>
          </a:xfrm>
          <a:prstGeom prst="ellipse">
            <a:avLst/>
          </a:prstGeom>
          <a:solidFill>
            <a:schemeClr val="accent1"/>
          </a:solidFill>
          <a:ln w="19050">
            <a:solidFill>
              <a:schemeClr val="tx1"/>
            </a:solidFill>
            <a:round/>
            <a:headEnd/>
            <a:tailEnd/>
          </a:ln>
          <a:effectLst/>
        </p:spPr>
        <p:txBody>
          <a:bodyPr wrap="none" anchor="ctr"/>
          <a:lstStyle/>
          <a:p>
            <a:pPr algn="ctr" eaLnBrk="1" hangingPunct="1"/>
            <a:r>
              <a:rPr lang="en-US" sz="2400">
                <a:latin typeface="Tahoma" pitchFamily="34" charset="0"/>
              </a:rPr>
              <a:t>Z</a:t>
            </a:r>
          </a:p>
        </p:txBody>
      </p:sp>
      <p:cxnSp>
        <p:nvCxnSpPr>
          <p:cNvPr id="1740809" name="AutoShape 9"/>
          <p:cNvCxnSpPr>
            <a:cxnSpLocks noChangeShapeType="1"/>
            <a:stCxn id="1740806" idx="3"/>
            <a:endCxn id="1740805" idx="7"/>
          </p:cNvCxnSpPr>
          <p:nvPr/>
        </p:nvCxnSpPr>
        <p:spPr bwMode="auto">
          <a:xfrm flipH="1">
            <a:off x="4964113" y="2606675"/>
            <a:ext cx="592137" cy="573088"/>
          </a:xfrm>
          <a:prstGeom prst="straightConnector1">
            <a:avLst/>
          </a:prstGeom>
          <a:noFill/>
          <a:ln w="19050">
            <a:solidFill>
              <a:schemeClr val="tx1"/>
            </a:solidFill>
            <a:round/>
            <a:headEnd/>
            <a:tailEnd/>
          </a:ln>
          <a:effectLst/>
        </p:spPr>
      </p:cxnSp>
      <p:cxnSp>
        <p:nvCxnSpPr>
          <p:cNvPr id="1740810" name="AutoShape 10"/>
          <p:cNvCxnSpPr>
            <a:cxnSpLocks noChangeShapeType="1"/>
            <a:stCxn id="1740807" idx="1"/>
            <a:endCxn id="1740805" idx="5"/>
          </p:cNvCxnSpPr>
          <p:nvPr/>
        </p:nvCxnSpPr>
        <p:spPr bwMode="auto">
          <a:xfrm flipH="1" flipV="1">
            <a:off x="4964113" y="3521075"/>
            <a:ext cx="592137" cy="573088"/>
          </a:xfrm>
          <a:prstGeom prst="straightConnector1">
            <a:avLst/>
          </a:prstGeom>
          <a:noFill/>
          <a:ln w="19050">
            <a:solidFill>
              <a:schemeClr val="tx1"/>
            </a:solidFill>
            <a:round/>
            <a:headEnd/>
            <a:tailEnd/>
          </a:ln>
          <a:effectLst/>
        </p:spPr>
      </p:cxnSp>
      <p:cxnSp>
        <p:nvCxnSpPr>
          <p:cNvPr id="1740811" name="AutoShape 11"/>
          <p:cNvCxnSpPr>
            <a:cxnSpLocks noChangeShapeType="1"/>
            <a:stCxn id="1740807" idx="7"/>
            <a:endCxn id="1740804" idx="3"/>
          </p:cNvCxnSpPr>
          <p:nvPr/>
        </p:nvCxnSpPr>
        <p:spPr bwMode="auto">
          <a:xfrm flipV="1">
            <a:off x="5878513" y="3521075"/>
            <a:ext cx="593725" cy="573088"/>
          </a:xfrm>
          <a:prstGeom prst="straightConnector1">
            <a:avLst/>
          </a:prstGeom>
          <a:noFill/>
          <a:ln w="19050">
            <a:solidFill>
              <a:schemeClr val="tx1"/>
            </a:solidFill>
            <a:round/>
            <a:headEnd/>
            <a:tailEnd/>
          </a:ln>
          <a:effectLst/>
        </p:spPr>
      </p:cxnSp>
      <p:cxnSp>
        <p:nvCxnSpPr>
          <p:cNvPr id="1740812" name="AutoShape 12"/>
          <p:cNvCxnSpPr>
            <a:cxnSpLocks noChangeShapeType="1"/>
            <a:stCxn id="1740806" idx="5"/>
            <a:endCxn id="1740804" idx="1"/>
          </p:cNvCxnSpPr>
          <p:nvPr/>
        </p:nvCxnSpPr>
        <p:spPr bwMode="auto">
          <a:xfrm>
            <a:off x="5878513" y="2606675"/>
            <a:ext cx="593725" cy="573088"/>
          </a:xfrm>
          <a:prstGeom prst="straightConnector1">
            <a:avLst/>
          </a:prstGeom>
          <a:noFill/>
          <a:ln w="19050">
            <a:solidFill>
              <a:schemeClr val="tx1"/>
            </a:solidFill>
            <a:round/>
            <a:headEnd/>
            <a:tailEnd/>
          </a:ln>
          <a:effectLst/>
        </p:spPr>
      </p:cxnSp>
      <p:cxnSp>
        <p:nvCxnSpPr>
          <p:cNvPr id="1740813" name="AutoShape 13"/>
          <p:cNvCxnSpPr>
            <a:cxnSpLocks noChangeShapeType="1"/>
            <a:stCxn id="1740806" idx="4"/>
            <a:endCxn id="1740807" idx="0"/>
          </p:cNvCxnSpPr>
          <p:nvPr/>
        </p:nvCxnSpPr>
        <p:spPr bwMode="auto">
          <a:xfrm>
            <a:off x="5718175" y="2674938"/>
            <a:ext cx="0" cy="1352550"/>
          </a:xfrm>
          <a:prstGeom prst="straightConnector1">
            <a:avLst/>
          </a:prstGeom>
          <a:noFill/>
          <a:ln w="19050">
            <a:solidFill>
              <a:schemeClr val="tx1"/>
            </a:solidFill>
            <a:round/>
            <a:headEnd/>
            <a:tailEnd/>
          </a:ln>
          <a:effectLst/>
        </p:spPr>
      </p:cxnSp>
      <p:sp>
        <p:nvSpPr>
          <p:cNvPr id="1740814" name="Oval 14"/>
          <p:cNvSpPr>
            <a:spLocks noChangeArrowheads="1"/>
          </p:cNvSpPr>
          <p:nvPr/>
        </p:nvSpPr>
        <p:spPr bwMode="auto">
          <a:xfrm rot="21600000">
            <a:off x="6415088" y="4951413"/>
            <a:ext cx="457200" cy="457200"/>
          </a:xfrm>
          <a:prstGeom prst="ellipse">
            <a:avLst/>
          </a:prstGeom>
          <a:solidFill>
            <a:schemeClr val="accent1"/>
          </a:solidFill>
          <a:ln w="19050">
            <a:solidFill>
              <a:schemeClr val="tx1"/>
            </a:solidFill>
            <a:round/>
            <a:headEnd/>
            <a:tailEnd/>
          </a:ln>
          <a:effectLst/>
        </p:spPr>
        <p:txBody>
          <a:bodyPr wrap="none" anchor="ctr"/>
          <a:lstStyle/>
          <a:p>
            <a:pPr algn="ctr" eaLnBrk="1" hangingPunct="1"/>
            <a:r>
              <a:rPr lang="en-US" sz="2400">
                <a:latin typeface="Tahoma" pitchFamily="34" charset="0"/>
              </a:rPr>
              <a:t>Y</a:t>
            </a:r>
          </a:p>
        </p:txBody>
      </p:sp>
      <p:cxnSp>
        <p:nvCxnSpPr>
          <p:cNvPr id="1740815" name="AutoShape 15"/>
          <p:cNvCxnSpPr>
            <a:cxnSpLocks noChangeShapeType="1"/>
            <a:stCxn id="1740807" idx="5"/>
            <a:endCxn id="1740814" idx="1"/>
          </p:cNvCxnSpPr>
          <p:nvPr/>
        </p:nvCxnSpPr>
        <p:spPr bwMode="auto">
          <a:xfrm>
            <a:off x="5878513" y="4435475"/>
            <a:ext cx="603250" cy="573088"/>
          </a:xfrm>
          <a:prstGeom prst="straightConnector1">
            <a:avLst/>
          </a:prstGeom>
          <a:noFill/>
          <a:ln w="19050">
            <a:solidFill>
              <a:schemeClr val="tx1"/>
            </a:solidFill>
            <a:round/>
            <a:headEnd type="triangle" w="med" len="med"/>
            <a:tailEnd/>
          </a:ln>
          <a:effectLst/>
        </p:spPr>
      </p:cxnSp>
      <p:cxnSp>
        <p:nvCxnSpPr>
          <p:cNvPr id="1740816" name="AutoShape 16"/>
          <p:cNvCxnSpPr>
            <a:cxnSpLocks noChangeShapeType="1"/>
            <a:stCxn id="1740804" idx="4"/>
            <a:endCxn id="1740814" idx="0"/>
          </p:cNvCxnSpPr>
          <p:nvPr/>
        </p:nvCxnSpPr>
        <p:spPr bwMode="auto">
          <a:xfrm>
            <a:off x="6634163" y="3589338"/>
            <a:ext cx="9525" cy="1352550"/>
          </a:xfrm>
          <a:prstGeom prst="straightConnector1">
            <a:avLst/>
          </a:prstGeom>
          <a:noFill/>
          <a:ln w="19050">
            <a:solidFill>
              <a:schemeClr val="tx1"/>
            </a:solidFill>
            <a:round/>
            <a:headEnd/>
            <a:tailEnd/>
          </a:ln>
          <a:effectLst/>
        </p:spPr>
      </p:cxnSp>
      <p:sp>
        <p:nvSpPr>
          <p:cNvPr id="1740817" name="Text Box 17"/>
          <p:cNvSpPr txBox="1">
            <a:spLocks noChangeArrowheads="1"/>
          </p:cNvSpPr>
          <p:nvPr/>
        </p:nvSpPr>
        <p:spPr bwMode="auto">
          <a:xfrm rot="21600000">
            <a:off x="4965700" y="2446338"/>
            <a:ext cx="344488" cy="457200"/>
          </a:xfrm>
          <a:prstGeom prst="rect">
            <a:avLst/>
          </a:prstGeom>
          <a:noFill/>
          <a:ln w="19050">
            <a:noFill/>
            <a:miter lim="800000"/>
            <a:headEnd/>
            <a:tailEnd/>
          </a:ln>
          <a:effectLst/>
        </p:spPr>
        <p:txBody>
          <a:bodyPr wrap="none">
            <a:spAutoFit/>
          </a:bodyPr>
          <a:lstStyle/>
          <a:p>
            <a:pPr algn="ctr" eaLnBrk="1" hangingPunct="1"/>
            <a:r>
              <a:rPr lang="en-US" sz="2400">
                <a:latin typeface="Tahoma" pitchFamily="34" charset="0"/>
              </a:rPr>
              <a:t>a</a:t>
            </a:r>
          </a:p>
        </p:txBody>
      </p:sp>
      <p:sp>
        <p:nvSpPr>
          <p:cNvPr id="1740818" name="Text Box 18"/>
          <p:cNvSpPr txBox="1">
            <a:spLocks noChangeArrowheads="1"/>
          </p:cNvSpPr>
          <p:nvPr/>
        </p:nvSpPr>
        <p:spPr bwMode="auto">
          <a:xfrm rot="21600000">
            <a:off x="4953000" y="3589338"/>
            <a:ext cx="325438" cy="457200"/>
          </a:xfrm>
          <a:prstGeom prst="rect">
            <a:avLst/>
          </a:prstGeom>
          <a:noFill/>
          <a:ln w="19050">
            <a:noFill/>
            <a:miter lim="800000"/>
            <a:headEnd/>
            <a:tailEnd/>
          </a:ln>
          <a:effectLst/>
        </p:spPr>
        <p:txBody>
          <a:bodyPr wrap="none">
            <a:spAutoFit/>
          </a:bodyPr>
          <a:lstStyle/>
          <a:p>
            <a:pPr algn="ctr" eaLnBrk="1" hangingPunct="1"/>
            <a:r>
              <a:rPr lang="en-US" sz="2400">
                <a:latin typeface="Tahoma" pitchFamily="34" charset="0"/>
              </a:rPr>
              <a:t>c</a:t>
            </a:r>
          </a:p>
        </p:txBody>
      </p:sp>
      <p:sp>
        <p:nvSpPr>
          <p:cNvPr id="1740819" name="Text Box 19"/>
          <p:cNvSpPr txBox="1">
            <a:spLocks noChangeArrowheads="1"/>
          </p:cNvSpPr>
          <p:nvPr/>
        </p:nvSpPr>
        <p:spPr bwMode="auto">
          <a:xfrm rot="21600000">
            <a:off x="6127750" y="2446338"/>
            <a:ext cx="352425" cy="457200"/>
          </a:xfrm>
          <a:prstGeom prst="rect">
            <a:avLst/>
          </a:prstGeom>
          <a:noFill/>
          <a:ln w="19050">
            <a:noFill/>
            <a:miter lim="800000"/>
            <a:headEnd/>
            <a:tailEnd/>
          </a:ln>
          <a:effectLst/>
        </p:spPr>
        <p:txBody>
          <a:bodyPr wrap="none">
            <a:spAutoFit/>
          </a:bodyPr>
          <a:lstStyle/>
          <a:p>
            <a:pPr algn="ctr" eaLnBrk="1" hangingPunct="1"/>
            <a:r>
              <a:rPr lang="en-US" sz="2400">
                <a:latin typeface="Tahoma" pitchFamily="34" charset="0"/>
              </a:rPr>
              <a:t>b</a:t>
            </a:r>
          </a:p>
        </p:txBody>
      </p:sp>
      <p:sp>
        <p:nvSpPr>
          <p:cNvPr id="1740820" name="Text Box 20"/>
          <p:cNvSpPr txBox="1">
            <a:spLocks noChangeArrowheads="1"/>
          </p:cNvSpPr>
          <p:nvPr/>
        </p:nvSpPr>
        <p:spPr bwMode="auto">
          <a:xfrm rot="21600000">
            <a:off x="6132513" y="3636963"/>
            <a:ext cx="344487" cy="457200"/>
          </a:xfrm>
          <a:prstGeom prst="rect">
            <a:avLst/>
          </a:prstGeom>
          <a:noFill/>
          <a:ln w="19050">
            <a:noFill/>
            <a:miter lim="800000"/>
            <a:headEnd/>
            <a:tailEnd/>
          </a:ln>
          <a:effectLst/>
        </p:spPr>
        <p:txBody>
          <a:bodyPr wrap="none">
            <a:spAutoFit/>
          </a:bodyPr>
          <a:lstStyle/>
          <a:p>
            <a:pPr algn="ctr" eaLnBrk="1" hangingPunct="1"/>
            <a:r>
              <a:rPr lang="en-US" sz="2400">
                <a:latin typeface="Tahoma" pitchFamily="34" charset="0"/>
              </a:rPr>
              <a:t>e</a:t>
            </a:r>
          </a:p>
        </p:txBody>
      </p:sp>
      <p:sp>
        <p:nvSpPr>
          <p:cNvPr id="1740821" name="Text Box 21"/>
          <p:cNvSpPr txBox="1">
            <a:spLocks noChangeArrowheads="1"/>
          </p:cNvSpPr>
          <p:nvPr/>
        </p:nvSpPr>
        <p:spPr bwMode="auto">
          <a:xfrm rot="21600000">
            <a:off x="5680075" y="3122613"/>
            <a:ext cx="352425" cy="457200"/>
          </a:xfrm>
          <a:prstGeom prst="rect">
            <a:avLst/>
          </a:prstGeom>
          <a:noFill/>
          <a:ln w="19050">
            <a:noFill/>
            <a:miter lim="800000"/>
            <a:headEnd/>
            <a:tailEnd/>
          </a:ln>
          <a:effectLst/>
        </p:spPr>
        <p:txBody>
          <a:bodyPr wrap="none">
            <a:spAutoFit/>
          </a:bodyPr>
          <a:lstStyle/>
          <a:p>
            <a:pPr algn="ctr" eaLnBrk="1" hangingPunct="1"/>
            <a:r>
              <a:rPr lang="en-US" sz="2400">
                <a:latin typeface="Tahoma" pitchFamily="34" charset="0"/>
              </a:rPr>
              <a:t>d</a:t>
            </a:r>
          </a:p>
        </p:txBody>
      </p:sp>
      <p:sp>
        <p:nvSpPr>
          <p:cNvPr id="1740822" name="Text Box 22"/>
          <p:cNvSpPr txBox="1">
            <a:spLocks noChangeArrowheads="1"/>
          </p:cNvSpPr>
          <p:nvPr/>
        </p:nvSpPr>
        <p:spPr bwMode="auto">
          <a:xfrm rot="21600000">
            <a:off x="5954713" y="4656138"/>
            <a:ext cx="280987" cy="457200"/>
          </a:xfrm>
          <a:prstGeom prst="rect">
            <a:avLst/>
          </a:prstGeom>
          <a:noFill/>
          <a:ln w="19050">
            <a:noFill/>
            <a:miter lim="800000"/>
            <a:headEnd/>
            <a:tailEnd/>
          </a:ln>
          <a:effectLst/>
        </p:spPr>
        <p:txBody>
          <a:bodyPr wrap="none">
            <a:spAutoFit/>
          </a:bodyPr>
          <a:lstStyle/>
          <a:p>
            <a:pPr algn="ctr" eaLnBrk="1" hangingPunct="1"/>
            <a:r>
              <a:rPr lang="en-US" sz="2400">
                <a:latin typeface="Tahoma" pitchFamily="34" charset="0"/>
              </a:rPr>
              <a:t>f</a:t>
            </a:r>
          </a:p>
        </p:txBody>
      </p:sp>
      <p:sp>
        <p:nvSpPr>
          <p:cNvPr id="1740823" name="Text Box 23"/>
          <p:cNvSpPr txBox="1">
            <a:spLocks noChangeArrowheads="1"/>
          </p:cNvSpPr>
          <p:nvPr/>
        </p:nvSpPr>
        <p:spPr bwMode="auto">
          <a:xfrm rot="21600000">
            <a:off x="6596063" y="4094163"/>
            <a:ext cx="352425" cy="457200"/>
          </a:xfrm>
          <a:prstGeom prst="rect">
            <a:avLst/>
          </a:prstGeom>
          <a:noFill/>
          <a:ln w="19050">
            <a:noFill/>
            <a:miter lim="800000"/>
            <a:headEnd/>
            <a:tailEnd/>
          </a:ln>
          <a:effectLst/>
        </p:spPr>
        <p:txBody>
          <a:bodyPr wrap="none">
            <a:spAutoFit/>
          </a:bodyPr>
          <a:lstStyle/>
          <a:p>
            <a:pPr algn="ctr" eaLnBrk="1" hangingPunct="1"/>
            <a:r>
              <a:rPr lang="en-US" sz="2400">
                <a:latin typeface="Tahoma" pitchFamily="34" charset="0"/>
              </a:rPr>
              <a:t>g</a:t>
            </a:r>
          </a:p>
        </p:txBody>
      </p:sp>
      <p:sp>
        <p:nvSpPr>
          <p:cNvPr id="1740824" name="Text Box 24"/>
          <p:cNvSpPr txBox="1">
            <a:spLocks noChangeArrowheads="1"/>
          </p:cNvSpPr>
          <p:nvPr/>
        </p:nvSpPr>
        <p:spPr bwMode="auto">
          <a:xfrm rot="21600000">
            <a:off x="7099300" y="2663825"/>
            <a:ext cx="352425" cy="457200"/>
          </a:xfrm>
          <a:prstGeom prst="rect">
            <a:avLst/>
          </a:prstGeom>
          <a:noFill/>
          <a:ln w="19050">
            <a:noFill/>
            <a:miter lim="800000"/>
            <a:headEnd/>
            <a:tailEnd/>
          </a:ln>
          <a:effectLst/>
        </p:spPr>
        <p:txBody>
          <a:bodyPr wrap="none">
            <a:spAutoFit/>
          </a:bodyPr>
          <a:lstStyle/>
          <a:p>
            <a:pPr algn="ctr" eaLnBrk="1" hangingPunct="1"/>
            <a:r>
              <a:rPr lang="en-US" sz="2400">
                <a:latin typeface="Tahoma" pitchFamily="34" charset="0"/>
              </a:rPr>
              <a:t>h</a:t>
            </a:r>
          </a:p>
        </p:txBody>
      </p:sp>
      <p:sp>
        <p:nvSpPr>
          <p:cNvPr id="1740825" name="Text Box 25"/>
          <p:cNvSpPr txBox="1">
            <a:spLocks noChangeArrowheads="1"/>
          </p:cNvSpPr>
          <p:nvPr/>
        </p:nvSpPr>
        <p:spPr bwMode="auto">
          <a:xfrm rot="21600000">
            <a:off x="7150100" y="3656013"/>
            <a:ext cx="254000" cy="457200"/>
          </a:xfrm>
          <a:prstGeom prst="rect">
            <a:avLst/>
          </a:prstGeom>
          <a:noFill/>
          <a:ln w="19050">
            <a:noFill/>
            <a:miter lim="800000"/>
            <a:headEnd/>
            <a:tailEnd/>
          </a:ln>
          <a:effectLst/>
        </p:spPr>
        <p:txBody>
          <a:bodyPr wrap="none">
            <a:spAutoFit/>
          </a:bodyPr>
          <a:lstStyle/>
          <a:p>
            <a:pPr algn="ctr" eaLnBrk="1" hangingPunct="1"/>
            <a:r>
              <a:rPr lang="en-US" sz="2400">
                <a:latin typeface="Tahoma" pitchFamily="34" charset="0"/>
              </a:rPr>
              <a:t>i</a:t>
            </a:r>
          </a:p>
        </p:txBody>
      </p:sp>
      <p:sp>
        <p:nvSpPr>
          <p:cNvPr id="1740826" name="Text Box 26"/>
          <p:cNvSpPr txBox="1">
            <a:spLocks noChangeArrowheads="1"/>
          </p:cNvSpPr>
          <p:nvPr/>
        </p:nvSpPr>
        <p:spPr bwMode="auto">
          <a:xfrm rot="21600000">
            <a:off x="8645525" y="3124200"/>
            <a:ext cx="269875" cy="457200"/>
          </a:xfrm>
          <a:prstGeom prst="rect">
            <a:avLst/>
          </a:prstGeom>
          <a:noFill/>
          <a:ln w="19050">
            <a:noFill/>
            <a:miter lim="800000"/>
            <a:headEnd/>
            <a:tailEnd/>
          </a:ln>
          <a:effectLst/>
        </p:spPr>
        <p:txBody>
          <a:bodyPr wrap="none">
            <a:spAutoFit/>
          </a:bodyPr>
          <a:lstStyle/>
          <a:p>
            <a:pPr algn="ctr" eaLnBrk="1" hangingPunct="1"/>
            <a:r>
              <a:rPr lang="en-US" sz="2400">
                <a:latin typeface="Tahoma" pitchFamily="34" charset="0"/>
              </a:rPr>
              <a:t>j</a:t>
            </a:r>
          </a:p>
        </p:txBody>
      </p:sp>
      <p:cxnSp>
        <p:nvCxnSpPr>
          <p:cNvPr id="1740827" name="AutoShape 27"/>
          <p:cNvCxnSpPr>
            <a:cxnSpLocks noChangeShapeType="1"/>
            <a:stCxn id="1740804" idx="5"/>
            <a:endCxn id="1740808" idx="3"/>
          </p:cNvCxnSpPr>
          <p:nvPr/>
        </p:nvCxnSpPr>
        <p:spPr bwMode="auto">
          <a:xfrm rot="5400000" flipH="1" flipV="1">
            <a:off x="7242175" y="3071813"/>
            <a:ext cx="1587" cy="896938"/>
          </a:xfrm>
          <a:prstGeom prst="curvedConnector3">
            <a:avLst>
              <a:gd name="adj1" fmla="val -18100000"/>
            </a:avLst>
          </a:prstGeom>
          <a:noFill/>
          <a:ln w="19050">
            <a:solidFill>
              <a:schemeClr val="tx1"/>
            </a:solidFill>
            <a:round/>
            <a:headEnd/>
            <a:tailEnd/>
          </a:ln>
          <a:effectLst/>
        </p:spPr>
      </p:cxnSp>
      <p:cxnSp>
        <p:nvCxnSpPr>
          <p:cNvPr id="1740828" name="AutoShape 28"/>
          <p:cNvCxnSpPr>
            <a:cxnSpLocks noChangeShapeType="1"/>
            <a:stCxn id="1740804" idx="7"/>
            <a:endCxn id="1740808" idx="1"/>
          </p:cNvCxnSpPr>
          <p:nvPr/>
        </p:nvCxnSpPr>
        <p:spPr bwMode="auto">
          <a:xfrm rot="16200000">
            <a:off x="7242175" y="2730500"/>
            <a:ext cx="1588" cy="896938"/>
          </a:xfrm>
          <a:prstGeom prst="curvedConnector3">
            <a:avLst>
              <a:gd name="adj1" fmla="val 18100000"/>
            </a:avLst>
          </a:prstGeom>
          <a:noFill/>
          <a:ln w="19050">
            <a:solidFill>
              <a:schemeClr val="tx1"/>
            </a:solidFill>
            <a:round/>
            <a:headEnd/>
            <a:tailEnd/>
          </a:ln>
          <a:effectLst/>
        </p:spPr>
      </p:cxnSp>
      <p:cxnSp>
        <p:nvCxnSpPr>
          <p:cNvPr id="1740829" name="AutoShape 29"/>
          <p:cNvCxnSpPr>
            <a:cxnSpLocks noChangeShapeType="1"/>
          </p:cNvCxnSpPr>
          <p:nvPr/>
        </p:nvCxnSpPr>
        <p:spPr bwMode="auto">
          <a:xfrm rot="5400000" flipH="1" flipV="1">
            <a:off x="8516937" y="3370263"/>
            <a:ext cx="341313" cy="1588"/>
          </a:xfrm>
          <a:prstGeom prst="curvedConnector5">
            <a:avLst>
              <a:gd name="adj1" fmla="val -84185"/>
              <a:gd name="adj2" fmla="val -38900000"/>
              <a:gd name="adj3" fmla="val 183722"/>
            </a:avLst>
          </a:prstGeom>
          <a:noFill/>
          <a:ln w="19050">
            <a:solidFill>
              <a:schemeClr val="tx1"/>
            </a:solidFill>
            <a:round/>
            <a:headEnd/>
            <a:tailEnd/>
          </a:ln>
          <a:effectLst/>
        </p:spPr>
      </p:cxn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Date Placeholder 3"/>
          <p:cNvSpPr>
            <a:spLocks noGrp="1"/>
          </p:cNvSpPr>
          <p:nvPr>
            <p:ph type="dt" sz="half" idx="10"/>
          </p:nvPr>
        </p:nvSpPr>
        <p:spPr/>
        <p:txBody>
          <a:bodyPr/>
          <a:lstStyle/>
          <a:p>
            <a:fld id="{FCB1B189-DE2B-4E28-914E-E7EF910D3283}" type="datetime1">
              <a:rPr lang="en-US"/>
              <a:pPr/>
              <a:t>3/8/2018</a:t>
            </a:fld>
            <a:endParaRPr lang="en-US"/>
          </a:p>
        </p:txBody>
      </p:sp>
      <p:sp>
        <p:nvSpPr>
          <p:cNvPr id="31" name="Slide Number Placeholder 5"/>
          <p:cNvSpPr>
            <a:spLocks noGrp="1"/>
          </p:cNvSpPr>
          <p:nvPr>
            <p:ph type="sldNum" sz="quarter" idx="12"/>
          </p:nvPr>
        </p:nvSpPr>
        <p:spPr/>
        <p:txBody>
          <a:bodyPr/>
          <a:lstStyle/>
          <a:p>
            <a:fld id="{33E04935-01C6-4290-9977-14D0FE40B6D2}" type="slidenum">
              <a:rPr lang="en-US"/>
              <a:pPr/>
              <a:t>17</a:t>
            </a:fld>
            <a:endParaRPr lang="en-US"/>
          </a:p>
        </p:txBody>
      </p:sp>
      <p:sp>
        <p:nvSpPr>
          <p:cNvPr id="1742850" name="Rectangle 2"/>
          <p:cNvSpPr>
            <a:spLocks noGrp="1" noChangeArrowheads="1"/>
          </p:cNvSpPr>
          <p:nvPr>
            <p:ph type="title"/>
          </p:nvPr>
        </p:nvSpPr>
        <p:spPr>
          <a:xfrm>
            <a:off x="0" y="277813"/>
            <a:ext cx="9144000" cy="1143000"/>
          </a:xfrm>
          <a:noFill/>
        </p:spPr>
        <p:txBody>
          <a:bodyPr/>
          <a:lstStyle/>
          <a:p>
            <a:r>
              <a:rPr lang="en-US" dirty="0"/>
              <a:t>Parallel Edges and Simple Graphs</a:t>
            </a:r>
          </a:p>
        </p:txBody>
      </p:sp>
      <p:sp>
        <p:nvSpPr>
          <p:cNvPr id="1742851" name="Rectangle 3"/>
          <p:cNvSpPr>
            <a:spLocks noGrp="1" noChangeArrowheads="1"/>
          </p:cNvSpPr>
          <p:nvPr>
            <p:ph type="body" idx="1"/>
          </p:nvPr>
        </p:nvSpPr>
        <p:spPr>
          <a:xfrm>
            <a:off x="457200" y="1143000"/>
            <a:ext cx="4048125" cy="4724400"/>
          </a:xfrm>
        </p:spPr>
        <p:txBody>
          <a:bodyPr/>
          <a:lstStyle/>
          <a:p>
            <a:pPr lvl="2">
              <a:lnSpc>
                <a:spcPct val="80000"/>
              </a:lnSpc>
              <a:buFont typeface="Wingdings" pitchFamily="2" charset="2"/>
              <a:buNone/>
            </a:pPr>
            <a:endParaRPr lang="en-US" sz="1600" dirty="0"/>
          </a:p>
          <a:p>
            <a:pPr>
              <a:lnSpc>
                <a:spcPct val="80000"/>
              </a:lnSpc>
            </a:pPr>
            <a:r>
              <a:rPr lang="en-US" sz="2400" dirty="0">
                <a:solidFill>
                  <a:srgbClr val="FFFF00"/>
                </a:solidFill>
                <a:effectLst/>
              </a:rPr>
              <a:t>Collection</a:t>
            </a:r>
          </a:p>
          <a:p>
            <a:pPr lvl="1">
              <a:lnSpc>
                <a:spcPct val="80000"/>
              </a:lnSpc>
            </a:pPr>
            <a:r>
              <a:rPr lang="en-US" sz="2000" dirty="0">
                <a:effectLst/>
              </a:rPr>
              <a:t>Group of edges</a:t>
            </a:r>
          </a:p>
          <a:p>
            <a:pPr>
              <a:lnSpc>
                <a:spcPct val="80000"/>
              </a:lnSpc>
            </a:pPr>
            <a:r>
              <a:rPr lang="en-US" sz="2400" dirty="0">
                <a:solidFill>
                  <a:srgbClr val="FFFF00"/>
                </a:solidFill>
                <a:effectLst/>
              </a:rPr>
              <a:t>Parallel edges</a:t>
            </a:r>
          </a:p>
          <a:p>
            <a:pPr lvl="1">
              <a:lnSpc>
                <a:spcPct val="80000"/>
              </a:lnSpc>
            </a:pPr>
            <a:r>
              <a:rPr lang="en-US" sz="2000" dirty="0">
                <a:effectLst/>
              </a:rPr>
              <a:t>Two undirected edges that have the same end vertices</a:t>
            </a:r>
          </a:p>
          <a:p>
            <a:pPr lvl="1">
              <a:lnSpc>
                <a:spcPct val="80000"/>
              </a:lnSpc>
            </a:pPr>
            <a:r>
              <a:rPr lang="en-US" sz="2000" dirty="0">
                <a:effectLst/>
              </a:rPr>
              <a:t>To directed edges that have the same origin and destination</a:t>
            </a:r>
          </a:p>
          <a:p>
            <a:pPr lvl="1">
              <a:lnSpc>
                <a:spcPct val="80000"/>
              </a:lnSpc>
            </a:pPr>
            <a:r>
              <a:rPr lang="en-US" sz="2000" dirty="0">
                <a:effectLst/>
              </a:rPr>
              <a:t>h and </a:t>
            </a:r>
            <a:r>
              <a:rPr lang="en-US" sz="2000" dirty="0" err="1">
                <a:effectLst/>
              </a:rPr>
              <a:t>i</a:t>
            </a:r>
            <a:r>
              <a:rPr lang="en-US" sz="2000" dirty="0">
                <a:effectLst/>
              </a:rPr>
              <a:t> are parallel edges</a:t>
            </a:r>
          </a:p>
          <a:p>
            <a:pPr>
              <a:lnSpc>
                <a:spcPct val="80000"/>
              </a:lnSpc>
            </a:pPr>
            <a:r>
              <a:rPr lang="en-US" sz="2400" dirty="0">
                <a:solidFill>
                  <a:srgbClr val="FFFF00"/>
                </a:solidFill>
                <a:effectLst/>
              </a:rPr>
              <a:t>Self-loop</a:t>
            </a:r>
          </a:p>
          <a:p>
            <a:pPr lvl="1">
              <a:lnSpc>
                <a:spcPct val="80000"/>
              </a:lnSpc>
            </a:pPr>
            <a:r>
              <a:rPr lang="en-US" sz="2000" dirty="0">
                <a:effectLst/>
              </a:rPr>
              <a:t>Edge that connects a vertex to itself</a:t>
            </a:r>
          </a:p>
          <a:p>
            <a:pPr lvl="1">
              <a:lnSpc>
                <a:spcPct val="80000"/>
              </a:lnSpc>
            </a:pPr>
            <a:r>
              <a:rPr lang="en-US" sz="2000" dirty="0">
                <a:effectLst/>
              </a:rPr>
              <a:t>j is a self-loop</a:t>
            </a:r>
          </a:p>
          <a:p>
            <a:pPr>
              <a:lnSpc>
                <a:spcPct val="80000"/>
              </a:lnSpc>
            </a:pPr>
            <a:r>
              <a:rPr lang="en-US" sz="2400" dirty="0">
                <a:effectLst/>
              </a:rPr>
              <a:t>A graph is </a:t>
            </a:r>
            <a:r>
              <a:rPr lang="en-US" sz="2400" dirty="0">
                <a:solidFill>
                  <a:srgbClr val="FFFF00"/>
                </a:solidFill>
                <a:effectLst/>
              </a:rPr>
              <a:t>simple</a:t>
            </a:r>
            <a:r>
              <a:rPr lang="en-US" sz="2400" dirty="0">
                <a:effectLst/>
              </a:rPr>
              <a:t> if it does not have parallel edges or self-loops </a:t>
            </a:r>
          </a:p>
        </p:txBody>
      </p:sp>
      <p:sp>
        <p:nvSpPr>
          <p:cNvPr id="1742852" name="Oval 4"/>
          <p:cNvSpPr>
            <a:spLocks noChangeArrowheads="1"/>
          </p:cNvSpPr>
          <p:nvPr/>
        </p:nvSpPr>
        <p:spPr bwMode="auto">
          <a:xfrm rot="21600000">
            <a:off x="6405563" y="3122613"/>
            <a:ext cx="457200" cy="457200"/>
          </a:xfrm>
          <a:prstGeom prst="ellipse">
            <a:avLst/>
          </a:prstGeom>
          <a:solidFill>
            <a:schemeClr val="accent1"/>
          </a:solidFill>
          <a:ln w="19050">
            <a:solidFill>
              <a:schemeClr val="tx1"/>
            </a:solidFill>
            <a:round/>
            <a:headEnd/>
            <a:tailEnd/>
          </a:ln>
          <a:effectLst/>
        </p:spPr>
        <p:txBody>
          <a:bodyPr wrap="none" anchor="ctr"/>
          <a:lstStyle/>
          <a:p>
            <a:pPr algn="ctr" eaLnBrk="1" hangingPunct="1"/>
            <a:r>
              <a:rPr lang="en-US" sz="2400">
                <a:latin typeface="Tahoma" pitchFamily="34" charset="0"/>
              </a:rPr>
              <a:t>X</a:t>
            </a:r>
          </a:p>
        </p:txBody>
      </p:sp>
      <p:sp>
        <p:nvSpPr>
          <p:cNvPr id="1742853" name="Oval 5"/>
          <p:cNvSpPr>
            <a:spLocks noChangeArrowheads="1"/>
          </p:cNvSpPr>
          <p:nvPr/>
        </p:nvSpPr>
        <p:spPr bwMode="auto">
          <a:xfrm rot="21600000">
            <a:off x="4575175" y="3122613"/>
            <a:ext cx="457200" cy="457200"/>
          </a:xfrm>
          <a:prstGeom prst="ellipse">
            <a:avLst/>
          </a:prstGeom>
          <a:solidFill>
            <a:schemeClr val="accent1"/>
          </a:solidFill>
          <a:ln w="19050">
            <a:solidFill>
              <a:schemeClr val="tx1"/>
            </a:solidFill>
            <a:round/>
            <a:headEnd/>
            <a:tailEnd/>
          </a:ln>
          <a:effectLst/>
        </p:spPr>
        <p:txBody>
          <a:bodyPr wrap="none" anchor="ctr"/>
          <a:lstStyle/>
          <a:p>
            <a:pPr algn="ctr" eaLnBrk="1" hangingPunct="1"/>
            <a:r>
              <a:rPr lang="en-US" sz="2400">
                <a:latin typeface="Tahoma" pitchFamily="34" charset="0"/>
              </a:rPr>
              <a:t>U</a:t>
            </a:r>
          </a:p>
        </p:txBody>
      </p:sp>
      <p:sp>
        <p:nvSpPr>
          <p:cNvPr id="1742854" name="Oval 6"/>
          <p:cNvSpPr>
            <a:spLocks noChangeArrowheads="1"/>
          </p:cNvSpPr>
          <p:nvPr/>
        </p:nvSpPr>
        <p:spPr bwMode="auto">
          <a:xfrm rot="21600000">
            <a:off x="5489575" y="2208213"/>
            <a:ext cx="457200" cy="457200"/>
          </a:xfrm>
          <a:prstGeom prst="ellipse">
            <a:avLst/>
          </a:prstGeom>
          <a:solidFill>
            <a:schemeClr val="accent1"/>
          </a:solidFill>
          <a:ln w="19050">
            <a:solidFill>
              <a:schemeClr val="tx1"/>
            </a:solidFill>
            <a:round/>
            <a:headEnd/>
            <a:tailEnd/>
          </a:ln>
          <a:effectLst/>
        </p:spPr>
        <p:txBody>
          <a:bodyPr wrap="none" anchor="ctr"/>
          <a:lstStyle/>
          <a:p>
            <a:pPr algn="ctr" eaLnBrk="1" hangingPunct="1"/>
            <a:r>
              <a:rPr lang="en-US" sz="2400">
                <a:latin typeface="Tahoma" pitchFamily="34" charset="0"/>
              </a:rPr>
              <a:t>V</a:t>
            </a:r>
          </a:p>
        </p:txBody>
      </p:sp>
      <p:sp>
        <p:nvSpPr>
          <p:cNvPr id="1742855" name="Oval 7"/>
          <p:cNvSpPr>
            <a:spLocks noChangeArrowheads="1"/>
          </p:cNvSpPr>
          <p:nvPr/>
        </p:nvSpPr>
        <p:spPr bwMode="auto">
          <a:xfrm rot="21600000">
            <a:off x="5489575" y="4037013"/>
            <a:ext cx="457200" cy="457200"/>
          </a:xfrm>
          <a:prstGeom prst="ellipse">
            <a:avLst/>
          </a:prstGeom>
          <a:solidFill>
            <a:schemeClr val="accent1"/>
          </a:solidFill>
          <a:ln w="19050">
            <a:solidFill>
              <a:schemeClr val="tx1"/>
            </a:solidFill>
            <a:round/>
            <a:headEnd/>
            <a:tailEnd/>
          </a:ln>
          <a:effectLst/>
        </p:spPr>
        <p:txBody>
          <a:bodyPr wrap="none" anchor="ctr"/>
          <a:lstStyle/>
          <a:p>
            <a:pPr algn="ctr" eaLnBrk="1" hangingPunct="1"/>
            <a:r>
              <a:rPr lang="en-US" sz="2400">
                <a:latin typeface="Tahoma" pitchFamily="34" charset="0"/>
              </a:rPr>
              <a:t>W</a:t>
            </a:r>
          </a:p>
        </p:txBody>
      </p:sp>
      <p:sp>
        <p:nvSpPr>
          <p:cNvPr id="1742856" name="Oval 8"/>
          <p:cNvSpPr>
            <a:spLocks noChangeArrowheads="1"/>
          </p:cNvSpPr>
          <p:nvPr/>
        </p:nvSpPr>
        <p:spPr bwMode="auto">
          <a:xfrm rot="21600000">
            <a:off x="7624763" y="3121025"/>
            <a:ext cx="457200" cy="457200"/>
          </a:xfrm>
          <a:prstGeom prst="ellipse">
            <a:avLst/>
          </a:prstGeom>
          <a:solidFill>
            <a:schemeClr val="accent1"/>
          </a:solidFill>
          <a:ln w="19050">
            <a:solidFill>
              <a:schemeClr val="tx1"/>
            </a:solidFill>
            <a:round/>
            <a:headEnd/>
            <a:tailEnd/>
          </a:ln>
          <a:effectLst/>
        </p:spPr>
        <p:txBody>
          <a:bodyPr wrap="none" anchor="ctr"/>
          <a:lstStyle/>
          <a:p>
            <a:pPr algn="ctr" eaLnBrk="1" hangingPunct="1"/>
            <a:r>
              <a:rPr lang="en-US" sz="2400">
                <a:latin typeface="Tahoma" pitchFamily="34" charset="0"/>
              </a:rPr>
              <a:t>Z</a:t>
            </a:r>
          </a:p>
        </p:txBody>
      </p:sp>
      <p:cxnSp>
        <p:nvCxnSpPr>
          <p:cNvPr id="1742857" name="AutoShape 9"/>
          <p:cNvCxnSpPr>
            <a:cxnSpLocks noChangeShapeType="1"/>
            <a:stCxn id="1742854" idx="3"/>
            <a:endCxn id="1742853" idx="7"/>
          </p:cNvCxnSpPr>
          <p:nvPr/>
        </p:nvCxnSpPr>
        <p:spPr bwMode="auto">
          <a:xfrm flipH="1">
            <a:off x="4964113" y="2606675"/>
            <a:ext cx="592137" cy="573088"/>
          </a:xfrm>
          <a:prstGeom prst="straightConnector1">
            <a:avLst/>
          </a:prstGeom>
          <a:noFill/>
          <a:ln w="19050">
            <a:solidFill>
              <a:schemeClr val="tx1"/>
            </a:solidFill>
            <a:round/>
            <a:headEnd/>
            <a:tailEnd/>
          </a:ln>
          <a:effectLst/>
        </p:spPr>
      </p:cxnSp>
      <p:cxnSp>
        <p:nvCxnSpPr>
          <p:cNvPr id="1742858" name="AutoShape 10"/>
          <p:cNvCxnSpPr>
            <a:cxnSpLocks noChangeShapeType="1"/>
            <a:stCxn id="1742855" idx="1"/>
            <a:endCxn id="1742853" idx="5"/>
          </p:cNvCxnSpPr>
          <p:nvPr/>
        </p:nvCxnSpPr>
        <p:spPr bwMode="auto">
          <a:xfrm flipH="1" flipV="1">
            <a:off x="4964113" y="3521075"/>
            <a:ext cx="592137" cy="573088"/>
          </a:xfrm>
          <a:prstGeom prst="straightConnector1">
            <a:avLst/>
          </a:prstGeom>
          <a:noFill/>
          <a:ln w="19050">
            <a:solidFill>
              <a:schemeClr val="tx1"/>
            </a:solidFill>
            <a:round/>
            <a:headEnd/>
            <a:tailEnd/>
          </a:ln>
          <a:effectLst/>
        </p:spPr>
      </p:cxnSp>
      <p:cxnSp>
        <p:nvCxnSpPr>
          <p:cNvPr id="1742859" name="AutoShape 11"/>
          <p:cNvCxnSpPr>
            <a:cxnSpLocks noChangeShapeType="1"/>
            <a:stCxn id="1742855" idx="7"/>
            <a:endCxn id="1742852" idx="3"/>
          </p:cNvCxnSpPr>
          <p:nvPr/>
        </p:nvCxnSpPr>
        <p:spPr bwMode="auto">
          <a:xfrm flipV="1">
            <a:off x="5878513" y="3521075"/>
            <a:ext cx="593725" cy="573088"/>
          </a:xfrm>
          <a:prstGeom prst="straightConnector1">
            <a:avLst/>
          </a:prstGeom>
          <a:noFill/>
          <a:ln w="19050">
            <a:solidFill>
              <a:schemeClr val="tx1"/>
            </a:solidFill>
            <a:round/>
            <a:headEnd/>
            <a:tailEnd/>
          </a:ln>
          <a:effectLst/>
        </p:spPr>
      </p:cxnSp>
      <p:cxnSp>
        <p:nvCxnSpPr>
          <p:cNvPr id="1742860" name="AutoShape 12"/>
          <p:cNvCxnSpPr>
            <a:cxnSpLocks noChangeShapeType="1"/>
            <a:stCxn id="1742854" idx="5"/>
            <a:endCxn id="1742852" idx="1"/>
          </p:cNvCxnSpPr>
          <p:nvPr/>
        </p:nvCxnSpPr>
        <p:spPr bwMode="auto">
          <a:xfrm>
            <a:off x="5878513" y="2606675"/>
            <a:ext cx="593725" cy="573088"/>
          </a:xfrm>
          <a:prstGeom prst="straightConnector1">
            <a:avLst/>
          </a:prstGeom>
          <a:noFill/>
          <a:ln w="19050">
            <a:solidFill>
              <a:schemeClr val="tx1"/>
            </a:solidFill>
            <a:round/>
            <a:headEnd/>
            <a:tailEnd/>
          </a:ln>
          <a:effectLst/>
        </p:spPr>
      </p:cxnSp>
      <p:cxnSp>
        <p:nvCxnSpPr>
          <p:cNvPr id="1742861" name="AutoShape 13"/>
          <p:cNvCxnSpPr>
            <a:cxnSpLocks noChangeShapeType="1"/>
            <a:stCxn id="1742854" idx="4"/>
            <a:endCxn id="1742855" idx="0"/>
          </p:cNvCxnSpPr>
          <p:nvPr/>
        </p:nvCxnSpPr>
        <p:spPr bwMode="auto">
          <a:xfrm>
            <a:off x="5718175" y="2674938"/>
            <a:ext cx="0" cy="1352550"/>
          </a:xfrm>
          <a:prstGeom prst="straightConnector1">
            <a:avLst/>
          </a:prstGeom>
          <a:noFill/>
          <a:ln w="19050">
            <a:solidFill>
              <a:schemeClr val="tx1"/>
            </a:solidFill>
            <a:round/>
            <a:headEnd/>
            <a:tailEnd/>
          </a:ln>
          <a:effectLst/>
        </p:spPr>
      </p:cxnSp>
      <p:sp>
        <p:nvSpPr>
          <p:cNvPr id="1742862" name="Oval 14"/>
          <p:cNvSpPr>
            <a:spLocks noChangeArrowheads="1"/>
          </p:cNvSpPr>
          <p:nvPr/>
        </p:nvSpPr>
        <p:spPr bwMode="auto">
          <a:xfrm rot="21600000">
            <a:off x="6415088" y="4951413"/>
            <a:ext cx="457200" cy="457200"/>
          </a:xfrm>
          <a:prstGeom prst="ellipse">
            <a:avLst/>
          </a:prstGeom>
          <a:solidFill>
            <a:schemeClr val="accent1"/>
          </a:solidFill>
          <a:ln w="19050">
            <a:solidFill>
              <a:schemeClr val="tx1"/>
            </a:solidFill>
            <a:round/>
            <a:headEnd/>
            <a:tailEnd/>
          </a:ln>
          <a:effectLst/>
        </p:spPr>
        <p:txBody>
          <a:bodyPr wrap="none" anchor="ctr"/>
          <a:lstStyle/>
          <a:p>
            <a:pPr algn="ctr" eaLnBrk="1" hangingPunct="1"/>
            <a:r>
              <a:rPr lang="en-US" sz="2400">
                <a:latin typeface="Tahoma" pitchFamily="34" charset="0"/>
              </a:rPr>
              <a:t>Y</a:t>
            </a:r>
          </a:p>
        </p:txBody>
      </p:sp>
      <p:cxnSp>
        <p:nvCxnSpPr>
          <p:cNvPr id="1742863" name="AutoShape 15"/>
          <p:cNvCxnSpPr>
            <a:cxnSpLocks noChangeShapeType="1"/>
            <a:stCxn id="1742855" idx="5"/>
            <a:endCxn id="1742862" idx="1"/>
          </p:cNvCxnSpPr>
          <p:nvPr/>
        </p:nvCxnSpPr>
        <p:spPr bwMode="auto">
          <a:xfrm>
            <a:off x="5878513" y="4435475"/>
            <a:ext cx="603250" cy="573088"/>
          </a:xfrm>
          <a:prstGeom prst="straightConnector1">
            <a:avLst/>
          </a:prstGeom>
          <a:noFill/>
          <a:ln w="19050">
            <a:solidFill>
              <a:schemeClr val="tx1"/>
            </a:solidFill>
            <a:round/>
            <a:headEnd type="triangle" w="med" len="med"/>
            <a:tailEnd/>
          </a:ln>
          <a:effectLst/>
        </p:spPr>
      </p:cxnSp>
      <p:cxnSp>
        <p:nvCxnSpPr>
          <p:cNvPr id="1742864" name="AutoShape 16"/>
          <p:cNvCxnSpPr>
            <a:cxnSpLocks noChangeShapeType="1"/>
            <a:stCxn id="1742852" idx="4"/>
            <a:endCxn id="1742862" idx="0"/>
          </p:cNvCxnSpPr>
          <p:nvPr/>
        </p:nvCxnSpPr>
        <p:spPr bwMode="auto">
          <a:xfrm>
            <a:off x="6634163" y="3589338"/>
            <a:ext cx="9525" cy="1352550"/>
          </a:xfrm>
          <a:prstGeom prst="straightConnector1">
            <a:avLst/>
          </a:prstGeom>
          <a:noFill/>
          <a:ln w="19050">
            <a:solidFill>
              <a:schemeClr val="tx1"/>
            </a:solidFill>
            <a:round/>
            <a:headEnd/>
            <a:tailEnd/>
          </a:ln>
          <a:effectLst/>
        </p:spPr>
      </p:cxnSp>
      <p:sp>
        <p:nvSpPr>
          <p:cNvPr id="1742865" name="Text Box 17"/>
          <p:cNvSpPr txBox="1">
            <a:spLocks noChangeArrowheads="1"/>
          </p:cNvSpPr>
          <p:nvPr/>
        </p:nvSpPr>
        <p:spPr bwMode="auto">
          <a:xfrm rot="21600000">
            <a:off x="4965700" y="2446338"/>
            <a:ext cx="344488" cy="457200"/>
          </a:xfrm>
          <a:prstGeom prst="rect">
            <a:avLst/>
          </a:prstGeom>
          <a:noFill/>
          <a:ln w="19050">
            <a:noFill/>
            <a:miter lim="800000"/>
            <a:headEnd/>
            <a:tailEnd/>
          </a:ln>
          <a:effectLst/>
        </p:spPr>
        <p:txBody>
          <a:bodyPr wrap="none">
            <a:spAutoFit/>
          </a:bodyPr>
          <a:lstStyle/>
          <a:p>
            <a:pPr algn="ctr" eaLnBrk="1" hangingPunct="1"/>
            <a:r>
              <a:rPr lang="en-US" sz="2400">
                <a:latin typeface="Tahoma" pitchFamily="34" charset="0"/>
              </a:rPr>
              <a:t>a</a:t>
            </a:r>
          </a:p>
        </p:txBody>
      </p:sp>
      <p:sp>
        <p:nvSpPr>
          <p:cNvPr id="1742866" name="Text Box 18"/>
          <p:cNvSpPr txBox="1">
            <a:spLocks noChangeArrowheads="1"/>
          </p:cNvSpPr>
          <p:nvPr/>
        </p:nvSpPr>
        <p:spPr bwMode="auto">
          <a:xfrm rot="21600000">
            <a:off x="4953000" y="3589338"/>
            <a:ext cx="325438" cy="457200"/>
          </a:xfrm>
          <a:prstGeom prst="rect">
            <a:avLst/>
          </a:prstGeom>
          <a:noFill/>
          <a:ln w="19050">
            <a:noFill/>
            <a:miter lim="800000"/>
            <a:headEnd/>
            <a:tailEnd/>
          </a:ln>
          <a:effectLst/>
        </p:spPr>
        <p:txBody>
          <a:bodyPr wrap="none">
            <a:spAutoFit/>
          </a:bodyPr>
          <a:lstStyle/>
          <a:p>
            <a:pPr algn="ctr" eaLnBrk="1" hangingPunct="1"/>
            <a:r>
              <a:rPr lang="en-US" sz="2400">
                <a:latin typeface="Tahoma" pitchFamily="34" charset="0"/>
              </a:rPr>
              <a:t>c</a:t>
            </a:r>
          </a:p>
        </p:txBody>
      </p:sp>
      <p:sp>
        <p:nvSpPr>
          <p:cNvPr id="1742867" name="Text Box 19"/>
          <p:cNvSpPr txBox="1">
            <a:spLocks noChangeArrowheads="1"/>
          </p:cNvSpPr>
          <p:nvPr/>
        </p:nvSpPr>
        <p:spPr bwMode="auto">
          <a:xfrm rot="21600000">
            <a:off x="6127750" y="2446338"/>
            <a:ext cx="352425" cy="457200"/>
          </a:xfrm>
          <a:prstGeom prst="rect">
            <a:avLst/>
          </a:prstGeom>
          <a:noFill/>
          <a:ln w="19050">
            <a:noFill/>
            <a:miter lim="800000"/>
            <a:headEnd/>
            <a:tailEnd/>
          </a:ln>
          <a:effectLst/>
        </p:spPr>
        <p:txBody>
          <a:bodyPr wrap="none">
            <a:spAutoFit/>
          </a:bodyPr>
          <a:lstStyle/>
          <a:p>
            <a:pPr algn="ctr" eaLnBrk="1" hangingPunct="1"/>
            <a:r>
              <a:rPr lang="en-US" sz="2400">
                <a:latin typeface="Tahoma" pitchFamily="34" charset="0"/>
              </a:rPr>
              <a:t>b</a:t>
            </a:r>
          </a:p>
        </p:txBody>
      </p:sp>
      <p:sp>
        <p:nvSpPr>
          <p:cNvPr id="1742868" name="Text Box 20"/>
          <p:cNvSpPr txBox="1">
            <a:spLocks noChangeArrowheads="1"/>
          </p:cNvSpPr>
          <p:nvPr/>
        </p:nvSpPr>
        <p:spPr bwMode="auto">
          <a:xfrm rot="21600000">
            <a:off x="6132513" y="3636963"/>
            <a:ext cx="344487" cy="457200"/>
          </a:xfrm>
          <a:prstGeom prst="rect">
            <a:avLst/>
          </a:prstGeom>
          <a:noFill/>
          <a:ln w="19050">
            <a:noFill/>
            <a:miter lim="800000"/>
            <a:headEnd/>
            <a:tailEnd/>
          </a:ln>
          <a:effectLst/>
        </p:spPr>
        <p:txBody>
          <a:bodyPr wrap="none">
            <a:spAutoFit/>
          </a:bodyPr>
          <a:lstStyle/>
          <a:p>
            <a:pPr algn="ctr" eaLnBrk="1" hangingPunct="1"/>
            <a:r>
              <a:rPr lang="en-US" sz="2400">
                <a:latin typeface="Tahoma" pitchFamily="34" charset="0"/>
              </a:rPr>
              <a:t>e</a:t>
            </a:r>
          </a:p>
        </p:txBody>
      </p:sp>
      <p:sp>
        <p:nvSpPr>
          <p:cNvPr id="1742869" name="Text Box 21"/>
          <p:cNvSpPr txBox="1">
            <a:spLocks noChangeArrowheads="1"/>
          </p:cNvSpPr>
          <p:nvPr/>
        </p:nvSpPr>
        <p:spPr bwMode="auto">
          <a:xfrm rot="21600000">
            <a:off x="5680075" y="3122613"/>
            <a:ext cx="352425" cy="457200"/>
          </a:xfrm>
          <a:prstGeom prst="rect">
            <a:avLst/>
          </a:prstGeom>
          <a:noFill/>
          <a:ln w="19050">
            <a:noFill/>
            <a:miter lim="800000"/>
            <a:headEnd/>
            <a:tailEnd/>
          </a:ln>
          <a:effectLst/>
        </p:spPr>
        <p:txBody>
          <a:bodyPr wrap="none">
            <a:spAutoFit/>
          </a:bodyPr>
          <a:lstStyle/>
          <a:p>
            <a:pPr algn="ctr" eaLnBrk="1" hangingPunct="1"/>
            <a:r>
              <a:rPr lang="en-US" sz="2400">
                <a:latin typeface="Tahoma" pitchFamily="34" charset="0"/>
              </a:rPr>
              <a:t>d</a:t>
            </a:r>
          </a:p>
        </p:txBody>
      </p:sp>
      <p:sp>
        <p:nvSpPr>
          <p:cNvPr id="1742870" name="Text Box 22"/>
          <p:cNvSpPr txBox="1">
            <a:spLocks noChangeArrowheads="1"/>
          </p:cNvSpPr>
          <p:nvPr/>
        </p:nvSpPr>
        <p:spPr bwMode="auto">
          <a:xfrm rot="21600000">
            <a:off x="5954713" y="4656138"/>
            <a:ext cx="280987" cy="457200"/>
          </a:xfrm>
          <a:prstGeom prst="rect">
            <a:avLst/>
          </a:prstGeom>
          <a:noFill/>
          <a:ln w="19050">
            <a:noFill/>
            <a:miter lim="800000"/>
            <a:headEnd/>
            <a:tailEnd/>
          </a:ln>
          <a:effectLst/>
        </p:spPr>
        <p:txBody>
          <a:bodyPr wrap="none">
            <a:spAutoFit/>
          </a:bodyPr>
          <a:lstStyle/>
          <a:p>
            <a:pPr algn="ctr" eaLnBrk="1" hangingPunct="1"/>
            <a:r>
              <a:rPr lang="en-US" sz="2400">
                <a:latin typeface="Tahoma" pitchFamily="34" charset="0"/>
              </a:rPr>
              <a:t>f</a:t>
            </a:r>
          </a:p>
        </p:txBody>
      </p:sp>
      <p:sp>
        <p:nvSpPr>
          <p:cNvPr id="1742871" name="Text Box 23"/>
          <p:cNvSpPr txBox="1">
            <a:spLocks noChangeArrowheads="1"/>
          </p:cNvSpPr>
          <p:nvPr/>
        </p:nvSpPr>
        <p:spPr bwMode="auto">
          <a:xfrm rot="21600000">
            <a:off x="6596063" y="4094163"/>
            <a:ext cx="352425" cy="457200"/>
          </a:xfrm>
          <a:prstGeom prst="rect">
            <a:avLst/>
          </a:prstGeom>
          <a:noFill/>
          <a:ln w="19050">
            <a:noFill/>
            <a:miter lim="800000"/>
            <a:headEnd/>
            <a:tailEnd/>
          </a:ln>
          <a:effectLst/>
        </p:spPr>
        <p:txBody>
          <a:bodyPr wrap="none">
            <a:spAutoFit/>
          </a:bodyPr>
          <a:lstStyle/>
          <a:p>
            <a:pPr algn="ctr" eaLnBrk="1" hangingPunct="1"/>
            <a:r>
              <a:rPr lang="en-US" sz="2400">
                <a:latin typeface="Tahoma" pitchFamily="34" charset="0"/>
              </a:rPr>
              <a:t>g</a:t>
            </a:r>
          </a:p>
        </p:txBody>
      </p:sp>
      <p:sp>
        <p:nvSpPr>
          <p:cNvPr id="1742872" name="Text Box 24"/>
          <p:cNvSpPr txBox="1">
            <a:spLocks noChangeArrowheads="1"/>
          </p:cNvSpPr>
          <p:nvPr/>
        </p:nvSpPr>
        <p:spPr bwMode="auto">
          <a:xfrm rot="21600000">
            <a:off x="7099300" y="2663825"/>
            <a:ext cx="352425" cy="457200"/>
          </a:xfrm>
          <a:prstGeom prst="rect">
            <a:avLst/>
          </a:prstGeom>
          <a:noFill/>
          <a:ln w="19050">
            <a:noFill/>
            <a:miter lim="800000"/>
            <a:headEnd/>
            <a:tailEnd/>
          </a:ln>
          <a:effectLst/>
        </p:spPr>
        <p:txBody>
          <a:bodyPr wrap="none">
            <a:spAutoFit/>
          </a:bodyPr>
          <a:lstStyle/>
          <a:p>
            <a:pPr algn="ctr" eaLnBrk="1" hangingPunct="1"/>
            <a:r>
              <a:rPr lang="en-US" sz="2400">
                <a:latin typeface="Tahoma" pitchFamily="34" charset="0"/>
              </a:rPr>
              <a:t>h</a:t>
            </a:r>
          </a:p>
        </p:txBody>
      </p:sp>
      <p:sp>
        <p:nvSpPr>
          <p:cNvPr id="1742873" name="Text Box 25"/>
          <p:cNvSpPr txBox="1">
            <a:spLocks noChangeArrowheads="1"/>
          </p:cNvSpPr>
          <p:nvPr/>
        </p:nvSpPr>
        <p:spPr bwMode="auto">
          <a:xfrm rot="21600000">
            <a:off x="7150100" y="3656013"/>
            <a:ext cx="254000" cy="457200"/>
          </a:xfrm>
          <a:prstGeom prst="rect">
            <a:avLst/>
          </a:prstGeom>
          <a:noFill/>
          <a:ln w="19050">
            <a:noFill/>
            <a:miter lim="800000"/>
            <a:headEnd/>
            <a:tailEnd/>
          </a:ln>
          <a:effectLst/>
        </p:spPr>
        <p:txBody>
          <a:bodyPr wrap="none">
            <a:spAutoFit/>
          </a:bodyPr>
          <a:lstStyle/>
          <a:p>
            <a:pPr algn="ctr" eaLnBrk="1" hangingPunct="1"/>
            <a:r>
              <a:rPr lang="en-US" sz="2400">
                <a:latin typeface="Tahoma" pitchFamily="34" charset="0"/>
              </a:rPr>
              <a:t>i</a:t>
            </a:r>
          </a:p>
        </p:txBody>
      </p:sp>
      <p:sp>
        <p:nvSpPr>
          <p:cNvPr id="1742874" name="Text Box 26"/>
          <p:cNvSpPr txBox="1">
            <a:spLocks noChangeArrowheads="1"/>
          </p:cNvSpPr>
          <p:nvPr/>
        </p:nvSpPr>
        <p:spPr bwMode="auto">
          <a:xfrm rot="21600000">
            <a:off x="8645525" y="3124200"/>
            <a:ext cx="269875" cy="457200"/>
          </a:xfrm>
          <a:prstGeom prst="rect">
            <a:avLst/>
          </a:prstGeom>
          <a:noFill/>
          <a:ln w="19050">
            <a:noFill/>
            <a:miter lim="800000"/>
            <a:headEnd/>
            <a:tailEnd/>
          </a:ln>
          <a:effectLst/>
        </p:spPr>
        <p:txBody>
          <a:bodyPr wrap="none">
            <a:spAutoFit/>
          </a:bodyPr>
          <a:lstStyle/>
          <a:p>
            <a:pPr algn="ctr" eaLnBrk="1" hangingPunct="1"/>
            <a:r>
              <a:rPr lang="en-US" sz="2400">
                <a:latin typeface="Tahoma" pitchFamily="34" charset="0"/>
              </a:rPr>
              <a:t>j</a:t>
            </a:r>
          </a:p>
        </p:txBody>
      </p:sp>
      <p:cxnSp>
        <p:nvCxnSpPr>
          <p:cNvPr id="1742875" name="AutoShape 27"/>
          <p:cNvCxnSpPr>
            <a:cxnSpLocks noChangeShapeType="1"/>
            <a:stCxn id="1742852" idx="5"/>
            <a:endCxn id="1742856" idx="3"/>
          </p:cNvCxnSpPr>
          <p:nvPr/>
        </p:nvCxnSpPr>
        <p:spPr bwMode="auto">
          <a:xfrm rot="5400000" flipH="1" flipV="1">
            <a:off x="7242175" y="3071813"/>
            <a:ext cx="1587" cy="896938"/>
          </a:xfrm>
          <a:prstGeom prst="curvedConnector3">
            <a:avLst>
              <a:gd name="adj1" fmla="val -18100000"/>
            </a:avLst>
          </a:prstGeom>
          <a:noFill/>
          <a:ln w="19050">
            <a:solidFill>
              <a:schemeClr val="tx1"/>
            </a:solidFill>
            <a:round/>
            <a:headEnd/>
            <a:tailEnd/>
          </a:ln>
          <a:effectLst/>
        </p:spPr>
      </p:cxnSp>
      <p:cxnSp>
        <p:nvCxnSpPr>
          <p:cNvPr id="1742876" name="AutoShape 28"/>
          <p:cNvCxnSpPr>
            <a:cxnSpLocks noChangeShapeType="1"/>
            <a:stCxn id="1742852" idx="7"/>
            <a:endCxn id="1742856" idx="1"/>
          </p:cNvCxnSpPr>
          <p:nvPr/>
        </p:nvCxnSpPr>
        <p:spPr bwMode="auto">
          <a:xfrm rot="16200000">
            <a:off x="7242175" y="2730500"/>
            <a:ext cx="1588" cy="896938"/>
          </a:xfrm>
          <a:prstGeom prst="curvedConnector3">
            <a:avLst>
              <a:gd name="adj1" fmla="val 18100000"/>
            </a:avLst>
          </a:prstGeom>
          <a:noFill/>
          <a:ln w="19050">
            <a:solidFill>
              <a:schemeClr val="tx1"/>
            </a:solidFill>
            <a:round/>
            <a:headEnd/>
            <a:tailEnd/>
          </a:ln>
          <a:effectLst/>
        </p:spPr>
      </p:cxnSp>
      <p:cxnSp>
        <p:nvCxnSpPr>
          <p:cNvPr id="1742877" name="AutoShape 29"/>
          <p:cNvCxnSpPr>
            <a:cxnSpLocks noChangeShapeType="1"/>
          </p:cNvCxnSpPr>
          <p:nvPr/>
        </p:nvCxnSpPr>
        <p:spPr bwMode="auto">
          <a:xfrm rot="5400000" flipH="1" flipV="1">
            <a:off x="8516937" y="3370263"/>
            <a:ext cx="341313" cy="1588"/>
          </a:xfrm>
          <a:prstGeom prst="curvedConnector5">
            <a:avLst>
              <a:gd name="adj1" fmla="val -84185"/>
              <a:gd name="adj2" fmla="val -38900000"/>
              <a:gd name="adj3" fmla="val 183722"/>
            </a:avLst>
          </a:prstGeom>
          <a:noFill/>
          <a:ln w="19050">
            <a:solidFill>
              <a:schemeClr val="tx1"/>
            </a:solidFill>
            <a:round/>
            <a:headEnd/>
            <a:tailEnd/>
          </a:ln>
          <a:effectLst/>
        </p:spPr>
      </p:cxn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Date Placeholder 4"/>
          <p:cNvSpPr>
            <a:spLocks noGrp="1"/>
          </p:cNvSpPr>
          <p:nvPr>
            <p:ph type="dt" sz="half" idx="10"/>
          </p:nvPr>
        </p:nvSpPr>
        <p:spPr/>
        <p:txBody>
          <a:bodyPr/>
          <a:lstStyle/>
          <a:p>
            <a:fld id="{33BAA894-1244-4D97-8A61-2C2962D0036A}" type="datetime1">
              <a:rPr lang="en-US"/>
              <a:pPr/>
              <a:t>3/8/2018</a:t>
            </a:fld>
            <a:endParaRPr lang="en-US"/>
          </a:p>
        </p:txBody>
      </p:sp>
      <p:sp>
        <p:nvSpPr>
          <p:cNvPr id="17" name="Slide Number Placeholder 6"/>
          <p:cNvSpPr>
            <a:spLocks noGrp="1"/>
          </p:cNvSpPr>
          <p:nvPr>
            <p:ph type="sldNum" sz="quarter" idx="12"/>
          </p:nvPr>
        </p:nvSpPr>
        <p:spPr/>
        <p:txBody>
          <a:bodyPr/>
          <a:lstStyle/>
          <a:p>
            <a:fld id="{7F9FA535-3005-4693-A33E-265087BC3FF5}" type="slidenum">
              <a:rPr lang="en-US"/>
              <a:pPr/>
              <a:t>18</a:t>
            </a:fld>
            <a:endParaRPr lang="en-US"/>
          </a:p>
        </p:txBody>
      </p:sp>
      <p:sp>
        <p:nvSpPr>
          <p:cNvPr id="1529858" name="Rectangle 2"/>
          <p:cNvSpPr>
            <a:spLocks noGrp="1" noChangeArrowheads="1"/>
          </p:cNvSpPr>
          <p:nvPr>
            <p:ph type="title"/>
          </p:nvPr>
        </p:nvSpPr>
        <p:spPr>
          <a:xfrm>
            <a:off x="457200" y="277813"/>
            <a:ext cx="8229600" cy="893762"/>
          </a:xfrm>
        </p:spPr>
        <p:txBody>
          <a:bodyPr/>
          <a:lstStyle/>
          <a:p>
            <a:r>
              <a:rPr lang="en-US" dirty="0"/>
              <a:t>Property 1  </a:t>
            </a:r>
          </a:p>
        </p:txBody>
      </p:sp>
      <p:sp>
        <p:nvSpPr>
          <p:cNvPr id="1529859" name="Rectangle 3"/>
          <p:cNvSpPr>
            <a:spLocks noGrp="1" noChangeArrowheads="1"/>
          </p:cNvSpPr>
          <p:nvPr>
            <p:ph type="body" sz="half" idx="1"/>
          </p:nvPr>
        </p:nvSpPr>
        <p:spPr>
          <a:xfrm>
            <a:off x="5029200" y="1600200"/>
            <a:ext cx="3733800" cy="1600200"/>
          </a:xfrm>
        </p:spPr>
        <p:txBody>
          <a:bodyPr/>
          <a:lstStyle/>
          <a:p>
            <a:pPr marL="114300" indent="-114300">
              <a:buFont typeface="Wingdings" pitchFamily="2" charset="2"/>
              <a:buNone/>
            </a:pPr>
            <a:r>
              <a:rPr lang="en-US" sz="2400" dirty="0"/>
              <a:t>Notation</a:t>
            </a:r>
          </a:p>
          <a:p>
            <a:pPr marL="1371600" lvl="1" indent="-914400">
              <a:buFontTx/>
              <a:buNone/>
            </a:pPr>
            <a:r>
              <a:rPr lang="en-US" sz="2000" b="1" i="1" dirty="0">
                <a:latin typeface="Times New Roman" pitchFamily="18" charset="0"/>
              </a:rPr>
              <a:t>   m	</a:t>
            </a:r>
            <a:r>
              <a:rPr lang="en-US" sz="2000" dirty="0"/>
              <a:t>number of edges</a:t>
            </a:r>
          </a:p>
          <a:p>
            <a:pPr marL="1371600" lvl="1" indent="-914400">
              <a:buFontTx/>
              <a:buNone/>
            </a:pPr>
            <a:r>
              <a:rPr lang="en-US" sz="2000" dirty="0">
                <a:latin typeface="Times New Roman" pitchFamily="18" charset="0"/>
              </a:rPr>
              <a:t>deg(</a:t>
            </a:r>
            <a:r>
              <a:rPr lang="en-US" sz="2000" b="1" i="1" dirty="0">
                <a:latin typeface="Times New Roman" pitchFamily="18" charset="0"/>
              </a:rPr>
              <a:t>v</a:t>
            </a:r>
            <a:r>
              <a:rPr lang="en-US" sz="2000" dirty="0">
                <a:latin typeface="Times New Roman" pitchFamily="18" charset="0"/>
              </a:rPr>
              <a:t>)</a:t>
            </a:r>
            <a:r>
              <a:rPr lang="en-US" sz="2000" b="1" i="1" dirty="0">
                <a:latin typeface="Times New Roman" pitchFamily="18" charset="0"/>
              </a:rPr>
              <a:t>	</a:t>
            </a:r>
            <a:r>
              <a:rPr lang="en-US" sz="2000" dirty="0"/>
              <a:t>degree of vertex </a:t>
            </a:r>
            <a:r>
              <a:rPr lang="en-US" sz="2000" b="1" i="1" dirty="0">
                <a:latin typeface="Times New Roman" pitchFamily="18" charset="0"/>
              </a:rPr>
              <a:t>v</a:t>
            </a:r>
            <a:endParaRPr lang="en-US" sz="2000" dirty="0"/>
          </a:p>
        </p:txBody>
      </p:sp>
      <p:sp>
        <p:nvSpPr>
          <p:cNvPr id="1529860" name="Rectangle 4"/>
          <p:cNvSpPr>
            <a:spLocks noGrp="1" noChangeArrowheads="1"/>
          </p:cNvSpPr>
          <p:nvPr>
            <p:ph type="body" sz="half" idx="2"/>
          </p:nvPr>
        </p:nvSpPr>
        <p:spPr>
          <a:xfrm>
            <a:off x="457200" y="1295400"/>
            <a:ext cx="3886200" cy="4953000"/>
          </a:xfrm>
        </p:spPr>
        <p:txBody>
          <a:bodyPr/>
          <a:lstStyle/>
          <a:p>
            <a:pPr>
              <a:buFont typeface="Wingdings" pitchFamily="2" charset="2"/>
              <a:buNone/>
            </a:pPr>
            <a:r>
              <a:rPr lang="en-US" sz="2400" dirty="0">
                <a:solidFill>
                  <a:schemeClr val="tx2"/>
                </a:solidFill>
              </a:rPr>
              <a:t>Property 1</a:t>
            </a:r>
          </a:p>
          <a:p>
            <a:pPr lvl="1">
              <a:buFontTx/>
              <a:buNone/>
            </a:pPr>
            <a:r>
              <a:rPr lang="en-US" sz="2800" b="1" dirty="0" err="1">
                <a:latin typeface="Symbol" pitchFamily="18" charset="2"/>
              </a:rPr>
              <a:t>S</a:t>
            </a:r>
            <a:r>
              <a:rPr lang="en-US" sz="2000" b="1" i="1" baseline="-25000" dirty="0" err="1">
                <a:latin typeface="Times New Roman" pitchFamily="18" charset="0"/>
              </a:rPr>
              <a:t>v</a:t>
            </a:r>
            <a:r>
              <a:rPr lang="en-US" sz="2000" b="1" i="1" baseline="-25000" dirty="0">
                <a:latin typeface="Times New Roman" pitchFamily="18" charset="0"/>
              </a:rPr>
              <a:t> </a:t>
            </a:r>
            <a:r>
              <a:rPr lang="en-US" sz="2000" dirty="0">
                <a:latin typeface="Times New Roman" pitchFamily="18" charset="0"/>
              </a:rPr>
              <a:t>deg(</a:t>
            </a:r>
            <a:r>
              <a:rPr lang="en-US" sz="2000" b="1" i="1" dirty="0">
                <a:latin typeface="Times New Roman" pitchFamily="18" charset="0"/>
              </a:rPr>
              <a:t>v</a:t>
            </a:r>
            <a:r>
              <a:rPr lang="en-US" sz="2000" dirty="0">
                <a:latin typeface="Times New Roman" pitchFamily="18" charset="0"/>
              </a:rPr>
              <a:t>)</a:t>
            </a:r>
            <a:r>
              <a:rPr lang="en-US" sz="2000" b="1" i="1" dirty="0">
                <a:latin typeface="Times New Roman" pitchFamily="18" charset="0"/>
              </a:rPr>
              <a:t> </a:t>
            </a:r>
            <a:r>
              <a:rPr lang="en-US" sz="2000" dirty="0">
                <a:latin typeface="Symbol" pitchFamily="18" charset="2"/>
              </a:rPr>
              <a:t>= </a:t>
            </a:r>
            <a:r>
              <a:rPr lang="en-US" sz="2000" dirty="0">
                <a:latin typeface="Times New Roman" pitchFamily="18" charset="0"/>
              </a:rPr>
              <a:t>2</a:t>
            </a:r>
            <a:r>
              <a:rPr lang="en-US" sz="2000" b="1" i="1" dirty="0">
                <a:latin typeface="Times New Roman" pitchFamily="18" charset="0"/>
              </a:rPr>
              <a:t>m</a:t>
            </a:r>
          </a:p>
          <a:p>
            <a:pPr lvl="1">
              <a:buFontTx/>
              <a:buNone/>
            </a:pPr>
            <a:r>
              <a:rPr lang="en-US" sz="2000" dirty="0">
                <a:solidFill>
                  <a:srgbClr val="FFFF00"/>
                </a:solidFill>
              </a:rPr>
              <a:t>Proof:</a:t>
            </a:r>
            <a:r>
              <a:rPr lang="en-US" sz="2000" dirty="0"/>
              <a:t> each edge is counted twice</a:t>
            </a:r>
          </a:p>
          <a:p>
            <a:pPr lvl="1">
              <a:buFontTx/>
              <a:buNone/>
            </a:pPr>
            <a:endParaRPr lang="en-US" sz="2000" dirty="0"/>
          </a:p>
          <a:p>
            <a:pPr lvl="1">
              <a:buFontTx/>
              <a:buNone/>
            </a:pPr>
            <a:r>
              <a:rPr lang="en-US" sz="2000" dirty="0"/>
              <a:t>3+3+3+3=12=2*6</a:t>
            </a:r>
          </a:p>
          <a:p>
            <a:pPr>
              <a:buFont typeface="Wingdings" pitchFamily="2" charset="2"/>
              <a:buNone/>
            </a:pPr>
            <a:endParaRPr lang="en-US" sz="2400" dirty="0">
              <a:solidFill>
                <a:schemeClr val="tx2"/>
              </a:solidFill>
            </a:endParaRPr>
          </a:p>
          <a:p>
            <a:pPr>
              <a:buFont typeface="Wingdings" pitchFamily="2" charset="2"/>
              <a:buNone/>
            </a:pPr>
            <a:endParaRPr lang="en-US" sz="2400" dirty="0">
              <a:solidFill>
                <a:schemeClr val="tx2"/>
              </a:solidFill>
            </a:endParaRPr>
          </a:p>
        </p:txBody>
      </p:sp>
      <p:sp>
        <p:nvSpPr>
          <p:cNvPr id="1529861" name="Oval 5"/>
          <p:cNvSpPr>
            <a:spLocks noChangeArrowheads="1"/>
          </p:cNvSpPr>
          <p:nvPr/>
        </p:nvSpPr>
        <p:spPr bwMode="auto">
          <a:xfrm>
            <a:off x="4267200" y="4454525"/>
            <a:ext cx="304800" cy="304800"/>
          </a:xfrm>
          <a:prstGeom prst="ellipse">
            <a:avLst/>
          </a:prstGeom>
          <a:solidFill>
            <a:srgbClr val="FF0000"/>
          </a:solidFill>
          <a:ln w="19050">
            <a:solidFill>
              <a:schemeClr val="tx1"/>
            </a:solidFill>
            <a:round/>
            <a:headEnd/>
            <a:tailEnd/>
          </a:ln>
          <a:effectLst/>
        </p:spPr>
        <p:txBody>
          <a:bodyPr wrap="none" anchor="ctr"/>
          <a:lstStyle/>
          <a:p>
            <a:endParaRPr lang="en-US"/>
          </a:p>
        </p:txBody>
      </p:sp>
      <p:sp>
        <p:nvSpPr>
          <p:cNvPr id="1529862" name="Oval 6"/>
          <p:cNvSpPr>
            <a:spLocks noChangeArrowheads="1"/>
          </p:cNvSpPr>
          <p:nvPr/>
        </p:nvSpPr>
        <p:spPr bwMode="auto">
          <a:xfrm>
            <a:off x="5181600" y="3540125"/>
            <a:ext cx="304800" cy="304800"/>
          </a:xfrm>
          <a:prstGeom prst="ellipse">
            <a:avLst/>
          </a:prstGeom>
          <a:solidFill>
            <a:srgbClr val="FF0000"/>
          </a:solidFill>
          <a:ln w="19050">
            <a:solidFill>
              <a:schemeClr val="tx1"/>
            </a:solidFill>
            <a:round/>
            <a:headEnd/>
            <a:tailEnd/>
          </a:ln>
          <a:effectLst/>
        </p:spPr>
        <p:txBody>
          <a:bodyPr wrap="none" anchor="ctr"/>
          <a:lstStyle/>
          <a:p>
            <a:endParaRPr lang="en-US"/>
          </a:p>
        </p:txBody>
      </p:sp>
      <p:sp>
        <p:nvSpPr>
          <p:cNvPr id="1529863" name="Oval 7"/>
          <p:cNvSpPr>
            <a:spLocks noChangeArrowheads="1"/>
          </p:cNvSpPr>
          <p:nvPr/>
        </p:nvSpPr>
        <p:spPr bwMode="auto">
          <a:xfrm>
            <a:off x="5181600" y="5445125"/>
            <a:ext cx="304800" cy="304800"/>
          </a:xfrm>
          <a:prstGeom prst="ellipse">
            <a:avLst/>
          </a:prstGeom>
          <a:solidFill>
            <a:srgbClr val="FF0000"/>
          </a:solidFill>
          <a:ln w="19050">
            <a:solidFill>
              <a:schemeClr val="tx1"/>
            </a:solidFill>
            <a:round/>
            <a:headEnd/>
            <a:tailEnd/>
          </a:ln>
          <a:effectLst/>
        </p:spPr>
        <p:txBody>
          <a:bodyPr wrap="none" anchor="ctr"/>
          <a:lstStyle/>
          <a:p>
            <a:endParaRPr lang="en-US"/>
          </a:p>
        </p:txBody>
      </p:sp>
      <p:sp>
        <p:nvSpPr>
          <p:cNvPr id="1529864" name="Oval 8"/>
          <p:cNvSpPr>
            <a:spLocks noChangeArrowheads="1"/>
          </p:cNvSpPr>
          <p:nvPr/>
        </p:nvSpPr>
        <p:spPr bwMode="auto">
          <a:xfrm>
            <a:off x="6096000" y="4454525"/>
            <a:ext cx="304800" cy="304800"/>
          </a:xfrm>
          <a:prstGeom prst="ellipse">
            <a:avLst/>
          </a:prstGeom>
          <a:solidFill>
            <a:srgbClr val="FF0000"/>
          </a:solidFill>
          <a:ln w="19050">
            <a:solidFill>
              <a:schemeClr val="tx1"/>
            </a:solidFill>
            <a:round/>
            <a:headEnd/>
            <a:tailEnd/>
          </a:ln>
          <a:effectLst/>
        </p:spPr>
        <p:txBody>
          <a:bodyPr wrap="none" anchor="ctr"/>
          <a:lstStyle/>
          <a:p>
            <a:endParaRPr lang="en-US"/>
          </a:p>
        </p:txBody>
      </p:sp>
      <p:cxnSp>
        <p:nvCxnSpPr>
          <p:cNvPr id="1529865" name="AutoShape 9"/>
          <p:cNvCxnSpPr>
            <a:cxnSpLocks noChangeShapeType="1"/>
            <a:stCxn id="1529862" idx="5"/>
            <a:endCxn id="1529864" idx="1"/>
          </p:cNvCxnSpPr>
          <p:nvPr/>
        </p:nvCxnSpPr>
        <p:spPr bwMode="auto">
          <a:xfrm>
            <a:off x="5441950" y="3810000"/>
            <a:ext cx="698500" cy="679450"/>
          </a:xfrm>
          <a:prstGeom prst="straightConnector1">
            <a:avLst/>
          </a:prstGeom>
          <a:noFill/>
          <a:ln w="19050">
            <a:solidFill>
              <a:schemeClr val="tx1"/>
            </a:solidFill>
            <a:round/>
            <a:headEnd/>
            <a:tailEnd/>
          </a:ln>
          <a:effectLst/>
        </p:spPr>
      </p:cxnSp>
      <p:cxnSp>
        <p:nvCxnSpPr>
          <p:cNvPr id="1529866" name="AutoShape 10"/>
          <p:cNvCxnSpPr>
            <a:cxnSpLocks noChangeShapeType="1"/>
            <a:stCxn id="1529862" idx="3"/>
            <a:endCxn id="1529861" idx="7"/>
          </p:cNvCxnSpPr>
          <p:nvPr/>
        </p:nvCxnSpPr>
        <p:spPr bwMode="auto">
          <a:xfrm flipH="1">
            <a:off x="4527550" y="3810000"/>
            <a:ext cx="698500" cy="679450"/>
          </a:xfrm>
          <a:prstGeom prst="straightConnector1">
            <a:avLst/>
          </a:prstGeom>
          <a:noFill/>
          <a:ln w="19050">
            <a:solidFill>
              <a:schemeClr val="tx1"/>
            </a:solidFill>
            <a:round/>
            <a:headEnd/>
            <a:tailEnd/>
          </a:ln>
          <a:effectLst/>
        </p:spPr>
      </p:cxnSp>
      <p:cxnSp>
        <p:nvCxnSpPr>
          <p:cNvPr id="1529867" name="AutoShape 11"/>
          <p:cNvCxnSpPr>
            <a:cxnSpLocks noChangeShapeType="1"/>
            <a:stCxn id="1529863" idx="1"/>
            <a:endCxn id="1529861" idx="5"/>
          </p:cNvCxnSpPr>
          <p:nvPr/>
        </p:nvCxnSpPr>
        <p:spPr bwMode="auto">
          <a:xfrm flipH="1" flipV="1">
            <a:off x="4527550" y="4724400"/>
            <a:ext cx="698500" cy="755650"/>
          </a:xfrm>
          <a:prstGeom prst="straightConnector1">
            <a:avLst/>
          </a:prstGeom>
          <a:noFill/>
          <a:ln w="19050">
            <a:solidFill>
              <a:schemeClr val="tx1"/>
            </a:solidFill>
            <a:round/>
            <a:headEnd/>
            <a:tailEnd/>
          </a:ln>
          <a:effectLst/>
        </p:spPr>
      </p:cxnSp>
      <p:cxnSp>
        <p:nvCxnSpPr>
          <p:cNvPr id="1529868" name="AutoShape 12"/>
          <p:cNvCxnSpPr>
            <a:cxnSpLocks noChangeShapeType="1"/>
            <a:stCxn id="1529864" idx="3"/>
            <a:endCxn id="1529863" idx="7"/>
          </p:cNvCxnSpPr>
          <p:nvPr/>
        </p:nvCxnSpPr>
        <p:spPr bwMode="auto">
          <a:xfrm flipH="1">
            <a:off x="5441950" y="4724400"/>
            <a:ext cx="698500" cy="755650"/>
          </a:xfrm>
          <a:prstGeom prst="straightConnector1">
            <a:avLst/>
          </a:prstGeom>
          <a:noFill/>
          <a:ln w="19050">
            <a:solidFill>
              <a:schemeClr val="tx1"/>
            </a:solidFill>
            <a:round/>
            <a:headEnd/>
            <a:tailEnd/>
          </a:ln>
          <a:effectLst/>
        </p:spPr>
      </p:cxnSp>
      <p:cxnSp>
        <p:nvCxnSpPr>
          <p:cNvPr id="1529869" name="AutoShape 13"/>
          <p:cNvCxnSpPr>
            <a:cxnSpLocks noChangeShapeType="1"/>
            <a:stCxn id="1529864" idx="2"/>
            <a:endCxn id="1529861" idx="6"/>
          </p:cNvCxnSpPr>
          <p:nvPr/>
        </p:nvCxnSpPr>
        <p:spPr bwMode="auto">
          <a:xfrm flipH="1">
            <a:off x="4581525" y="4606925"/>
            <a:ext cx="1504950" cy="0"/>
          </a:xfrm>
          <a:prstGeom prst="straightConnector1">
            <a:avLst/>
          </a:prstGeom>
          <a:noFill/>
          <a:ln w="19050">
            <a:solidFill>
              <a:schemeClr val="tx1"/>
            </a:solidFill>
            <a:round/>
            <a:headEnd/>
            <a:tailEnd/>
          </a:ln>
          <a:effectLst/>
        </p:spPr>
      </p:cxnSp>
      <p:cxnSp>
        <p:nvCxnSpPr>
          <p:cNvPr id="1529870" name="AutoShape 14"/>
          <p:cNvCxnSpPr>
            <a:cxnSpLocks noChangeShapeType="1"/>
            <a:stCxn id="1529863" idx="0"/>
            <a:endCxn id="1529862" idx="4"/>
          </p:cNvCxnSpPr>
          <p:nvPr/>
        </p:nvCxnSpPr>
        <p:spPr bwMode="auto">
          <a:xfrm flipV="1">
            <a:off x="5334000" y="3854450"/>
            <a:ext cx="0" cy="1581150"/>
          </a:xfrm>
          <a:prstGeom prst="straightConnector1">
            <a:avLst/>
          </a:prstGeom>
          <a:noFill/>
          <a:ln w="19050">
            <a:solidFill>
              <a:schemeClr val="tx1"/>
            </a:solidFill>
            <a:round/>
            <a:headEnd/>
            <a:tailEnd/>
          </a:ln>
          <a:effectLst/>
        </p:spPr>
      </p:cxnSp>
      <p:sp>
        <p:nvSpPr>
          <p:cNvPr id="1529871" name="Rectangle 15" descr="Rectangle: Click to edit Master text styles&#10;Second level&#10;Third level&#10;Fourth level&#10;Fifth level"/>
          <p:cNvSpPr>
            <a:spLocks noChangeArrowheads="1"/>
          </p:cNvSpPr>
          <p:nvPr/>
        </p:nvSpPr>
        <p:spPr bwMode="auto">
          <a:xfrm>
            <a:off x="6481482" y="3531160"/>
            <a:ext cx="2286000" cy="1828800"/>
          </a:xfrm>
          <a:prstGeom prst="rect">
            <a:avLst/>
          </a:prstGeom>
          <a:noFill/>
          <a:ln w="9525">
            <a:noFill/>
            <a:miter lim="800000"/>
            <a:headEnd/>
            <a:tailEnd/>
          </a:ln>
          <a:effectLst/>
        </p:spPr>
        <p:txBody>
          <a:bodyPr/>
          <a:lstStyle/>
          <a:p>
            <a:pPr marL="342900" indent="-342900" eaLnBrk="1" hangingPunct="1">
              <a:spcBef>
                <a:spcPct val="20000"/>
              </a:spcBef>
              <a:buClr>
                <a:schemeClr val="hlink"/>
              </a:buClr>
              <a:buSzPct val="90000"/>
              <a:buFont typeface="Wingdings" pitchFamily="2" charset="2"/>
              <a:buNone/>
            </a:pPr>
            <a:r>
              <a:rPr lang="en-US" sz="2400" dirty="0">
                <a:effectLst>
                  <a:outerShdw blurRad="38100" dist="38100" dir="2700000" algn="tl">
                    <a:srgbClr val="000000"/>
                  </a:outerShdw>
                </a:effectLst>
              </a:rPr>
              <a:t>Example</a:t>
            </a:r>
          </a:p>
          <a:p>
            <a:pPr marL="742950" lvl="1" indent="-285750" eaLnBrk="1" hangingPunct="1">
              <a:spcBef>
                <a:spcPct val="20000"/>
              </a:spcBef>
            </a:pPr>
            <a:r>
              <a:rPr lang="en-US" sz="2400" b="1" i="1" dirty="0">
                <a:effectLst>
                  <a:outerShdw blurRad="38100" dist="38100" dir="2700000" algn="tl">
                    <a:srgbClr val="000000"/>
                  </a:outerShdw>
                </a:effectLst>
                <a:latin typeface="Times New Roman" pitchFamily="18" charset="0"/>
              </a:rPr>
              <a:t>m </a:t>
            </a:r>
            <a:r>
              <a:rPr lang="en-US" sz="2400" b="1" dirty="0">
                <a:effectLst>
                  <a:outerShdw blurRad="38100" dist="38100" dir="2700000" algn="tl">
                    <a:srgbClr val="000000"/>
                  </a:outerShdw>
                </a:effectLst>
                <a:latin typeface="Symbol" pitchFamily="18" charset="2"/>
                <a:sym typeface="Symbol" pitchFamily="18" charset="2"/>
              </a:rPr>
              <a:t>= </a:t>
            </a:r>
            <a:r>
              <a:rPr lang="en-US" sz="2400" dirty="0">
                <a:effectLst>
                  <a:outerShdw blurRad="38100" dist="38100" dir="2700000" algn="tl">
                    <a:srgbClr val="000000"/>
                  </a:outerShdw>
                </a:effectLst>
                <a:latin typeface="Times New Roman" pitchFamily="18" charset="0"/>
              </a:rPr>
              <a:t>6</a:t>
            </a:r>
          </a:p>
          <a:p>
            <a:pPr marL="742950" lvl="1" indent="-285750" eaLnBrk="1" hangingPunct="1">
              <a:spcBef>
                <a:spcPct val="20000"/>
              </a:spcBef>
            </a:pPr>
            <a:r>
              <a:rPr lang="en-US" sz="2400" dirty="0">
                <a:effectLst>
                  <a:outerShdw blurRad="38100" dist="38100" dir="2700000" algn="tl">
                    <a:srgbClr val="000000"/>
                  </a:outerShdw>
                </a:effectLst>
                <a:latin typeface="Times New Roman" pitchFamily="18" charset="0"/>
              </a:rPr>
              <a:t>deg(</a:t>
            </a:r>
            <a:r>
              <a:rPr lang="en-US" sz="2400" b="1" i="1" dirty="0">
                <a:effectLst>
                  <a:outerShdw blurRad="38100" dist="38100" dir="2700000" algn="tl">
                    <a:srgbClr val="000000"/>
                  </a:outerShdw>
                </a:effectLst>
                <a:latin typeface="Times New Roman" pitchFamily="18" charset="0"/>
              </a:rPr>
              <a:t>v</a:t>
            </a:r>
            <a:r>
              <a:rPr lang="en-US" sz="2400" dirty="0">
                <a:effectLst>
                  <a:outerShdw blurRad="38100" dist="38100" dir="2700000" algn="tl">
                    <a:srgbClr val="000000"/>
                  </a:outerShdw>
                </a:effectLst>
                <a:latin typeface="Times New Roman" pitchFamily="18" charset="0"/>
              </a:rPr>
              <a:t>)</a:t>
            </a:r>
            <a:r>
              <a:rPr lang="en-US" sz="2400" b="1" i="1" dirty="0">
                <a:effectLst>
                  <a:outerShdw blurRad="38100" dist="38100" dir="2700000" algn="tl">
                    <a:srgbClr val="000000"/>
                  </a:outerShdw>
                </a:effectLst>
                <a:latin typeface="Times New Roman" pitchFamily="18" charset="0"/>
              </a:rPr>
              <a:t> </a:t>
            </a:r>
            <a:r>
              <a:rPr lang="en-US" sz="2400" dirty="0">
                <a:effectLst>
                  <a:outerShdw blurRad="38100" dist="38100" dir="2700000" algn="tl">
                    <a:srgbClr val="000000"/>
                  </a:outerShdw>
                </a:effectLst>
                <a:latin typeface="Symbol" pitchFamily="18" charset="2"/>
              </a:rPr>
              <a:t>= </a:t>
            </a:r>
            <a:r>
              <a:rPr lang="en-US" sz="2400" dirty="0">
                <a:effectLst>
                  <a:outerShdw blurRad="38100" dist="38100" dir="2700000" algn="tl">
                    <a:srgbClr val="000000"/>
                  </a:outerShdw>
                </a:effectLst>
                <a:latin typeface="Times New Roman" pitchFamily="18" charset="0"/>
              </a:rPr>
              <a:t>3</a:t>
            </a:r>
          </a:p>
        </p:txBody>
      </p:sp>
    </p:spTree>
    <p:extLst>
      <p:ext uri="{BB962C8B-B14F-4D97-AF65-F5344CB8AC3E}">
        <p14:creationId xmlns:p14="http://schemas.microsoft.com/office/powerpoint/2010/main" val="39961794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Date Placeholder 4"/>
          <p:cNvSpPr>
            <a:spLocks noGrp="1"/>
          </p:cNvSpPr>
          <p:nvPr>
            <p:ph type="dt" sz="half" idx="10"/>
          </p:nvPr>
        </p:nvSpPr>
        <p:spPr/>
        <p:txBody>
          <a:bodyPr/>
          <a:lstStyle/>
          <a:p>
            <a:fld id="{33BAA894-1244-4D97-8A61-2C2962D0036A}" type="datetime1">
              <a:rPr lang="en-US"/>
              <a:pPr/>
              <a:t>3/8/2018</a:t>
            </a:fld>
            <a:endParaRPr lang="en-US"/>
          </a:p>
        </p:txBody>
      </p:sp>
      <p:sp>
        <p:nvSpPr>
          <p:cNvPr id="17" name="Slide Number Placeholder 6"/>
          <p:cNvSpPr>
            <a:spLocks noGrp="1"/>
          </p:cNvSpPr>
          <p:nvPr>
            <p:ph type="sldNum" sz="quarter" idx="12"/>
          </p:nvPr>
        </p:nvSpPr>
        <p:spPr/>
        <p:txBody>
          <a:bodyPr/>
          <a:lstStyle/>
          <a:p>
            <a:fld id="{7F9FA535-3005-4693-A33E-265087BC3FF5}" type="slidenum">
              <a:rPr lang="en-US"/>
              <a:pPr/>
              <a:t>19</a:t>
            </a:fld>
            <a:endParaRPr lang="en-US"/>
          </a:p>
        </p:txBody>
      </p:sp>
      <p:sp>
        <p:nvSpPr>
          <p:cNvPr id="1529858" name="Rectangle 2"/>
          <p:cNvSpPr>
            <a:spLocks noGrp="1" noChangeArrowheads="1"/>
          </p:cNvSpPr>
          <p:nvPr>
            <p:ph type="title"/>
          </p:nvPr>
        </p:nvSpPr>
        <p:spPr>
          <a:xfrm>
            <a:off x="457200" y="277813"/>
            <a:ext cx="8229600" cy="893762"/>
          </a:xfrm>
        </p:spPr>
        <p:txBody>
          <a:bodyPr/>
          <a:lstStyle/>
          <a:p>
            <a:r>
              <a:rPr lang="en-US" dirty="0"/>
              <a:t>Property 2</a:t>
            </a:r>
          </a:p>
        </p:txBody>
      </p:sp>
      <p:sp>
        <p:nvSpPr>
          <p:cNvPr id="1529859" name="Rectangle 3"/>
          <p:cNvSpPr>
            <a:spLocks noGrp="1" noChangeArrowheads="1"/>
          </p:cNvSpPr>
          <p:nvPr>
            <p:ph type="body" sz="half" idx="1"/>
          </p:nvPr>
        </p:nvSpPr>
        <p:spPr>
          <a:xfrm>
            <a:off x="5029200" y="1600200"/>
            <a:ext cx="3733800" cy="1600200"/>
          </a:xfrm>
        </p:spPr>
        <p:txBody>
          <a:bodyPr/>
          <a:lstStyle/>
          <a:p>
            <a:pPr marL="114300" indent="-114300">
              <a:buFont typeface="Wingdings" pitchFamily="2" charset="2"/>
              <a:buNone/>
            </a:pPr>
            <a:r>
              <a:rPr lang="en-US" sz="2400" dirty="0"/>
              <a:t>Notation</a:t>
            </a:r>
          </a:p>
          <a:p>
            <a:pPr marL="1371600" lvl="1" indent="-914400">
              <a:buFontTx/>
              <a:buNone/>
            </a:pPr>
            <a:r>
              <a:rPr lang="en-US" sz="2000" b="1" i="1" dirty="0">
                <a:latin typeface="Times New Roman" pitchFamily="18" charset="0"/>
              </a:rPr>
              <a:t>   m	</a:t>
            </a:r>
            <a:r>
              <a:rPr lang="en-US" sz="2000" dirty="0"/>
              <a:t>number of edges</a:t>
            </a:r>
          </a:p>
        </p:txBody>
      </p:sp>
      <p:sp>
        <p:nvSpPr>
          <p:cNvPr id="1529860" name="Rectangle 4"/>
          <p:cNvSpPr>
            <a:spLocks noGrp="1" noChangeArrowheads="1"/>
          </p:cNvSpPr>
          <p:nvPr>
            <p:ph type="body" sz="half" idx="2"/>
          </p:nvPr>
        </p:nvSpPr>
        <p:spPr>
          <a:xfrm>
            <a:off x="365219" y="1267027"/>
            <a:ext cx="3886200" cy="4953000"/>
          </a:xfrm>
        </p:spPr>
        <p:txBody>
          <a:bodyPr/>
          <a:lstStyle/>
          <a:p>
            <a:pPr>
              <a:buFont typeface="Wingdings" pitchFamily="2" charset="2"/>
              <a:buNone/>
            </a:pPr>
            <a:r>
              <a:rPr lang="en-US" sz="2400" dirty="0">
                <a:solidFill>
                  <a:schemeClr val="tx2"/>
                </a:solidFill>
              </a:rPr>
              <a:t>Property 2</a:t>
            </a:r>
          </a:p>
          <a:p>
            <a:pPr lvl="1">
              <a:buFontTx/>
              <a:buNone/>
            </a:pPr>
            <a:r>
              <a:rPr lang="en-US" sz="2800" b="1" dirty="0" err="1">
                <a:effectLst/>
                <a:latin typeface="Symbol" pitchFamily="18" charset="2"/>
              </a:rPr>
              <a:t>S</a:t>
            </a:r>
            <a:r>
              <a:rPr lang="en-US" sz="2000" b="1" i="1" baseline="-25000" dirty="0" err="1">
                <a:effectLst/>
                <a:latin typeface="Times New Roman" pitchFamily="18" charset="0"/>
              </a:rPr>
              <a:t>v</a:t>
            </a:r>
            <a:r>
              <a:rPr lang="en-US" sz="2000" b="1" i="1" baseline="-25000" dirty="0">
                <a:effectLst/>
                <a:latin typeface="Times New Roman" pitchFamily="18" charset="0"/>
              </a:rPr>
              <a:t> </a:t>
            </a:r>
            <a:r>
              <a:rPr lang="en-US" sz="2000" dirty="0" err="1">
                <a:effectLst/>
                <a:latin typeface="Times New Roman" pitchFamily="18" charset="0"/>
              </a:rPr>
              <a:t>indeg</a:t>
            </a:r>
            <a:r>
              <a:rPr lang="en-US" sz="2000" dirty="0">
                <a:effectLst/>
                <a:latin typeface="Times New Roman" pitchFamily="18" charset="0"/>
              </a:rPr>
              <a:t>(</a:t>
            </a:r>
            <a:r>
              <a:rPr lang="en-US" sz="2000" b="1" i="1" dirty="0">
                <a:effectLst/>
                <a:latin typeface="Times New Roman" pitchFamily="18" charset="0"/>
              </a:rPr>
              <a:t>v</a:t>
            </a:r>
            <a:r>
              <a:rPr lang="en-US" sz="2000" dirty="0">
                <a:effectLst/>
                <a:latin typeface="Times New Roman" pitchFamily="18" charset="0"/>
              </a:rPr>
              <a:t>)</a:t>
            </a:r>
            <a:r>
              <a:rPr lang="en-US" sz="2000" b="1" i="1" dirty="0">
                <a:effectLst/>
                <a:latin typeface="Times New Roman" pitchFamily="18" charset="0"/>
              </a:rPr>
              <a:t> </a:t>
            </a:r>
            <a:r>
              <a:rPr lang="en-US" sz="2000" dirty="0">
                <a:effectLst/>
                <a:latin typeface="Symbol" pitchFamily="18" charset="2"/>
              </a:rPr>
              <a:t>= </a:t>
            </a:r>
            <a:r>
              <a:rPr lang="en-US" sz="2800" b="1" dirty="0" err="1">
                <a:effectLst/>
                <a:latin typeface="Symbol" pitchFamily="18" charset="2"/>
              </a:rPr>
              <a:t>S</a:t>
            </a:r>
            <a:r>
              <a:rPr lang="en-US" sz="2000" b="1" i="1" baseline="-25000" dirty="0" err="1">
                <a:effectLst/>
                <a:latin typeface="Times New Roman" pitchFamily="18" charset="0"/>
              </a:rPr>
              <a:t>v</a:t>
            </a:r>
            <a:r>
              <a:rPr lang="en-US" sz="2000" b="1" i="1" baseline="-25000" dirty="0">
                <a:effectLst/>
                <a:latin typeface="Times New Roman" pitchFamily="18" charset="0"/>
              </a:rPr>
              <a:t> </a:t>
            </a:r>
            <a:r>
              <a:rPr lang="en-US" sz="2000" b="1" i="1" dirty="0" err="1">
                <a:effectLst/>
                <a:latin typeface="Times New Roman" pitchFamily="18" charset="0"/>
              </a:rPr>
              <a:t>out</a:t>
            </a:r>
            <a:r>
              <a:rPr lang="en-US" sz="2000" dirty="0" err="1">
                <a:effectLst/>
                <a:latin typeface="Times New Roman" pitchFamily="18" charset="0"/>
              </a:rPr>
              <a:t>deg</a:t>
            </a:r>
            <a:r>
              <a:rPr lang="en-US" sz="2000" dirty="0">
                <a:effectLst/>
                <a:latin typeface="Times New Roman" pitchFamily="18" charset="0"/>
              </a:rPr>
              <a:t>(</a:t>
            </a:r>
            <a:r>
              <a:rPr lang="en-US" sz="2000" b="1" i="1" dirty="0">
                <a:effectLst/>
                <a:latin typeface="Times New Roman" pitchFamily="18" charset="0"/>
              </a:rPr>
              <a:t>v</a:t>
            </a:r>
            <a:r>
              <a:rPr lang="en-US" sz="2000" dirty="0">
                <a:effectLst/>
                <a:latin typeface="Times New Roman" pitchFamily="18" charset="0"/>
              </a:rPr>
              <a:t>)</a:t>
            </a:r>
            <a:r>
              <a:rPr lang="en-US" sz="2000" b="1" i="1" dirty="0">
                <a:effectLst/>
                <a:latin typeface="Times New Roman" pitchFamily="18" charset="0"/>
              </a:rPr>
              <a:t> </a:t>
            </a:r>
            <a:r>
              <a:rPr lang="en-US" sz="2000" dirty="0">
                <a:effectLst/>
                <a:latin typeface="Symbol" pitchFamily="18" charset="2"/>
              </a:rPr>
              <a:t>= </a:t>
            </a:r>
            <a:r>
              <a:rPr lang="en-US" sz="2000" b="1" i="1" dirty="0">
                <a:effectLst/>
                <a:latin typeface="Times New Roman" pitchFamily="18" charset="0"/>
              </a:rPr>
              <a:t>m</a:t>
            </a:r>
          </a:p>
          <a:p>
            <a:pPr lvl="1">
              <a:buFontTx/>
              <a:buNone/>
            </a:pPr>
            <a:r>
              <a:rPr lang="en-US" sz="2000" dirty="0">
                <a:solidFill>
                  <a:srgbClr val="FFFF00"/>
                </a:solidFill>
                <a:effectLst/>
              </a:rPr>
              <a:t>Proof:</a:t>
            </a:r>
            <a:r>
              <a:rPr lang="en-US" sz="2000" dirty="0">
                <a:effectLst/>
              </a:rPr>
              <a:t> each edge contributes one unit to the in-degree and one unit to the out-degree</a:t>
            </a:r>
            <a:endParaRPr lang="en-US" sz="2000" b="1" i="1" dirty="0">
              <a:effectLst/>
              <a:latin typeface="Times New Roman" pitchFamily="18" charset="0"/>
            </a:endParaRPr>
          </a:p>
          <a:p>
            <a:pPr>
              <a:buFont typeface="Wingdings" pitchFamily="2" charset="2"/>
              <a:buNone/>
            </a:pPr>
            <a:endParaRPr lang="en-US" sz="2400" dirty="0">
              <a:solidFill>
                <a:schemeClr val="tx2"/>
              </a:solidFill>
            </a:endParaRPr>
          </a:p>
          <a:p>
            <a:pPr>
              <a:buFont typeface="Wingdings" pitchFamily="2" charset="2"/>
              <a:buNone/>
            </a:pPr>
            <a:endParaRPr lang="en-US" sz="2400" dirty="0">
              <a:solidFill>
                <a:schemeClr val="tx2"/>
              </a:solidFill>
            </a:endParaRPr>
          </a:p>
        </p:txBody>
      </p:sp>
      <p:sp>
        <p:nvSpPr>
          <p:cNvPr id="1529871" name="Rectangle 15" descr="Rectangle: Click to edit Master text styles&#10;Second level&#10;Third level&#10;Fourth level&#10;Fifth level"/>
          <p:cNvSpPr>
            <a:spLocks noChangeArrowheads="1"/>
          </p:cNvSpPr>
          <p:nvPr/>
        </p:nvSpPr>
        <p:spPr bwMode="auto">
          <a:xfrm>
            <a:off x="4191000" y="3276600"/>
            <a:ext cx="4648200" cy="1828800"/>
          </a:xfrm>
          <a:prstGeom prst="rect">
            <a:avLst/>
          </a:prstGeom>
          <a:noFill/>
          <a:ln w="9525">
            <a:noFill/>
            <a:miter lim="800000"/>
            <a:headEnd/>
            <a:tailEnd/>
          </a:ln>
          <a:effectLst/>
        </p:spPr>
        <p:txBody>
          <a:bodyPr/>
          <a:lstStyle/>
          <a:p>
            <a:pPr marL="342900" indent="-342900" eaLnBrk="1" hangingPunct="1">
              <a:spcBef>
                <a:spcPct val="20000"/>
              </a:spcBef>
              <a:buClr>
                <a:schemeClr val="hlink"/>
              </a:buClr>
              <a:buSzPct val="90000"/>
              <a:buFont typeface="Wingdings" pitchFamily="2" charset="2"/>
              <a:buNone/>
            </a:pPr>
            <a:r>
              <a:rPr lang="en-US" sz="2400" dirty="0">
                <a:effectLst>
                  <a:outerShdw blurRad="38100" dist="38100" dir="2700000" algn="tl">
                    <a:srgbClr val="000000"/>
                  </a:outerShdw>
                </a:effectLst>
              </a:rPr>
              <a:t>Example</a:t>
            </a:r>
          </a:p>
          <a:p>
            <a:pPr marL="742950" lvl="1" indent="-285750" eaLnBrk="1" hangingPunct="1">
              <a:spcBef>
                <a:spcPct val="20000"/>
              </a:spcBef>
            </a:pPr>
            <a:r>
              <a:rPr lang="en-US" sz="2400" b="1" i="1" dirty="0">
                <a:effectLst>
                  <a:outerShdw blurRad="38100" dist="38100" dir="2700000" algn="tl">
                    <a:srgbClr val="000000"/>
                  </a:outerShdw>
                </a:effectLst>
                <a:latin typeface="Times New Roman" pitchFamily="18" charset="0"/>
              </a:rPr>
              <a:t>m </a:t>
            </a:r>
            <a:r>
              <a:rPr lang="en-US" sz="2400" b="1" dirty="0">
                <a:effectLst>
                  <a:outerShdw blurRad="38100" dist="38100" dir="2700000" algn="tl">
                    <a:srgbClr val="000000"/>
                  </a:outerShdw>
                </a:effectLst>
                <a:latin typeface="Symbol" pitchFamily="18" charset="2"/>
                <a:sym typeface="Symbol" pitchFamily="18" charset="2"/>
              </a:rPr>
              <a:t>= </a:t>
            </a:r>
            <a:r>
              <a:rPr lang="en-US" sz="2400" dirty="0">
                <a:effectLst>
                  <a:outerShdw blurRad="38100" dist="38100" dir="2700000" algn="tl">
                    <a:srgbClr val="000000"/>
                  </a:outerShdw>
                </a:effectLst>
                <a:latin typeface="Times New Roman" pitchFamily="18" charset="0"/>
              </a:rPr>
              <a:t>6</a:t>
            </a:r>
          </a:p>
          <a:p>
            <a:pPr lvl="1">
              <a:buFontTx/>
              <a:buNone/>
            </a:pPr>
            <a:r>
              <a:rPr lang="en-US" sz="3200" b="1" dirty="0" err="1">
                <a:latin typeface="Symbol" pitchFamily="18" charset="2"/>
              </a:rPr>
              <a:t>S</a:t>
            </a:r>
            <a:r>
              <a:rPr lang="en-US" sz="2400" b="1" i="1" baseline="-25000" dirty="0" err="1">
                <a:latin typeface="Times New Roman" pitchFamily="18" charset="0"/>
              </a:rPr>
              <a:t>v</a:t>
            </a:r>
            <a:r>
              <a:rPr lang="en-US" sz="2400" b="1" i="1" baseline="-25000" dirty="0">
                <a:latin typeface="Times New Roman" pitchFamily="18" charset="0"/>
              </a:rPr>
              <a:t> </a:t>
            </a:r>
            <a:r>
              <a:rPr lang="en-US" sz="2400" dirty="0" err="1">
                <a:latin typeface="Times New Roman" pitchFamily="18" charset="0"/>
              </a:rPr>
              <a:t>indeg</a:t>
            </a:r>
            <a:r>
              <a:rPr lang="en-US" sz="2400" dirty="0">
                <a:latin typeface="Times New Roman" pitchFamily="18" charset="0"/>
              </a:rPr>
              <a:t>(</a:t>
            </a:r>
            <a:r>
              <a:rPr lang="en-US" sz="2400" b="1" i="1" dirty="0">
                <a:latin typeface="Times New Roman" pitchFamily="18" charset="0"/>
              </a:rPr>
              <a:t>v</a:t>
            </a:r>
            <a:r>
              <a:rPr lang="en-US" sz="2400" dirty="0">
                <a:latin typeface="Times New Roman" pitchFamily="18" charset="0"/>
              </a:rPr>
              <a:t>)</a:t>
            </a:r>
            <a:r>
              <a:rPr lang="en-US" sz="2400" b="1" i="1" dirty="0">
                <a:latin typeface="Times New Roman" pitchFamily="18" charset="0"/>
              </a:rPr>
              <a:t> </a:t>
            </a:r>
            <a:r>
              <a:rPr lang="en-US" sz="2400" dirty="0">
                <a:latin typeface="Symbol" pitchFamily="18" charset="2"/>
              </a:rPr>
              <a:t>= </a:t>
            </a:r>
            <a:r>
              <a:rPr lang="en-US" sz="3200" b="1" dirty="0" err="1">
                <a:latin typeface="Symbol" pitchFamily="18" charset="2"/>
              </a:rPr>
              <a:t>S</a:t>
            </a:r>
            <a:r>
              <a:rPr lang="en-US" sz="2400" b="1" i="1" baseline="-25000" dirty="0" err="1">
                <a:latin typeface="Times New Roman" pitchFamily="18" charset="0"/>
              </a:rPr>
              <a:t>v</a:t>
            </a:r>
            <a:r>
              <a:rPr lang="en-US" sz="2400" b="1" i="1" baseline="-25000" dirty="0">
                <a:latin typeface="Times New Roman" pitchFamily="18" charset="0"/>
              </a:rPr>
              <a:t> </a:t>
            </a:r>
            <a:r>
              <a:rPr lang="en-US" sz="2400" b="1" i="1" dirty="0" err="1">
                <a:latin typeface="Times New Roman" pitchFamily="18" charset="0"/>
              </a:rPr>
              <a:t>out</a:t>
            </a:r>
            <a:r>
              <a:rPr lang="en-US" sz="2400" dirty="0" err="1">
                <a:latin typeface="Times New Roman" pitchFamily="18" charset="0"/>
              </a:rPr>
              <a:t>deg</a:t>
            </a:r>
            <a:r>
              <a:rPr lang="en-US" sz="2400" dirty="0">
                <a:latin typeface="Times New Roman" pitchFamily="18" charset="0"/>
              </a:rPr>
              <a:t>(</a:t>
            </a:r>
            <a:r>
              <a:rPr lang="en-US" sz="2400" b="1" i="1" dirty="0">
                <a:latin typeface="Times New Roman" pitchFamily="18" charset="0"/>
              </a:rPr>
              <a:t>v</a:t>
            </a:r>
            <a:r>
              <a:rPr lang="en-US" sz="2400" dirty="0">
                <a:latin typeface="Times New Roman" pitchFamily="18" charset="0"/>
              </a:rPr>
              <a:t>)</a:t>
            </a:r>
            <a:r>
              <a:rPr lang="en-US" sz="2400" b="1" i="1" dirty="0">
                <a:latin typeface="Times New Roman" pitchFamily="18" charset="0"/>
              </a:rPr>
              <a:t> </a:t>
            </a:r>
            <a:r>
              <a:rPr lang="en-US" sz="2400" dirty="0">
                <a:latin typeface="Symbol" pitchFamily="18" charset="2"/>
              </a:rPr>
              <a:t>= </a:t>
            </a:r>
            <a:r>
              <a:rPr lang="en-US" sz="2400" b="1" i="1" dirty="0">
                <a:latin typeface="Times New Roman" pitchFamily="18" charset="0"/>
              </a:rPr>
              <a:t>6</a:t>
            </a:r>
          </a:p>
        </p:txBody>
      </p:sp>
      <p:sp>
        <p:nvSpPr>
          <p:cNvPr id="18" name="Oval 5"/>
          <p:cNvSpPr>
            <a:spLocks noChangeArrowheads="1"/>
          </p:cNvSpPr>
          <p:nvPr/>
        </p:nvSpPr>
        <p:spPr bwMode="auto">
          <a:xfrm>
            <a:off x="1600200" y="4454525"/>
            <a:ext cx="304800" cy="304800"/>
          </a:xfrm>
          <a:prstGeom prst="ellipse">
            <a:avLst/>
          </a:prstGeom>
          <a:solidFill>
            <a:srgbClr val="FF0000"/>
          </a:solidFill>
          <a:ln w="19050">
            <a:solidFill>
              <a:schemeClr val="tx1"/>
            </a:solidFill>
            <a:round/>
            <a:headEnd/>
            <a:tailEnd/>
          </a:ln>
          <a:effectLst/>
        </p:spPr>
        <p:txBody>
          <a:bodyPr wrap="none" anchor="ctr"/>
          <a:lstStyle/>
          <a:p>
            <a:endParaRPr lang="en-US"/>
          </a:p>
        </p:txBody>
      </p:sp>
      <p:sp>
        <p:nvSpPr>
          <p:cNvPr id="19" name="Oval 6"/>
          <p:cNvSpPr>
            <a:spLocks noChangeArrowheads="1"/>
          </p:cNvSpPr>
          <p:nvPr/>
        </p:nvSpPr>
        <p:spPr bwMode="auto">
          <a:xfrm>
            <a:off x="2514600" y="3540125"/>
            <a:ext cx="304800" cy="304800"/>
          </a:xfrm>
          <a:prstGeom prst="ellipse">
            <a:avLst/>
          </a:prstGeom>
          <a:solidFill>
            <a:srgbClr val="FF0000"/>
          </a:solidFill>
          <a:ln w="19050">
            <a:solidFill>
              <a:schemeClr val="tx1"/>
            </a:solidFill>
            <a:round/>
            <a:headEnd/>
            <a:tailEnd/>
          </a:ln>
          <a:effectLst/>
        </p:spPr>
        <p:txBody>
          <a:bodyPr wrap="none" anchor="ctr"/>
          <a:lstStyle/>
          <a:p>
            <a:endParaRPr lang="en-US"/>
          </a:p>
        </p:txBody>
      </p:sp>
      <p:sp>
        <p:nvSpPr>
          <p:cNvPr id="20" name="Oval 7"/>
          <p:cNvSpPr>
            <a:spLocks noChangeArrowheads="1"/>
          </p:cNvSpPr>
          <p:nvPr/>
        </p:nvSpPr>
        <p:spPr bwMode="auto">
          <a:xfrm>
            <a:off x="2514600" y="5445125"/>
            <a:ext cx="304800" cy="304800"/>
          </a:xfrm>
          <a:prstGeom prst="ellipse">
            <a:avLst/>
          </a:prstGeom>
          <a:solidFill>
            <a:srgbClr val="FF0000"/>
          </a:solidFill>
          <a:ln w="19050">
            <a:solidFill>
              <a:schemeClr val="tx1"/>
            </a:solidFill>
            <a:round/>
            <a:headEnd/>
            <a:tailEnd/>
          </a:ln>
          <a:effectLst/>
        </p:spPr>
        <p:txBody>
          <a:bodyPr wrap="none" anchor="ctr"/>
          <a:lstStyle/>
          <a:p>
            <a:endParaRPr lang="en-US"/>
          </a:p>
        </p:txBody>
      </p:sp>
      <p:sp>
        <p:nvSpPr>
          <p:cNvPr id="21" name="Oval 8"/>
          <p:cNvSpPr>
            <a:spLocks noChangeArrowheads="1"/>
          </p:cNvSpPr>
          <p:nvPr/>
        </p:nvSpPr>
        <p:spPr bwMode="auto">
          <a:xfrm>
            <a:off x="3429000" y="4495800"/>
            <a:ext cx="304800" cy="304800"/>
          </a:xfrm>
          <a:prstGeom prst="ellipse">
            <a:avLst/>
          </a:prstGeom>
          <a:solidFill>
            <a:srgbClr val="FF0000"/>
          </a:solidFill>
          <a:ln w="19050">
            <a:solidFill>
              <a:schemeClr val="tx1"/>
            </a:solidFill>
            <a:round/>
            <a:headEnd/>
            <a:tailEnd/>
          </a:ln>
          <a:effectLst/>
        </p:spPr>
        <p:txBody>
          <a:bodyPr wrap="none" anchor="ctr"/>
          <a:lstStyle/>
          <a:p>
            <a:endParaRPr lang="en-US"/>
          </a:p>
        </p:txBody>
      </p:sp>
      <p:cxnSp>
        <p:nvCxnSpPr>
          <p:cNvPr id="5" name="Straight Arrow Connector 4"/>
          <p:cNvCxnSpPr/>
          <p:nvPr/>
        </p:nvCxnSpPr>
        <p:spPr bwMode="auto">
          <a:xfrm>
            <a:off x="3124200" y="4149725"/>
            <a:ext cx="0" cy="0"/>
          </a:xfrm>
          <a:prstGeom prst="straightConnector1">
            <a:avLst/>
          </a:prstGeom>
          <a:solidFill>
            <a:schemeClr val="accent1"/>
          </a:solidFill>
          <a:ln w="9525" cap="flat" cmpd="sng" algn="ctr">
            <a:solidFill>
              <a:schemeClr val="tx1"/>
            </a:solidFill>
            <a:prstDash val="solid"/>
            <a:round/>
            <a:headEnd type="arrow"/>
            <a:tailEnd type="arrow"/>
          </a:ln>
          <a:effectLst/>
        </p:spPr>
      </p:cxnSp>
      <p:cxnSp>
        <p:nvCxnSpPr>
          <p:cNvPr id="11" name="Straight Arrow Connector 10"/>
          <p:cNvCxnSpPr>
            <a:endCxn id="18" idx="7"/>
          </p:cNvCxnSpPr>
          <p:nvPr/>
        </p:nvCxnSpPr>
        <p:spPr bwMode="auto">
          <a:xfrm flipH="1">
            <a:off x="1860363" y="3810000"/>
            <a:ext cx="654237" cy="689162"/>
          </a:xfrm>
          <a:prstGeom prst="straightConnector1">
            <a:avLst/>
          </a:prstGeom>
          <a:solidFill>
            <a:schemeClr val="accent1"/>
          </a:solidFill>
          <a:ln w="38100" cap="flat" cmpd="sng" algn="ctr">
            <a:solidFill>
              <a:schemeClr val="tx1"/>
            </a:solidFill>
            <a:prstDash val="solid"/>
            <a:round/>
            <a:headEnd type="none" w="med" len="med"/>
            <a:tailEnd type="arrow"/>
          </a:ln>
          <a:effectLst/>
        </p:spPr>
      </p:cxnSp>
      <p:cxnSp>
        <p:nvCxnSpPr>
          <p:cNvPr id="13" name="Straight Arrow Connector 12"/>
          <p:cNvCxnSpPr>
            <a:stCxn id="18" idx="4"/>
            <a:endCxn id="20" idx="1"/>
          </p:cNvCxnSpPr>
          <p:nvPr/>
        </p:nvCxnSpPr>
        <p:spPr bwMode="auto">
          <a:xfrm>
            <a:off x="1752600" y="4759325"/>
            <a:ext cx="806637" cy="730437"/>
          </a:xfrm>
          <a:prstGeom prst="straightConnector1">
            <a:avLst/>
          </a:prstGeom>
          <a:solidFill>
            <a:schemeClr val="accent1"/>
          </a:solidFill>
          <a:ln w="38100" cap="flat" cmpd="sng" algn="ctr">
            <a:solidFill>
              <a:schemeClr val="tx1"/>
            </a:solidFill>
            <a:prstDash val="solid"/>
            <a:round/>
            <a:headEnd type="none" w="med" len="med"/>
            <a:tailEnd type="arrow"/>
          </a:ln>
          <a:effectLst/>
        </p:spPr>
      </p:cxnSp>
      <p:cxnSp>
        <p:nvCxnSpPr>
          <p:cNvPr id="15" name="Straight Arrow Connector 14"/>
          <p:cNvCxnSpPr>
            <a:stCxn id="20" idx="7"/>
            <a:endCxn id="21" idx="3"/>
          </p:cNvCxnSpPr>
          <p:nvPr/>
        </p:nvCxnSpPr>
        <p:spPr bwMode="auto">
          <a:xfrm flipV="1">
            <a:off x="2774763" y="4755963"/>
            <a:ext cx="698874" cy="733799"/>
          </a:xfrm>
          <a:prstGeom prst="straightConnector1">
            <a:avLst/>
          </a:prstGeom>
          <a:solidFill>
            <a:schemeClr val="accent1"/>
          </a:solidFill>
          <a:ln w="38100" cap="flat" cmpd="sng" algn="ctr">
            <a:solidFill>
              <a:schemeClr val="tx1"/>
            </a:solidFill>
            <a:prstDash val="solid"/>
            <a:round/>
            <a:headEnd type="none" w="med" len="med"/>
            <a:tailEnd type="arrow"/>
          </a:ln>
          <a:effectLst/>
        </p:spPr>
      </p:cxnSp>
      <p:cxnSp>
        <p:nvCxnSpPr>
          <p:cNvPr id="29" name="Straight Arrow Connector 28"/>
          <p:cNvCxnSpPr>
            <a:stCxn id="21" idx="1"/>
            <a:endCxn id="19" idx="5"/>
          </p:cNvCxnSpPr>
          <p:nvPr/>
        </p:nvCxnSpPr>
        <p:spPr bwMode="auto">
          <a:xfrm flipH="1" flipV="1">
            <a:off x="2774763" y="3800288"/>
            <a:ext cx="698874" cy="740149"/>
          </a:xfrm>
          <a:prstGeom prst="straightConnector1">
            <a:avLst/>
          </a:prstGeom>
          <a:solidFill>
            <a:schemeClr val="accent1"/>
          </a:solidFill>
          <a:ln w="38100" cap="flat" cmpd="sng" algn="ctr">
            <a:solidFill>
              <a:schemeClr val="tx1"/>
            </a:solidFill>
            <a:prstDash val="solid"/>
            <a:round/>
            <a:headEnd type="none" w="med" len="med"/>
            <a:tailEnd type="arrow"/>
          </a:ln>
          <a:effectLst/>
        </p:spPr>
      </p:cxnSp>
      <p:cxnSp>
        <p:nvCxnSpPr>
          <p:cNvPr id="31" name="Straight Arrow Connector 30"/>
          <p:cNvCxnSpPr>
            <a:stCxn id="18" idx="6"/>
            <a:endCxn id="21" idx="2"/>
          </p:cNvCxnSpPr>
          <p:nvPr/>
        </p:nvCxnSpPr>
        <p:spPr bwMode="auto">
          <a:xfrm>
            <a:off x="1905000" y="4606925"/>
            <a:ext cx="1524000" cy="41275"/>
          </a:xfrm>
          <a:prstGeom prst="straightConnector1">
            <a:avLst/>
          </a:prstGeom>
          <a:solidFill>
            <a:schemeClr val="accent1"/>
          </a:solidFill>
          <a:ln w="38100" cap="flat" cmpd="sng" algn="ctr">
            <a:solidFill>
              <a:schemeClr val="tx1"/>
            </a:solidFill>
            <a:prstDash val="solid"/>
            <a:round/>
            <a:headEnd type="none" w="med" len="med"/>
            <a:tailEnd type="arrow"/>
          </a:ln>
          <a:effectLst/>
        </p:spPr>
      </p:cxnSp>
      <p:cxnSp>
        <p:nvCxnSpPr>
          <p:cNvPr id="1529857" name="Straight Arrow Connector 1529856"/>
          <p:cNvCxnSpPr>
            <a:endCxn id="20" idx="0"/>
          </p:cNvCxnSpPr>
          <p:nvPr/>
        </p:nvCxnSpPr>
        <p:spPr bwMode="auto">
          <a:xfrm>
            <a:off x="2667000" y="3844925"/>
            <a:ext cx="0" cy="1600200"/>
          </a:xfrm>
          <a:prstGeom prst="straightConnector1">
            <a:avLst/>
          </a:prstGeom>
          <a:solidFill>
            <a:schemeClr val="accent1"/>
          </a:solidFill>
          <a:ln w="38100" cap="flat" cmpd="sng" algn="ctr">
            <a:solidFill>
              <a:schemeClr val="tx1"/>
            </a:solidFill>
            <a:prstDash val="solid"/>
            <a:round/>
            <a:headEnd type="none" w="med" len="med"/>
            <a:tailEnd type="arrow"/>
          </a:ln>
          <a:effectLst/>
        </p:spPr>
      </p:cxnSp>
    </p:spTree>
    <p:extLst>
      <p:ext uri="{BB962C8B-B14F-4D97-AF65-F5344CB8AC3E}">
        <p14:creationId xmlns:p14="http://schemas.microsoft.com/office/powerpoint/2010/main" val="19540390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22" name="Rectangle 2"/>
          <p:cNvSpPr>
            <a:spLocks noGrp="1" noChangeArrowheads="1"/>
          </p:cNvSpPr>
          <p:nvPr>
            <p:ph type="ctrTitle"/>
          </p:nvPr>
        </p:nvSpPr>
        <p:spPr>
          <a:xfrm>
            <a:off x="457200" y="457200"/>
            <a:ext cx="8382000" cy="838200"/>
          </a:xfrm>
        </p:spPr>
        <p:txBody>
          <a:bodyPr/>
          <a:lstStyle/>
          <a:p>
            <a:r>
              <a:rPr lang="en-US" dirty="0"/>
              <a:t>Chapter 13 Part 1 : Graphs  </a:t>
            </a:r>
          </a:p>
        </p:txBody>
      </p:sp>
      <p:sp>
        <p:nvSpPr>
          <p:cNvPr id="1515523" name="Rectangle 3"/>
          <p:cNvSpPr>
            <a:spLocks noChangeArrowheads="1"/>
          </p:cNvSpPr>
          <p:nvPr/>
        </p:nvSpPr>
        <p:spPr bwMode="auto">
          <a:xfrm>
            <a:off x="762000" y="1981200"/>
            <a:ext cx="7391400" cy="4572000"/>
          </a:xfrm>
          <a:prstGeom prst="rect">
            <a:avLst/>
          </a:prstGeom>
          <a:noFill/>
          <a:ln w="9525">
            <a:noFill/>
            <a:miter lim="800000"/>
            <a:headEnd/>
            <a:tailEnd/>
          </a:ln>
          <a:effectLst/>
        </p:spPr>
        <p:txBody>
          <a:bodyPr/>
          <a:lstStyle/>
          <a:p>
            <a:pPr marL="342900" indent="-342900" algn="ctr" eaLnBrk="1" hangingPunct="1">
              <a:lnSpc>
                <a:spcPct val="90000"/>
              </a:lnSpc>
              <a:spcBef>
                <a:spcPct val="20000"/>
              </a:spcBef>
              <a:buClr>
                <a:schemeClr val="hlink"/>
              </a:buClr>
              <a:buSzPct val="90000"/>
              <a:buFont typeface="Wingdings" pitchFamily="2" charset="2"/>
              <a:buNone/>
            </a:pPr>
            <a:endParaRPr lang="en-US" sz="2400">
              <a:effectLst>
                <a:outerShdw blurRad="38100" dist="38100" dir="2700000" algn="tl">
                  <a:srgbClr val="000000"/>
                </a:outerShdw>
              </a:effectLst>
            </a:endParaRPr>
          </a:p>
        </p:txBody>
      </p:sp>
      <p:sp>
        <p:nvSpPr>
          <p:cNvPr id="1515524" name="Rectangle 4"/>
          <p:cNvSpPr>
            <a:spLocks noChangeArrowheads="1"/>
          </p:cNvSpPr>
          <p:nvPr/>
        </p:nvSpPr>
        <p:spPr bwMode="auto">
          <a:xfrm>
            <a:off x="304800" y="1143000"/>
            <a:ext cx="8153400" cy="4267200"/>
          </a:xfrm>
          <a:prstGeom prst="rect">
            <a:avLst/>
          </a:prstGeom>
          <a:noFill/>
          <a:ln w="9525">
            <a:noFill/>
            <a:miter lim="800000"/>
            <a:headEnd/>
            <a:tailEnd/>
          </a:ln>
          <a:effectLst/>
        </p:spPr>
        <p:txBody>
          <a:bodyPr/>
          <a:lstStyle/>
          <a:p>
            <a:pPr marL="342900" indent="-342900" eaLnBrk="1" hangingPunct="1">
              <a:lnSpc>
                <a:spcPct val="80000"/>
              </a:lnSpc>
              <a:spcBef>
                <a:spcPct val="20000"/>
              </a:spcBef>
              <a:buClr>
                <a:schemeClr val="hlink"/>
              </a:buClr>
              <a:buSzPct val="90000"/>
              <a:buFont typeface="Wingdings" pitchFamily="2" charset="2"/>
              <a:buBlip>
                <a:blip r:embed="rId3"/>
              </a:buBlip>
            </a:pPr>
            <a:endParaRPr lang="en-US" sz="3200" dirty="0">
              <a:effectLst>
                <a:outerShdw blurRad="38100" dist="38100" dir="2700000" algn="tl">
                  <a:srgbClr val="000000"/>
                </a:outerShdw>
              </a:effectLst>
            </a:endParaRPr>
          </a:p>
          <a:p>
            <a:pPr marL="342900" indent="-342900" eaLnBrk="1" hangingPunct="1">
              <a:lnSpc>
                <a:spcPct val="80000"/>
              </a:lnSpc>
              <a:spcBef>
                <a:spcPct val="20000"/>
              </a:spcBef>
              <a:buClr>
                <a:schemeClr val="hlink"/>
              </a:buClr>
              <a:buSzPct val="90000"/>
              <a:buFont typeface="Wingdings" pitchFamily="2" charset="2"/>
              <a:buBlip>
                <a:blip r:embed="rId3"/>
              </a:buBlip>
            </a:pPr>
            <a:r>
              <a:rPr lang="en-US" sz="3200" dirty="0">
                <a:effectLst>
                  <a:outerShdw blurRad="38100" dist="38100" dir="2700000" algn="tl">
                    <a:srgbClr val="000000"/>
                  </a:outerShdw>
                </a:effectLst>
              </a:rPr>
              <a:t>Graph ADT: Operations</a:t>
            </a:r>
          </a:p>
          <a:p>
            <a:pPr marL="342900" indent="-342900" eaLnBrk="1" hangingPunct="1">
              <a:lnSpc>
                <a:spcPct val="80000"/>
              </a:lnSpc>
              <a:spcBef>
                <a:spcPct val="20000"/>
              </a:spcBef>
              <a:buClr>
                <a:schemeClr val="hlink"/>
              </a:buClr>
              <a:buSzPct val="90000"/>
              <a:buFont typeface="Wingdings" pitchFamily="2" charset="2"/>
              <a:buBlip>
                <a:blip r:embed="rId3"/>
              </a:buBlip>
            </a:pPr>
            <a:r>
              <a:rPr lang="en-US" sz="3200" dirty="0">
                <a:effectLst>
                  <a:outerShdw blurRad="38100" dist="38100" dir="2700000" algn="tl">
                    <a:srgbClr val="000000"/>
                  </a:outerShdw>
                </a:effectLst>
              </a:rPr>
              <a:t>Graph Implementation: Data structures</a:t>
            </a:r>
          </a:p>
          <a:p>
            <a:pPr marL="342900" indent="-342900" eaLnBrk="1" hangingPunct="1">
              <a:lnSpc>
                <a:spcPct val="80000"/>
              </a:lnSpc>
              <a:spcBef>
                <a:spcPct val="20000"/>
              </a:spcBef>
              <a:buClr>
                <a:schemeClr val="hlink"/>
              </a:buClr>
              <a:buSzPct val="90000"/>
              <a:buFont typeface="Wingdings" pitchFamily="2" charset="2"/>
              <a:buBlip>
                <a:blip r:embed="rId3"/>
              </a:buBlip>
            </a:pPr>
            <a:r>
              <a:rPr lang="en-US" sz="3200" dirty="0">
                <a:effectLst>
                  <a:outerShdw blurRad="38100" dist="38100" dir="2700000" algn="tl">
                    <a:srgbClr val="000000"/>
                  </a:outerShdw>
                </a:effectLst>
              </a:rPr>
              <a:t>Graph Traversals: DFS  </a:t>
            </a: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48012" y="3634149"/>
            <a:ext cx="3252788" cy="2436451"/>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Date Placeholder 4"/>
          <p:cNvSpPr>
            <a:spLocks noGrp="1"/>
          </p:cNvSpPr>
          <p:nvPr>
            <p:ph type="dt" sz="half" idx="10"/>
          </p:nvPr>
        </p:nvSpPr>
        <p:spPr/>
        <p:txBody>
          <a:bodyPr/>
          <a:lstStyle/>
          <a:p>
            <a:fld id="{BB0A6899-007F-462E-B3AD-30ED29B637C6}" type="datetime1">
              <a:rPr lang="en-US"/>
              <a:pPr/>
              <a:t>3/8/2018</a:t>
            </a:fld>
            <a:endParaRPr lang="en-US"/>
          </a:p>
        </p:txBody>
      </p:sp>
      <p:sp>
        <p:nvSpPr>
          <p:cNvPr id="17" name="Slide Number Placeholder 6"/>
          <p:cNvSpPr>
            <a:spLocks noGrp="1"/>
          </p:cNvSpPr>
          <p:nvPr>
            <p:ph type="sldNum" sz="quarter" idx="12"/>
          </p:nvPr>
        </p:nvSpPr>
        <p:spPr/>
        <p:txBody>
          <a:bodyPr/>
          <a:lstStyle/>
          <a:p>
            <a:fld id="{E6B5DA30-F49A-41FF-8CE9-DEFC77F3898F}" type="slidenum">
              <a:rPr lang="en-US"/>
              <a:pPr/>
              <a:t>20</a:t>
            </a:fld>
            <a:endParaRPr lang="en-US"/>
          </a:p>
        </p:txBody>
      </p:sp>
      <p:sp>
        <p:nvSpPr>
          <p:cNvPr id="1748994" name="Rectangle 2"/>
          <p:cNvSpPr>
            <a:spLocks noGrp="1" noChangeArrowheads="1"/>
          </p:cNvSpPr>
          <p:nvPr>
            <p:ph type="title"/>
          </p:nvPr>
        </p:nvSpPr>
        <p:spPr>
          <a:xfrm>
            <a:off x="457200" y="277813"/>
            <a:ext cx="8229600" cy="893762"/>
          </a:xfrm>
        </p:spPr>
        <p:txBody>
          <a:bodyPr/>
          <a:lstStyle/>
          <a:p>
            <a:r>
              <a:rPr lang="en-US" dirty="0"/>
              <a:t>Property 3</a:t>
            </a:r>
          </a:p>
        </p:txBody>
      </p:sp>
      <p:sp>
        <p:nvSpPr>
          <p:cNvPr id="1748995" name="Rectangle 3"/>
          <p:cNvSpPr>
            <a:spLocks noGrp="1" noChangeArrowheads="1"/>
          </p:cNvSpPr>
          <p:nvPr>
            <p:ph type="body" sz="half" idx="1"/>
          </p:nvPr>
        </p:nvSpPr>
        <p:spPr>
          <a:xfrm>
            <a:off x="5029200" y="1600200"/>
            <a:ext cx="3733800" cy="1600200"/>
          </a:xfrm>
        </p:spPr>
        <p:txBody>
          <a:bodyPr/>
          <a:lstStyle/>
          <a:p>
            <a:pPr marL="114300" indent="-114300">
              <a:buFont typeface="Wingdings" pitchFamily="2" charset="2"/>
              <a:buNone/>
            </a:pPr>
            <a:r>
              <a:rPr lang="en-US" sz="2400" dirty="0"/>
              <a:t>Notation</a:t>
            </a:r>
          </a:p>
          <a:p>
            <a:pPr marL="1371600" lvl="1" indent="-914400">
              <a:buFontTx/>
              <a:buNone/>
            </a:pPr>
            <a:r>
              <a:rPr lang="en-US" sz="2000" b="1" i="1" dirty="0">
                <a:latin typeface="Times New Roman" pitchFamily="18" charset="0"/>
              </a:rPr>
              <a:t>   n	</a:t>
            </a:r>
            <a:r>
              <a:rPr lang="en-US" sz="2000" dirty="0"/>
              <a:t>number of vertices</a:t>
            </a:r>
          </a:p>
          <a:p>
            <a:pPr marL="1371600" lvl="1" indent="-914400">
              <a:buFontTx/>
              <a:buNone/>
            </a:pPr>
            <a:r>
              <a:rPr lang="en-US" sz="2000" b="1" i="1" dirty="0">
                <a:latin typeface="Times New Roman" pitchFamily="18" charset="0"/>
              </a:rPr>
              <a:t>   m	</a:t>
            </a:r>
            <a:r>
              <a:rPr lang="en-US" sz="2000" dirty="0"/>
              <a:t>number of edges</a:t>
            </a:r>
          </a:p>
          <a:p>
            <a:pPr marL="1371600" lvl="1" indent="-914400">
              <a:buNone/>
            </a:pPr>
            <a:r>
              <a:rPr lang="en-US" sz="2000" dirty="0">
                <a:latin typeface="Times New Roman" pitchFamily="18" charset="0"/>
              </a:rPr>
              <a:t>deg(</a:t>
            </a:r>
            <a:r>
              <a:rPr lang="en-US" sz="2000" b="1" i="1" dirty="0">
                <a:latin typeface="Times New Roman" pitchFamily="18" charset="0"/>
              </a:rPr>
              <a:t>v</a:t>
            </a:r>
            <a:r>
              <a:rPr lang="en-US" sz="2000" dirty="0">
                <a:latin typeface="Times New Roman" pitchFamily="18" charset="0"/>
              </a:rPr>
              <a:t>)</a:t>
            </a:r>
            <a:r>
              <a:rPr lang="en-US" sz="2000" b="1" i="1" dirty="0">
                <a:latin typeface="Times New Roman" pitchFamily="18" charset="0"/>
              </a:rPr>
              <a:t>	</a:t>
            </a:r>
            <a:r>
              <a:rPr lang="en-US" sz="2000" dirty="0"/>
              <a:t>degree of vertex </a:t>
            </a:r>
            <a:r>
              <a:rPr lang="en-US" sz="2000" b="1" i="1" dirty="0">
                <a:latin typeface="Times New Roman" pitchFamily="18" charset="0"/>
              </a:rPr>
              <a:t>v</a:t>
            </a:r>
            <a:endParaRPr lang="en-US" sz="2000" dirty="0"/>
          </a:p>
          <a:p>
            <a:pPr marL="1371600" lvl="1" indent="-914400">
              <a:buFontTx/>
              <a:buNone/>
            </a:pPr>
            <a:endParaRPr lang="en-US" sz="2000" dirty="0"/>
          </a:p>
        </p:txBody>
      </p:sp>
      <p:sp>
        <p:nvSpPr>
          <p:cNvPr id="1748996" name="Rectangle 4"/>
          <p:cNvSpPr>
            <a:spLocks noGrp="1" noChangeArrowheads="1"/>
          </p:cNvSpPr>
          <p:nvPr>
            <p:ph type="body" sz="half" idx="2"/>
          </p:nvPr>
        </p:nvSpPr>
        <p:spPr>
          <a:xfrm>
            <a:off x="457200" y="1295400"/>
            <a:ext cx="4311650" cy="4953000"/>
          </a:xfrm>
        </p:spPr>
        <p:txBody>
          <a:bodyPr/>
          <a:lstStyle/>
          <a:p>
            <a:pPr>
              <a:buFont typeface="Wingdings" pitchFamily="2" charset="2"/>
              <a:buNone/>
            </a:pPr>
            <a:r>
              <a:rPr lang="en-US" sz="2400" dirty="0">
                <a:solidFill>
                  <a:srgbClr val="FFFF00"/>
                </a:solidFill>
                <a:effectLst/>
              </a:rPr>
              <a:t>Property 3</a:t>
            </a:r>
          </a:p>
          <a:p>
            <a:pPr lvl="1">
              <a:buFontTx/>
              <a:buNone/>
            </a:pPr>
            <a:r>
              <a:rPr lang="en-US" dirty="0">
                <a:effectLst/>
              </a:rPr>
              <a:t>In an undirected graph with no self-loops and no parallel edges</a:t>
            </a:r>
          </a:p>
          <a:p>
            <a:pPr lvl="1">
              <a:buFontTx/>
              <a:buNone/>
            </a:pPr>
            <a:r>
              <a:rPr lang="en-US" dirty="0">
                <a:effectLst/>
              </a:rPr>
              <a:t> 	</a:t>
            </a:r>
            <a:r>
              <a:rPr lang="en-US" dirty="0">
                <a:effectLst/>
                <a:latin typeface="Times New Roman" pitchFamily="18" charset="0"/>
              </a:rPr>
              <a:t> </a:t>
            </a:r>
            <a:r>
              <a:rPr lang="en-US" b="1" i="1" dirty="0">
                <a:effectLst/>
                <a:latin typeface="Times New Roman" pitchFamily="18" charset="0"/>
              </a:rPr>
              <a:t>m </a:t>
            </a:r>
            <a:r>
              <a:rPr lang="en-US" b="1" dirty="0">
                <a:effectLst/>
                <a:latin typeface="Symbol" pitchFamily="18" charset="2"/>
                <a:sym typeface="Symbol" pitchFamily="18" charset="2"/>
              </a:rPr>
              <a:t> </a:t>
            </a:r>
            <a:r>
              <a:rPr lang="en-US" b="1" i="1" dirty="0">
                <a:effectLst/>
                <a:latin typeface="Times New Roman" pitchFamily="18" charset="0"/>
              </a:rPr>
              <a:t>n </a:t>
            </a:r>
            <a:r>
              <a:rPr lang="en-US" dirty="0">
                <a:effectLst/>
                <a:latin typeface="Times New Roman" pitchFamily="18" charset="0"/>
              </a:rPr>
              <a:t>(</a:t>
            </a:r>
            <a:r>
              <a:rPr lang="en-US" b="1" i="1" dirty="0">
                <a:effectLst/>
                <a:latin typeface="Times New Roman" pitchFamily="18" charset="0"/>
              </a:rPr>
              <a:t>n </a:t>
            </a:r>
            <a:r>
              <a:rPr lang="en-US" b="1" dirty="0">
                <a:effectLst/>
                <a:latin typeface="Symbol" pitchFamily="18" charset="2"/>
              </a:rPr>
              <a:t>-</a:t>
            </a:r>
            <a:r>
              <a:rPr lang="en-US" b="1" i="1" dirty="0">
                <a:effectLst/>
                <a:latin typeface="Times New Roman" pitchFamily="18" charset="0"/>
              </a:rPr>
              <a:t> </a:t>
            </a:r>
            <a:r>
              <a:rPr lang="en-US" dirty="0">
                <a:effectLst/>
                <a:latin typeface="Times New Roman" pitchFamily="18" charset="0"/>
              </a:rPr>
              <a:t>1)</a:t>
            </a:r>
            <a:r>
              <a:rPr lang="en-US" b="1" dirty="0">
                <a:effectLst/>
                <a:latin typeface="Symbol" pitchFamily="18" charset="2"/>
              </a:rPr>
              <a:t>/</a:t>
            </a:r>
            <a:r>
              <a:rPr lang="en-US" dirty="0">
                <a:effectLst/>
                <a:latin typeface="Times New Roman" pitchFamily="18" charset="0"/>
              </a:rPr>
              <a:t>2</a:t>
            </a:r>
            <a:endParaRPr lang="en-US" baseline="30000" dirty="0">
              <a:effectLst/>
              <a:latin typeface="Times New Roman" pitchFamily="18" charset="0"/>
            </a:endParaRPr>
          </a:p>
          <a:p>
            <a:pPr lvl="1">
              <a:buFontTx/>
              <a:buNone/>
            </a:pPr>
            <a:r>
              <a:rPr lang="en-US" dirty="0">
                <a:solidFill>
                  <a:srgbClr val="FFFF00"/>
                </a:solidFill>
                <a:effectLst/>
              </a:rPr>
              <a:t>Proof:</a:t>
            </a:r>
            <a:r>
              <a:rPr lang="en-US" dirty="0">
                <a:effectLst/>
              </a:rPr>
              <a:t> each vertex has degree at most </a:t>
            </a:r>
            <a:r>
              <a:rPr lang="en-US" dirty="0">
                <a:effectLst/>
                <a:latin typeface="Times New Roman" pitchFamily="18" charset="0"/>
              </a:rPr>
              <a:t>(</a:t>
            </a:r>
            <a:r>
              <a:rPr lang="en-US" b="1" i="1" dirty="0">
                <a:effectLst/>
                <a:latin typeface="Times New Roman" pitchFamily="18" charset="0"/>
              </a:rPr>
              <a:t>n </a:t>
            </a:r>
            <a:r>
              <a:rPr lang="en-US" b="1" dirty="0">
                <a:effectLst/>
                <a:latin typeface="Symbol" pitchFamily="18" charset="2"/>
              </a:rPr>
              <a:t>-</a:t>
            </a:r>
            <a:r>
              <a:rPr lang="en-US" b="1" i="1" dirty="0">
                <a:effectLst/>
                <a:latin typeface="Times New Roman" pitchFamily="18" charset="0"/>
              </a:rPr>
              <a:t> </a:t>
            </a:r>
            <a:r>
              <a:rPr lang="en-US" dirty="0">
                <a:effectLst/>
                <a:latin typeface="Times New Roman" pitchFamily="18" charset="0"/>
              </a:rPr>
              <a:t>1)</a:t>
            </a:r>
            <a:endParaRPr lang="en-US" sz="2000" dirty="0">
              <a:effectLst/>
              <a:latin typeface="Times New Roman" pitchFamily="18" charset="0"/>
            </a:endParaRPr>
          </a:p>
          <a:p>
            <a:pPr lvl="1">
              <a:buFontTx/>
              <a:buNone/>
            </a:pPr>
            <a:endParaRPr lang="en-US" sz="1000" dirty="0">
              <a:effectLst/>
              <a:latin typeface="Times New Roman" pitchFamily="18" charset="0"/>
            </a:endParaRPr>
          </a:p>
          <a:p>
            <a:pPr lvl="1">
              <a:buFontTx/>
              <a:buNone/>
            </a:pPr>
            <a:endParaRPr lang="en-US" sz="1000" dirty="0">
              <a:effectLst/>
              <a:latin typeface="Times New Roman" pitchFamily="18" charset="0"/>
            </a:endParaRPr>
          </a:p>
          <a:p>
            <a:pPr lvl="1">
              <a:buFontTx/>
              <a:buNone/>
            </a:pPr>
            <a:endParaRPr lang="en-US" sz="1000" dirty="0">
              <a:effectLst/>
              <a:latin typeface="Times New Roman" pitchFamily="18" charset="0"/>
            </a:endParaRPr>
          </a:p>
          <a:p>
            <a:pPr lvl="1">
              <a:buFontTx/>
              <a:buNone/>
            </a:pPr>
            <a:r>
              <a:rPr lang="en-US" sz="1000" dirty="0">
                <a:effectLst/>
              </a:rPr>
              <a:t>	</a:t>
            </a:r>
            <a:endParaRPr lang="en-US" b="1" dirty="0">
              <a:effectLst/>
              <a:latin typeface="Symbol" pitchFamily="18" charset="2"/>
              <a:sym typeface="Symbol" pitchFamily="18" charset="2"/>
            </a:endParaRPr>
          </a:p>
          <a:p>
            <a:pPr lvl="1">
              <a:buFontTx/>
              <a:buNone/>
            </a:pPr>
            <a:r>
              <a:rPr lang="en-US" b="1" i="1" dirty="0">
                <a:latin typeface="Times New Roman" pitchFamily="18" charset="0"/>
                <a:sym typeface="Symbol" pitchFamily="18" charset="2"/>
              </a:rPr>
              <a:t>6  4 (4 - 1)/2</a:t>
            </a:r>
            <a:endParaRPr lang="en-US" b="1" i="1" dirty="0">
              <a:latin typeface="Times New Roman" pitchFamily="18" charset="0"/>
            </a:endParaRPr>
          </a:p>
          <a:p>
            <a:pPr lvl="1">
              <a:buFontTx/>
              <a:buNone/>
            </a:pPr>
            <a:endParaRPr lang="en-US" sz="1000" dirty="0">
              <a:latin typeface="Times New Roman" pitchFamily="18" charset="0"/>
            </a:endParaRPr>
          </a:p>
        </p:txBody>
      </p:sp>
      <p:sp>
        <p:nvSpPr>
          <p:cNvPr id="1748997" name="Oval 5"/>
          <p:cNvSpPr>
            <a:spLocks noChangeArrowheads="1"/>
          </p:cNvSpPr>
          <p:nvPr/>
        </p:nvSpPr>
        <p:spPr bwMode="auto">
          <a:xfrm>
            <a:off x="4267200" y="4454525"/>
            <a:ext cx="304800" cy="304800"/>
          </a:xfrm>
          <a:prstGeom prst="ellipse">
            <a:avLst/>
          </a:prstGeom>
          <a:solidFill>
            <a:srgbClr val="FF0000"/>
          </a:solidFill>
          <a:ln w="19050">
            <a:solidFill>
              <a:schemeClr val="tx1"/>
            </a:solidFill>
            <a:round/>
            <a:headEnd/>
            <a:tailEnd/>
          </a:ln>
          <a:effectLst/>
        </p:spPr>
        <p:txBody>
          <a:bodyPr wrap="none" anchor="ctr"/>
          <a:lstStyle/>
          <a:p>
            <a:endParaRPr lang="en-US"/>
          </a:p>
        </p:txBody>
      </p:sp>
      <p:sp>
        <p:nvSpPr>
          <p:cNvPr id="1748998" name="Oval 6"/>
          <p:cNvSpPr>
            <a:spLocks noChangeArrowheads="1"/>
          </p:cNvSpPr>
          <p:nvPr/>
        </p:nvSpPr>
        <p:spPr bwMode="auto">
          <a:xfrm>
            <a:off x="5181600" y="3540125"/>
            <a:ext cx="304800" cy="304800"/>
          </a:xfrm>
          <a:prstGeom prst="ellipse">
            <a:avLst/>
          </a:prstGeom>
          <a:solidFill>
            <a:srgbClr val="FF0000"/>
          </a:solidFill>
          <a:ln w="19050">
            <a:solidFill>
              <a:schemeClr val="tx1"/>
            </a:solidFill>
            <a:round/>
            <a:headEnd/>
            <a:tailEnd/>
          </a:ln>
          <a:effectLst/>
        </p:spPr>
        <p:txBody>
          <a:bodyPr wrap="none" anchor="ctr"/>
          <a:lstStyle/>
          <a:p>
            <a:endParaRPr lang="en-US"/>
          </a:p>
        </p:txBody>
      </p:sp>
      <p:sp>
        <p:nvSpPr>
          <p:cNvPr id="1748999" name="Oval 7"/>
          <p:cNvSpPr>
            <a:spLocks noChangeArrowheads="1"/>
          </p:cNvSpPr>
          <p:nvPr/>
        </p:nvSpPr>
        <p:spPr bwMode="auto">
          <a:xfrm>
            <a:off x="5181600" y="5445125"/>
            <a:ext cx="304800" cy="304800"/>
          </a:xfrm>
          <a:prstGeom prst="ellipse">
            <a:avLst/>
          </a:prstGeom>
          <a:solidFill>
            <a:srgbClr val="FF0000"/>
          </a:solidFill>
          <a:ln w="19050">
            <a:solidFill>
              <a:schemeClr val="tx1"/>
            </a:solidFill>
            <a:round/>
            <a:headEnd/>
            <a:tailEnd/>
          </a:ln>
          <a:effectLst/>
        </p:spPr>
        <p:txBody>
          <a:bodyPr wrap="none" anchor="ctr"/>
          <a:lstStyle/>
          <a:p>
            <a:endParaRPr lang="en-US"/>
          </a:p>
        </p:txBody>
      </p:sp>
      <p:sp>
        <p:nvSpPr>
          <p:cNvPr id="1749000" name="Oval 8"/>
          <p:cNvSpPr>
            <a:spLocks noChangeArrowheads="1"/>
          </p:cNvSpPr>
          <p:nvPr/>
        </p:nvSpPr>
        <p:spPr bwMode="auto">
          <a:xfrm>
            <a:off x="6096000" y="4454525"/>
            <a:ext cx="304800" cy="304800"/>
          </a:xfrm>
          <a:prstGeom prst="ellipse">
            <a:avLst/>
          </a:prstGeom>
          <a:solidFill>
            <a:srgbClr val="FF0000"/>
          </a:solidFill>
          <a:ln w="19050">
            <a:solidFill>
              <a:schemeClr val="tx1"/>
            </a:solidFill>
            <a:round/>
            <a:headEnd/>
            <a:tailEnd/>
          </a:ln>
          <a:effectLst/>
        </p:spPr>
        <p:txBody>
          <a:bodyPr wrap="none" anchor="ctr"/>
          <a:lstStyle/>
          <a:p>
            <a:endParaRPr lang="en-US"/>
          </a:p>
        </p:txBody>
      </p:sp>
      <p:cxnSp>
        <p:nvCxnSpPr>
          <p:cNvPr id="1749001" name="AutoShape 9"/>
          <p:cNvCxnSpPr>
            <a:cxnSpLocks noChangeShapeType="1"/>
            <a:stCxn id="1748998" idx="5"/>
            <a:endCxn id="1749000" idx="1"/>
          </p:cNvCxnSpPr>
          <p:nvPr/>
        </p:nvCxnSpPr>
        <p:spPr bwMode="auto">
          <a:xfrm>
            <a:off x="5441950" y="3810000"/>
            <a:ext cx="698500" cy="679450"/>
          </a:xfrm>
          <a:prstGeom prst="straightConnector1">
            <a:avLst/>
          </a:prstGeom>
          <a:noFill/>
          <a:ln w="19050">
            <a:solidFill>
              <a:schemeClr val="tx1"/>
            </a:solidFill>
            <a:round/>
            <a:headEnd/>
            <a:tailEnd/>
          </a:ln>
          <a:effectLst/>
        </p:spPr>
      </p:cxnSp>
      <p:cxnSp>
        <p:nvCxnSpPr>
          <p:cNvPr id="1749002" name="AutoShape 10"/>
          <p:cNvCxnSpPr>
            <a:cxnSpLocks noChangeShapeType="1"/>
            <a:stCxn id="1748998" idx="3"/>
            <a:endCxn id="1748997" idx="7"/>
          </p:cNvCxnSpPr>
          <p:nvPr/>
        </p:nvCxnSpPr>
        <p:spPr bwMode="auto">
          <a:xfrm flipH="1">
            <a:off x="4527550" y="3810000"/>
            <a:ext cx="698500" cy="679450"/>
          </a:xfrm>
          <a:prstGeom prst="straightConnector1">
            <a:avLst/>
          </a:prstGeom>
          <a:noFill/>
          <a:ln w="19050">
            <a:solidFill>
              <a:schemeClr val="tx1"/>
            </a:solidFill>
            <a:round/>
            <a:headEnd/>
            <a:tailEnd/>
          </a:ln>
          <a:effectLst/>
        </p:spPr>
      </p:cxnSp>
      <p:cxnSp>
        <p:nvCxnSpPr>
          <p:cNvPr id="1749003" name="AutoShape 11"/>
          <p:cNvCxnSpPr>
            <a:cxnSpLocks noChangeShapeType="1"/>
            <a:stCxn id="1748999" idx="1"/>
            <a:endCxn id="1748997" idx="5"/>
          </p:cNvCxnSpPr>
          <p:nvPr/>
        </p:nvCxnSpPr>
        <p:spPr bwMode="auto">
          <a:xfrm flipH="1" flipV="1">
            <a:off x="4527550" y="4724400"/>
            <a:ext cx="698500" cy="755650"/>
          </a:xfrm>
          <a:prstGeom prst="straightConnector1">
            <a:avLst/>
          </a:prstGeom>
          <a:noFill/>
          <a:ln w="19050">
            <a:solidFill>
              <a:schemeClr val="tx1"/>
            </a:solidFill>
            <a:round/>
            <a:headEnd/>
            <a:tailEnd/>
          </a:ln>
          <a:effectLst/>
        </p:spPr>
      </p:cxnSp>
      <p:cxnSp>
        <p:nvCxnSpPr>
          <p:cNvPr id="1749004" name="AutoShape 12"/>
          <p:cNvCxnSpPr>
            <a:cxnSpLocks noChangeShapeType="1"/>
            <a:stCxn id="1749000" idx="3"/>
            <a:endCxn id="1748999" idx="7"/>
          </p:cNvCxnSpPr>
          <p:nvPr/>
        </p:nvCxnSpPr>
        <p:spPr bwMode="auto">
          <a:xfrm flipH="1">
            <a:off x="5441950" y="4724400"/>
            <a:ext cx="698500" cy="755650"/>
          </a:xfrm>
          <a:prstGeom prst="straightConnector1">
            <a:avLst/>
          </a:prstGeom>
          <a:noFill/>
          <a:ln w="19050">
            <a:solidFill>
              <a:schemeClr val="tx1"/>
            </a:solidFill>
            <a:round/>
            <a:headEnd/>
            <a:tailEnd/>
          </a:ln>
          <a:effectLst/>
        </p:spPr>
      </p:cxnSp>
      <p:cxnSp>
        <p:nvCxnSpPr>
          <p:cNvPr id="1749005" name="AutoShape 13"/>
          <p:cNvCxnSpPr>
            <a:cxnSpLocks noChangeShapeType="1"/>
            <a:stCxn id="1749000" idx="2"/>
            <a:endCxn id="1748997" idx="6"/>
          </p:cNvCxnSpPr>
          <p:nvPr/>
        </p:nvCxnSpPr>
        <p:spPr bwMode="auto">
          <a:xfrm flipH="1">
            <a:off x="4581525" y="4606925"/>
            <a:ext cx="1504950" cy="0"/>
          </a:xfrm>
          <a:prstGeom prst="straightConnector1">
            <a:avLst/>
          </a:prstGeom>
          <a:noFill/>
          <a:ln w="19050">
            <a:solidFill>
              <a:schemeClr val="tx1"/>
            </a:solidFill>
            <a:round/>
            <a:headEnd/>
            <a:tailEnd/>
          </a:ln>
          <a:effectLst/>
        </p:spPr>
      </p:cxnSp>
      <p:cxnSp>
        <p:nvCxnSpPr>
          <p:cNvPr id="1749006" name="AutoShape 14"/>
          <p:cNvCxnSpPr>
            <a:cxnSpLocks noChangeShapeType="1"/>
            <a:stCxn id="1748999" idx="0"/>
            <a:endCxn id="1748998" idx="4"/>
          </p:cNvCxnSpPr>
          <p:nvPr/>
        </p:nvCxnSpPr>
        <p:spPr bwMode="auto">
          <a:xfrm flipV="1">
            <a:off x="5334000" y="3854450"/>
            <a:ext cx="0" cy="1581150"/>
          </a:xfrm>
          <a:prstGeom prst="straightConnector1">
            <a:avLst/>
          </a:prstGeom>
          <a:noFill/>
          <a:ln w="19050">
            <a:solidFill>
              <a:schemeClr val="tx1"/>
            </a:solidFill>
            <a:round/>
            <a:headEnd/>
            <a:tailEnd/>
          </a:ln>
          <a:effectLst/>
        </p:spPr>
      </p:cxnSp>
      <p:sp>
        <p:nvSpPr>
          <p:cNvPr id="1749007" name="Rectangle 15" descr="Rectangle: Click to edit Master text styles&#10;Second level&#10;Third level&#10;Fourth level&#10;Fifth level"/>
          <p:cNvSpPr>
            <a:spLocks noChangeArrowheads="1"/>
          </p:cNvSpPr>
          <p:nvPr/>
        </p:nvSpPr>
        <p:spPr bwMode="auto">
          <a:xfrm>
            <a:off x="6477000" y="3429000"/>
            <a:ext cx="2286000" cy="1828800"/>
          </a:xfrm>
          <a:prstGeom prst="rect">
            <a:avLst/>
          </a:prstGeom>
          <a:noFill/>
          <a:ln w="9525">
            <a:noFill/>
            <a:miter lim="800000"/>
            <a:headEnd/>
            <a:tailEnd/>
          </a:ln>
          <a:effectLst/>
        </p:spPr>
        <p:txBody>
          <a:bodyPr/>
          <a:lstStyle/>
          <a:p>
            <a:pPr marL="342900" indent="-342900" eaLnBrk="1" hangingPunct="1">
              <a:spcBef>
                <a:spcPct val="20000"/>
              </a:spcBef>
              <a:buClr>
                <a:schemeClr val="hlink"/>
              </a:buClr>
              <a:buSzPct val="90000"/>
              <a:buFont typeface="Wingdings" pitchFamily="2" charset="2"/>
              <a:buNone/>
            </a:pPr>
            <a:r>
              <a:rPr lang="en-US" sz="2400" dirty="0">
                <a:effectLst>
                  <a:outerShdw blurRad="38100" dist="38100" dir="2700000" algn="tl">
                    <a:srgbClr val="000000"/>
                  </a:outerShdw>
                </a:effectLst>
              </a:rPr>
              <a:t>Example</a:t>
            </a:r>
          </a:p>
          <a:p>
            <a:pPr marL="742950" lvl="1" indent="-285750" eaLnBrk="1" hangingPunct="1">
              <a:spcBef>
                <a:spcPct val="20000"/>
              </a:spcBef>
            </a:pPr>
            <a:r>
              <a:rPr lang="en-US" sz="2400" b="1" i="1" dirty="0">
                <a:effectLst>
                  <a:outerShdw blurRad="38100" dist="38100" dir="2700000" algn="tl">
                    <a:srgbClr val="000000"/>
                  </a:outerShdw>
                </a:effectLst>
                <a:latin typeface="Times New Roman" pitchFamily="18" charset="0"/>
              </a:rPr>
              <a:t>n </a:t>
            </a:r>
            <a:r>
              <a:rPr lang="en-US" sz="2400" b="1" dirty="0">
                <a:effectLst>
                  <a:outerShdw blurRad="38100" dist="38100" dir="2700000" algn="tl">
                    <a:srgbClr val="000000"/>
                  </a:outerShdw>
                </a:effectLst>
                <a:latin typeface="Symbol" pitchFamily="18" charset="2"/>
                <a:sym typeface="Symbol" pitchFamily="18" charset="2"/>
              </a:rPr>
              <a:t>= </a:t>
            </a:r>
            <a:r>
              <a:rPr lang="en-US" sz="2400" dirty="0">
                <a:effectLst>
                  <a:outerShdw blurRad="38100" dist="38100" dir="2700000" algn="tl">
                    <a:srgbClr val="000000"/>
                  </a:outerShdw>
                </a:effectLst>
                <a:latin typeface="Times New Roman" pitchFamily="18" charset="0"/>
              </a:rPr>
              <a:t>4</a:t>
            </a:r>
          </a:p>
          <a:p>
            <a:pPr marL="742950" lvl="1" indent="-285750" eaLnBrk="1" hangingPunct="1">
              <a:spcBef>
                <a:spcPct val="20000"/>
              </a:spcBef>
            </a:pPr>
            <a:r>
              <a:rPr lang="en-US" sz="2400" b="1" i="1" dirty="0">
                <a:effectLst>
                  <a:outerShdw blurRad="38100" dist="38100" dir="2700000" algn="tl">
                    <a:srgbClr val="000000"/>
                  </a:outerShdw>
                </a:effectLst>
                <a:latin typeface="Times New Roman" pitchFamily="18" charset="0"/>
              </a:rPr>
              <a:t>m </a:t>
            </a:r>
            <a:r>
              <a:rPr lang="en-US" sz="2400" b="1" dirty="0">
                <a:effectLst>
                  <a:outerShdw blurRad="38100" dist="38100" dir="2700000" algn="tl">
                    <a:srgbClr val="000000"/>
                  </a:outerShdw>
                </a:effectLst>
                <a:latin typeface="Symbol" pitchFamily="18" charset="2"/>
                <a:sym typeface="Symbol" pitchFamily="18" charset="2"/>
              </a:rPr>
              <a:t>= </a:t>
            </a:r>
            <a:r>
              <a:rPr lang="en-US" sz="2400" dirty="0">
                <a:effectLst>
                  <a:outerShdw blurRad="38100" dist="38100" dir="2700000" algn="tl">
                    <a:srgbClr val="000000"/>
                  </a:outerShdw>
                </a:effectLst>
                <a:latin typeface="Times New Roman" pitchFamily="18" charset="0"/>
              </a:rPr>
              <a:t>6</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Date Placeholder 3"/>
          <p:cNvSpPr>
            <a:spLocks noGrp="1"/>
          </p:cNvSpPr>
          <p:nvPr>
            <p:ph type="dt" sz="half" idx="10"/>
          </p:nvPr>
        </p:nvSpPr>
        <p:spPr/>
        <p:txBody>
          <a:bodyPr/>
          <a:lstStyle/>
          <a:p>
            <a:fld id="{0DFC465A-36DC-4839-A3B3-043B8FB72030}" type="datetime1">
              <a:rPr lang="en-US"/>
              <a:pPr/>
              <a:t>3/8/2018</a:t>
            </a:fld>
            <a:endParaRPr lang="en-US"/>
          </a:p>
        </p:txBody>
      </p:sp>
      <p:sp>
        <p:nvSpPr>
          <p:cNvPr id="33" name="Slide Number Placeholder 5"/>
          <p:cNvSpPr>
            <a:spLocks noGrp="1"/>
          </p:cNvSpPr>
          <p:nvPr>
            <p:ph type="sldNum" sz="quarter" idx="12"/>
          </p:nvPr>
        </p:nvSpPr>
        <p:spPr/>
        <p:txBody>
          <a:bodyPr/>
          <a:lstStyle/>
          <a:p>
            <a:fld id="{C6451F5E-B180-4F8E-A388-1860D22F7941}" type="slidenum">
              <a:rPr lang="en-US"/>
              <a:pPr/>
              <a:t>21</a:t>
            </a:fld>
            <a:endParaRPr lang="en-US"/>
          </a:p>
        </p:txBody>
      </p:sp>
      <p:sp>
        <p:nvSpPr>
          <p:cNvPr id="1525762" name="Freeform 2"/>
          <p:cNvSpPr>
            <a:spLocks/>
          </p:cNvSpPr>
          <p:nvPr/>
        </p:nvSpPr>
        <p:spPr bwMode="auto">
          <a:xfrm>
            <a:off x="5572125" y="2905125"/>
            <a:ext cx="1570038" cy="2149475"/>
          </a:xfrm>
          <a:custGeom>
            <a:avLst/>
            <a:gdLst/>
            <a:ahLst/>
            <a:cxnLst>
              <a:cxn ang="0">
                <a:pos x="468" y="0"/>
              </a:cxn>
              <a:cxn ang="0">
                <a:pos x="516" y="852"/>
              </a:cxn>
              <a:cxn ang="0">
                <a:pos x="930" y="1296"/>
              </a:cxn>
              <a:cxn ang="0">
                <a:pos x="870" y="504"/>
              </a:cxn>
              <a:cxn ang="0">
                <a:pos x="438" y="804"/>
              </a:cxn>
              <a:cxn ang="0">
                <a:pos x="0" y="480"/>
              </a:cxn>
            </a:cxnLst>
            <a:rect l="0" t="0" r="r" b="b"/>
            <a:pathLst>
              <a:path w="989" h="1354">
                <a:moveTo>
                  <a:pt x="468" y="0"/>
                </a:moveTo>
                <a:cubicBezTo>
                  <a:pt x="475" y="142"/>
                  <a:pt x="439" y="636"/>
                  <a:pt x="516" y="852"/>
                </a:cubicBezTo>
                <a:cubicBezTo>
                  <a:pt x="593" y="1068"/>
                  <a:pt x="871" y="1354"/>
                  <a:pt x="930" y="1296"/>
                </a:cubicBezTo>
                <a:cubicBezTo>
                  <a:pt x="989" y="1238"/>
                  <a:pt x="952" y="586"/>
                  <a:pt x="870" y="504"/>
                </a:cubicBezTo>
                <a:cubicBezTo>
                  <a:pt x="788" y="422"/>
                  <a:pt x="583" y="808"/>
                  <a:pt x="438" y="804"/>
                </a:cubicBezTo>
                <a:cubicBezTo>
                  <a:pt x="293" y="800"/>
                  <a:pt x="91" y="547"/>
                  <a:pt x="0" y="480"/>
                </a:cubicBezTo>
              </a:path>
            </a:pathLst>
          </a:custGeom>
          <a:noFill/>
          <a:ln w="57150" cap="flat" cmpd="sng">
            <a:solidFill>
              <a:srgbClr val="FFFF00"/>
            </a:solidFill>
            <a:prstDash val="solid"/>
            <a:round/>
            <a:headEnd type="triangle" w="med" len="med"/>
            <a:tailEnd type="none" w="med" len="med"/>
          </a:ln>
          <a:effectLst/>
        </p:spPr>
        <p:txBody>
          <a:bodyPr wrap="none" anchor="ctr"/>
          <a:lstStyle/>
          <a:p>
            <a:endParaRPr lang="en-US"/>
          </a:p>
        </p:txBody>
      </p:sp>
      <p:sp>
        <p:nvSpPr>
          <p:cNvPr id="1525763" name="Text Box 3"/>
          <p:cNvSpPr txBox="1">
            <a:spLocks noChangeArrowheads="1"/>
          </p:cNvSpPr>
          <p:nvPr/>
        </p:nvSpPr>
        <p:spPr bwMode="auto">
          <a:xfrm>
            <a:off x="7620000" y="2057400"/>
            <a:ext cx="463550" cy="457200"/>
          </a:xfrm>
          <a:prstGeom prst="rect">
            <a:avLst/>
          </a:prstGeom>
          <a:noFill/>
          <a:ln w="19050">
            <a:noFill/>
            <a:miter lim="800000"/>
            <a:headEnd/>
            <a:tailEnd/>
          </a:ln>
          <a:effectLst/>
        </p:spPr>
        <p:txBody>
          <a:bodyPr wrap="none">
            <a:spAutoFit/>
          </a:bodyPr>
          <a:lstStyle/>
          <a:p>
            <a:pPr algn="ctr" eaLnBrk="1" hangingPunct="1"/>
            <a:r>
              <a:rPr lang="en-US" sz="2400">
                <a:solidFill>
                  <a:schemeClr val="tx2"/>
                </a:solidFill>
                <a:latin typeface="Tahoma" pitchFamily="34" charset="0"/>
              </a:rPr>
              <a:t>P</a:t>
            </a:r>
            <a:r>
              <a:rPr lang="en-US" sz="2400" baseline="-25000">
                <a:solidFill>
                  <a:schemeClr val="tx2"/>
                </a:solidFill>
                <a:latin typeface="Tahoma" pitchFamily="34" charset="0"/>
              </a:rPr>
              <a:t>1</a:t>
            </a:r>
          </a:p>
        </p:txBody>
      </p:sp>
      <p:sp>
        <p:nvSpPr>
          <p:cNvPr id="1525764" name="Freeform 4"/>
          <p:cNvSpPr>
            <a:spLocks/>
          </p:cNvSpPr>
          <p:nvPr/>
        </p:nvSpPr>
        <p:spPr bwMode="auto">
          <a:xfrm>
            <a:off x="6505575" y="2724150"/>
            <a:ext cx="1638300" cy="736600"/>
          </a:xfrm>
          <a:custGeom>
            <a:avLst/>
            <a:gdLst/>
            <a:ahLst/>
            <a:cxnLst>
              <a:cxn ang="0">
                <a:pos x="0" y="0"/>
              </a:cxn>
              <a:cxn ang="0">
                <a:pos x="462" y="396"/>
              </a:cxn>
              <a:cxn ang="0">
                <a:pos x="1032" y="408"/>
              </a:cxn>
            </a:cxnLst>
            <a:rect l="0" t="0" r="r" b="b"/>
            <a:pathLst>
              <a:path w="1032" h="464">
                <a:moveTo>
                  <a:pt x="0" y="0"/>
                </a:moveTo>
                <a:cubicBezTo>
                  <a:pt x="77" y="66"/>
                  <a:pt x="290" y="328"/>
                  <a:pt x="462" y="396"/>
                </a:cubicBezTo>
                <a:cubicBezTo>
                  <a:pt x="634" y="464"/>
                  <a:pt x="913" y="406"/>
                  <a:pt x="1032" y="408"/>
                </a:cubicBezTo>
              </a:path>
            </a:pathLst>
          </a:custGeom>
          <a:noFill/>
          <a:ln w="57150" cap="flat" cmpd="sng">
            <a:solidFill>
              <a:schemeClr val="tx2"/>
            </a:solidFill>
            <a:prstDash val="solid"/>
            <a:round/>
            <a:headEnd type="none" w="med" len="med"/>
            <a:tailEnd type="triangle" w="med" len="med"/>
          </a:ln>
          <a:effectLst/>
        </p:spPr>
        <p:txBody>
          <a:bodyPr wrap="none" anchor="ctr"/>
          <a:lstStyle/>
          <a:p>
            <a:endParaRPr lang="en-US"/>
          </a:p>
        </p:txBody>
      </p:sp>
      <p:sp>
        <p:nvSpPr>
          <p:cNvPr id="1525765" name="Rectangle 5"/>
          <p:cNvSpPr>
            <a:spLocks noGrp="1" noChangeArrowheads="1"/>
          </p:cNvSpPr>
          <p:nvPr>
            <p:ph type="title"/>
          </p:nvPr>
        </p:nvSpPr>
        <p:spPr>
          <a:xfrm>
            <a:off x="457200" y="152400"/>
            <a:ext cx="8229600" cy="1143000"/>
          </a:xfrm>
          <a:noFill/>
        </p:spPr>
        <p:txBody>
          <a:bodyPr/>
          <a:lstStyle/>
          <a:p>
            <a:r>
              <a:rPr lang="en-US" dirty="0"/>
              <a:t>Paths</a:t>
            </a:r>
          </a:p>
        </p:txBody>
      </p:sp>
      <p:sp>
        <p:nvSpPr>
          <p:cNvPr id="1525766" name="Rectangle 6"/>
          <p:cNvSpPr>
            <a:spLocks noGrp="1" noChangeArrowheads="1"/>
          </p:cNvSpPr>
          <p:nvPr>
            <p:ph type="body" idx="1"/>
          </p:nvPr>
        </p:nvSpPr>
        <p:spPr>
          <a:xfrm>
            <a:off x="152400" y="1219200"/>
            <a:ext cx="4876800" cy="5105400"/>
          </a:xfrm>
          <a:ln/>
        </p:spPr>
        <p:txBody>
          <a:bodyPr/>
          <a:lstStyle/>
          <a:p>
            <a:pPr>
              <a:lnSpc>
                <a:spcPct val="80000"/>
              </a:lnSpc>
            </a:pPr>
            <a:r>
              <a:rPr lang="en-US" sz="2400" dirty="0">
                <a:solidFill>
                  <a:srgbClr val="FFFF00"/>
                </a:solidFill>
                <a:effectLst/>
              </a:rPr>
              <a:t>Path</a:t>
            </a:r>
          </a:p>
          <a:p>
            <a:pPr lvl="1">
              <a:lnSpc>
                <a:spcPct val="80000"/>
              </a:lnSpc>
            </a:pPr>
            <a:r>
              <a:rPr lang="en-US" sz="2000" dirty="0">
                <a:effectLst/>
              </a:rPr>
              <a:t>Sequence of alternating vertices and edges </a:t>
            </a:r>
          </a:p>
          <a:p>
            <a:pPr lvl="1">
              <a:lnSpc>
                <a:spcPct val="80000"/>
              </a:lnSpc>
            </a:pPr>
            <a:r>
              <a:rPr lang="en-US" sz="2000" dirty="0">
                <a:effectLst/>
              </a:rPr>
              <a:t>Begins with a vertex</a:t>
            </a:r>
          </a:p>
          <a:p>
            <a:pPr lvl="1">
              <a:lnSpc>
                <a:spcPct val="80000"/>
              </a:lnSpc>
            </a:pPr>
            <a:r>
              <a:rPr lang="en-US" sz="2000" dirty="0">
                <a:effectLst/>
              </a:rPr>
              <a:t>Ends with a vertex</a:t>
            </a:r>
          </a:p>
          <a:p>
            <a:pPr lvl="1">
              <a:lnSpc>
                <a:spcPct val="80000"/>
              </a:lnSpc>
            </a:pPr>
            <a:r>
              <a:rPr lang="en-US" sz="2000" dirty="0">
                <a:effectLst/>
              </a:rPr>
              <a:t>Each edge is preceded and followed by its endpoints</a:t>
            </a:r>
          </a:p>
          <a:p>
            <a:pPr>
              <a:lnSpc>
                <a:spcPct val="80000"/>
              </a:lnSpc>
            </a:pPr>
            <a:r>
              <a:rPr lang="en-US" sz="2400" dirty="0">
                <a:solidFill>
                  <a:srgbClr val="FFFF00"/>
                </a:solidFill>
                <a:effectLst/>
              </a:rPr>
              <a:t>Simple path</a:t>
            </a:r>
          </a:p>
          <a:p>
            <a:pPr lvl="1">
              <a:lnSpc>
                <a:spcPct val="80000"/>
              </a:lnSpc>
            </a:pPr>
            <a:r>
              <a:rPr lang="en-US" sz="2000" dirty="0">
                <a:effectLst/>
              </a:rPr>
              <a:t>Path such that all its vertices and edges are distinct</a:t>
            </a:r>
          </a:p>
          <a:p>
            <a:pPr>
              <a:lnSpc>
                <a:spcPct val="80000"/>
              </a:lnSpc>
            </a:pPr>
            <a:r>
              <a:rPr lang="en-US" sz="2400" dirty="0">
                <a:solidFill>
                  <a:srgbClr val="FFFF00"/>
                </a:solidFill>
                <a:effectLst/>
              </a:rPr>
              <a:t>Examples</a:t>
            </a:r>
          </a:p>
          <a:p>
            <a:pPr lvl="1">
              <a:lnSpc>
                <a:spcPct val="80000"/>
              </a:lnSpc>
            </a:pPr>
            <a:r>
              <a:rPr lang="en-US" sz="2000" dirty="0">
                <a:solidFill>
                  <a:schemeClr val="tx2"/>
                </a:solidFill>
                <a:effectLst/>
              </a:rPr>
              <a:t>P</a:t>
            </a:r>
            <a:r>
              <a:rPr lang="en-US" sz="2000" baseline="-25000" dirty="0">
                <a:solidFill>
                  <a:schemeClr val="tx2"/>
                </a:solidFill>
                <a:effectLst/>
              </a:rPr>
              <a:t>1</a:t>
            </a:r>
            <a:r>
              <a:rPr lang="en-US" sz="2000" dirty="0">
                <a:solidFill>
                  <a:schemeClr val="tx2"/>
                </a:solidFill>
                <a:effectLst/>
              </a:rPr>
              <a:t>=(</a:t>
            </a:r>
            <a:r>
              <a:rPr lang="en-US" sz="2000" dirty="0" err="1">
                <a:solidFill>
                  <a:schemeClr val="tx2"/>
                </a:solidFill>
                <a:effectLst/>
              </a:rPr>
              <a:t>V,b,X,h,Z</a:t>
            </a:r>
            <a:r>
              <a:rPr lang="en-US" sz="2000" dirty="0">
                <a:solidFill>
                  <a:schemeClr val="tx2"/>
                </a:solidFill>
                <a:effectLst/>
              </a:rPr>
              <a:t>)</a:t>
            </a:r>
            <a:r>
              <a:rPr lang="en-US" sz="2000" dirty="0">
                <a:effectLst/>
              </a:rPr>
              <a:t> is a simple path</a:t>
            </a:r>
          </a:p>
          <a:p>
            <a:pPr lvl="1">
              <a:lnSpc>
                <a:spcPct val="80000"/>
              </a:lnSpc>
            </a:pPr>
            <a:r>
              <a:rPr lang="en-US" sz="2000" dirty="0">
                <a:solidFill>
                  <a:srgbClr val="FFFF00"/>
                </a:solidFill>
                <a:effectLst/>
              </a:rPr>
              <a:t>P</a:t>
            </a:r>
            <a:r>
              <a:rPr lang="en-US" sz="2000" baseline="-25000" dirty="0">
                <a:solidFill>
                  <a:srgbClr val="FFFF00"/>
                </a:solidFill>
                <a:effectLst/>
              </a:rPr>
              <a:t>2</a:t>
            </a:r>
            <a:r>
              <a:rPr lang="en-US" sz="2000" dirty="0">
                <a:solidFill>
                  <a:srgbClr val="FFFF00"/>
                </a:solidFill>
                <a:effectLst/>
              </a:rPr>
              <a:t>=(</a:t>
            </a:r>
            <a:r>
              <a:rPr lang="en-US" sz="2000" dirty="0" err="1">
                <a:solidFill>
                  <a:srgbClr val="FFFF00"/>
                </a:solidFill>
                <a:effectLst/>
              </a:rPr>
              <a:t>U,c,W,e,X,g,Y,f,W,d,V</a:t>
            </a:r>
            <a:r>
              <a:rPr lang="en-US" sz="2000" dirty="0">
                <a:solidFill>
                  <a:srgbClr val="FFFF00"/>
                </a:solidFill>
                <a:effectLst/>
              </a:rPr>
              <a:t>)</a:t>
            </a:r>
            <a:r>
              <a:rPr lang="en-US" sz="2000" dirty="0">
                <a:effectLst/>
              </a:rPr>
              <a:t> is a path that is not simple</a:t>
            </a:r>
          </a:p>
          <a:p>
            <a:pPr>
              <a:lnSpc>
                <a:spcPct val="80000"/>
              </a:lnSpc>
            </a:pPr>
            <a:r>
              <a:rPr lang="en-US" sz="2000" dirty="0">
                <a:solidFill>
                  <a:srgbClr val="FFFF00"/>
                </a:solidFill>
                <a:effectLst/>
              </a:rPr>
              <a:t>Directed path</a:t>
            </a:r>
          </a:p>
          <a:p>
            <a:pPr lvl="1">
              <a:lnSpc>
                <a:spcPct val="80000"/>
              </a:lnSpc>
            </a:pPr>
            <a:r>
              <a:rPr lang="en-US" sz="1800" dirty="0">
                <a:effectLst/>
              </a:rPr>
              <a:t>All edges are directed</a:t>
            </a:r>
          </a:p>
          <a:p>
            <a:pPr lvl="1">
              <a:lnSpc>
                <a:spcPct val="80000"/>
              </a:lnSpc>
            </a:pPr>
            <a:r>
              <a:rPr lang="en-US" sz="1800" dirty="0">
                <a:effectLst/>
              </a:rPr>
              <a:t>Traversed along their direction</a:t>
            </a:r>
            <a:endParaRPr lang="en-US" sz="2000" dirty="0">
              <a:effectLst/>
            </a:endParaRPr>
          </a:p>
        </p:txBody>
      </p:sp>
      <p:sp>
        <p:nvSpPr>
          <p:cNvPr id="1525767" name="Oval 7"/>
          <p:cNvSpPr>
            <a:spLocks noChangeArrowheads="1"/>
          </p:cNvSpPr>
          <p:nvPr/>
        </p:nvSpPr>
        <p:spPr bwMode="auto">
          <a:xfrm>
            <a:off x="6934200" y="3276600"/>
            <a:ext cx="457200" cy="457200"/>
          </a:xfrm>
          <a:prstGeom prst="ellipse">
            <a:avLst/>
          </a:prstGeom>
          <a:solidFill>
            <a:schemeClr val="accent1"/>
          </a:solidFill>
          <a:ln w="19050">
            <a:solidFill>
              <a:schemeClr val="tx1"/>
            </a:solidFill>
            <a:round/>
            <a:headEnd/>
            <a:tailEnd/>
          </a:ln>
          <a:effectLst/>
        </p:spPr>
        <p:txBody>
          <a:bodyPr wrap="none" anchor="ctr"/>
          <a:lstStyle/>
          <a:p>
            <a:pPr algn="ctr" eaLnBrk="1" hangingPunct="1"/>
            <a:r>
              <a:rPr lang="en-US" sz="2400">
                <a:latin typeface="Tahoma" pitchFamily="34" charset="0"/>
              </a:rPr>
              <a:t>X</a:t>
            </a:r>
          </a:p>
        </p:txBody>
      </p:sp>
      <p:sp>
        <p:nvSpPr>
          <p:cNvPr id="1525768" name="Oval 8"/>
          <p:cNvSpPr>
            <a:spLocks noChangeArrowheads="1"/>
          </p:cNvSpPr>
          <p:nvPr/>
        </p:nvSpPr>
        <p:spPr bwMode="auto">
          <a:xfrm>
            <a:off x="5105400" y="3276600"/>
            <a:ext cx="457200" cy="457200"/>
          </a:xfrm>
          <a:prstGeom prst="ellipse">
            <a:avLst/>
          </a:prstGeom>
          <a:solidFill>
            <a:schemeClr val="accent1"/>
          </a:solidFill>
          <a:ln w="19050">
            <a:solidFill>
              <a:schemeClr val="tx1"/>
            </a:solidFill>
            <a:round/>
            <a:headEnd/>
            <a:tailEnd/>
          </a:ln>
          <a:effectLst/>
        </p:spPr>
        <p:txBody>
          <a:bodyPr wrap="none" anchor="ctr"/>
          <a:lstStyle/>
          <a:p>
            <a:pPr algn="ctr" eaLnBrk="1" hangingPunct="1"/>
            <a:r>
              <a:rPr lang="en-US" sz="2400">
                <a:latin typeface="Tahoma" pitchFamily="34" charset="0"/>
              </a:rPr>
              <a:t>U</a:t>
            </a:r>
          </a:p>
        </p:txBody>
      </p:sp>
      <p:sp>
        <p:nvSpPr>
          <p:cNvPr id="1525769" name="Oval 9"/>
          <p:cNvSpPr>
            <a:spLocks noChangeArrowheads="1"/>
          </p:cNvSpPr>
          <p:nvPr/>
        </p:nvSpPr>
        <p:spPr bwMode="auto">
          <a:xfrm>
            <a:off x="6019800" y="2362200"/>
            <a:ext cx="457200" cy="457200"/>
          </a:xfrm>
          <a:prstGeom prst="ellipse">
            <a:avLst/>
          </a:prstGeom>
          <a:solidFill>
            <a:schemeClr val="accent1"/>
          </a:solidFill>
          <a:ln w="19050">
            <a:solidFill>
              <a:schemeClr val="tx1"/>
            </a:solidFill>
            <a:round/>
            <a:headEnd/>
            <a:tailEnd/>
          </a:ln>
          <a:effectLst/>
        </p:spPr>
        <p:txBody>
          <a:bodyPr wrap="none" anchor="ctr"/>
          <a:lstStyle/>
          <a:p>
            <a:pPr algn="ctr" eaLnBrk="1" hangingPunct="1"/>
            <a:r>
              <a:rPr lang="en-US" sz="2400">
                <a:latin typeface="Tahoma" pitchFamily="34" charset="0"/>
              </a:rPr>
              <a:t>V</a:t>
            </a:r>
          </a:p>
        </p:txBody>
      </p:sp>
      <p:sp>
        <p:nvSpPr>
          <p:cNvPr id="1525770" name="Oval 10"/>
          <p:cNvSpPr>
            <a:spLocks noChangeArrowheads="1"/>
          </p:cNvSpPr>
          <p:nvPr/>
        </p:nvSpPr>
        <p:spPr bwMode="auto">
          <a:xfrm>
            <a:off x="6019800" y="4191000"/>
            <a:ext cx="457200" cy="457200"/>
          </a:xfrm>
          <a:prstGeom prst="ellipse">
            <a:avLst/>
          </a:prstGeom>
          <a:solidFill>
            <a:schemeClr val="accent1"/>
          </a:solidFill>
          <a:ln w="19050">
            <a:solidFill>
              <a:schemeClr val="tx1"/>
            </a:solidFill>
            <a:round/>
            <a:headEnd/>
            <a:tailEnd/>
          </a:ln>
          <a:effectLst/>
        </p:spPr>
        <p:txBody>
          <a:bodyPr wrap="none" anchor="ctr"/>
          <a:lstStyle/>
          <a:p>
            <a:pPr algn="ctr" eaLnBrk="1" hangingPunct="1"/>
            <a:r>
              <a:rPr lang="en-US" sz="2400">
                <a:latin typeface="Tahoma" pitchFamily="34" charset="0"/>
              </a:rPr>
              <a:t>W</a:t>
            </a:r>
          </a:p>
        </p:txBody>
      </p:sp>
      <p:sp>
        <p:nvSpPr>
          <p:cNvPr id="1525771" name="Oval 11"/>
          <p:cNvSpPr>
            <a:spLocks noChangeArrowheads="1"/>
          </p:cNvSpPr>
          <p:nvPr/>
        </p:nvSpPr>
        <p:spPr bwMode="auto">
          <a:xfrm>
            <a:off x="8153400" y="3276600"/>
            <a:ext cx="457200" cy="457200"/>
          </a:xfrm>
          <a:prstGeom prst="ellipse">
            <a:avLst/>
          </a:prstGeom>
          <a:solidFill>
            <a:schemeClr val="accent1"/>
          </a:solidFill>
          <a:ln w="19050">
            <a:solidFill>
              <a:schemeClr val="tx1"/>
            </a:solidFill>
            <a:round/>
            <a:headEnd/>
            <a:tailEnd/>
          </a:ln>
          <a:effectLst/>
        </p:spPr>
        <p:txBody>
          <a:bodyPr wrap="none" anchor="ctr"/>
          <a:lstStyle/>
          <a:p>
            <a:pPr algn="ctr" eaLnBrk="1" hangingPunct="1"/>
            <a:r>
              <a:rPr lang="en-US" sz="2400">
                <a:latin typeface="Tahoma" pitchFamily="34" charset="0"/>
              </a:rPr>
              <a:t>Z</a:t>
            </a:r>
          </a:p>
        </p:txBody>
      </p:sp>
      <p:cxnSp>
        <p:nvCxnSpPr>
          <p:cNvPr id="1525772" name="AutoShape 12"/>
          <p:cNvCxnSpPr>
            <a:cxnSpLocks noChangeShapeType="1"/>
            <a:stCxn id="1525769" idx="3"/>
            <a:endCxn id="1525768" idx="7"/>
          </p:cNvCxnSpPr>
          <p:nvPr/>
        </p:nvCxnSpPr>
        <p:spPr bwMode="auto">
          <a:xfrm flipH="1">
            <a:off x="5495925" y="2762250"/>
            <a:ext cx="590550" cy="571500"/>
          </a:xfrm>
          <a:prstGeom prst="straightConnector1">
            <a:avLst/>
          </a:prstGeom>
          <a:noFill/>
          <a:ln w="19050">
            <a:solidFill>
              <a:schemeClr val="tx1"/>
            </a:solidFill>
            <a:round/>
            <a:headEnd/>
            <a:tailEnd/>
          </a:ln>
          <a:effectLst/>
        </p:spPr>
      </p:cxnSp>
      <p:cxnSp>
        <p:nvCxnSpPr>
          <p:cNvPr id="1525773" name="AutoShape 13"/>
          <p:cNvCxnSpPr>
            <a:cxnSpLocks noChangeShapeType="1"/>
            <a:stCxn id="1525770" idx="1"/>
            <a:endCxn id="1525768" idx="5"/>
          </p:cNvCxnSpPr>
          <p:nvPr/>
        </p:nvCxnSpPr>
        <p:spPr bwMode="auto">
          <a:xfrm flipH="1" flipV="1">
            <a:off x="5495925" y="3676650"/>
            <a:ext cx="590550" cy="571500"/>
          </a:xfrm>
          <a:prstGeom prst="straightConnector1">
            <a:avLst/>
          </a:prstGeom>
          <a:noFill/>
          <a:ln w="19050">
            <a:solidFill>
              <a:schemeClr val="tx1"/>
            </a:solidFill>
            <a:round/>
            <a:headEnd/>
            <a:tailEnd/>
          </a:ln>
          <a:effectLst/>
        </p:spPr>
      </p:cxnSp>
      <p:cxnSp>
        <p:nvCxnSpPr>
          <p:cNvPr id="1525774" name="AutoShape 14"/>
          <p:cNvCxnSpPr>
            <a:cxnSpLocks noChangeShapeType="1"/>
            <a:stCxn id="1525770" idx="7"/>
            <a:endCxn id="1525767" idx="3"/>
          </p:cNvCxnSpPr>
          <p:nvPr/>
        </p:nvCxnSpPr>
        <p:spPr bwMode="auto">
          <a:xfrm flipV="1">
            <a:off x="6410325" y="3676650"/>
            <a:ext cx="590550" cy="571500"/>
          </a:xfrm>
          <a:prstGeom prst="straightConnector1">
            <a:avLst/>
          </a:prstGeom>
          <a:noFill/>
          <a:ln w="19050">
            <a:solidFill>
              <a:schemeClr val="tx1"/>
            </a:solidFill>
            <a:round/>
            <a:headEnd/>
            <a:tailEnd/>
          </a:ln>
          <a:effectLst/>
        </p:spPr>
      </p:cxnSp>
      <p:cxnSp>
        <p:nvCxnSpPr>
          <p:cNvPr id="1525775" name="AutoShape 15"/>
          <p:cNvCxnSpPr>
            <a:cxnSpLocks noChangeShapeType="1"/>
            <a:stCxn id="1525767" idx="6"/>
            <a:endCxn id="1525771" idx="2"/>
          </p:cNvCxnSpPr>
          <p:nvPr/>
        </p:nvCxnSpPr>
        <p:spPr bwMode="auto">
          <a:xfrm>
            <a:off x="7400925" y="3505200"/>
            <a:ext cx="742950" cy="0"/>
          </a:xfrm>
          <a:prstGeom prst="straightConnector1">
            <a:avLst/>
          </a:prstGeom>
          <a:noFill/>
          <a:ln w="19050">
            <a:solidFill>
              <a:schemeClr val="tx1"/>
            </a:solidFill>
            <a:round/>
            <a:headEnd/>
            <a:tailEnd/>
          </a:ln>
          <a:effectLst/>
        </p:spPr>
      </p:cxnSp>
      <p:cxnSp>
        <p:nvCxnSpPr>
          <p:cNvPr id="1525776" name="AutoShape 16"/>
          <p:cNvCxnSpPr>
            <a:cxnSpLocks noChangeShapeType="1"/>
            <a:stCxn id="1525769" idx="5"/>
            <a:endCxn id="1525767" idx="1"/>
          </p:cNvCxnSpPr>
          <p:nvPr/>
        </p:nvCxnSpPr>
        <p:spPr bwMode="auto">
          <a:xfrm>
            <a:off x="6410325" y="2762250"/>
            <a:ext cx="590550" cy="571500"/>
          </a:xfrm>
          <a:prstGeom prst="straightConnector1">
            <a:avLst/>
          </a:prstGeom>
          <a:noFill/>
          <a:ln w="19050">
            <a:solidFill>
              <a:schemeClr val="tx1"/>
            </a:solidFill>
            <a:round/>
            <a:headEnd/>
            <a:tailEnd/>
          </a:ln>
          <a:effectLst/>
        </p:spPr>
      </p:cxnSp>
      <p:cxnSp>
        <p:nvCxnSpPr>
          <p:cNvPr id="1525777" name="AutoShape 17"/>
          <p:cNvCxnSpPr>
            <a:cxnSpLocks noChangeShapeType="1"/>
            <a:stCxn id="1525769" idx="4"/>
            <a:endCxn id="1525770" idx="0"/>
          </p:cNvCxnSpPr>
          <p:nvPr/>
        </p:nvCxnSpPr>
        <p:spPr bwMode="auto">
          <a:xfrm>
            <a:off x="6248400" y="2828925"/>
            <a:ext cx="0" cy="1352550"/>
          </a:xfrm>
          <a:prstGeom prst="straightConnector1">
            <a:avLst/>
          </a:prstGeom>
          <a:noFill/>
          <a:ln w="19050">
            <a:solidFill>
              <a:schemeClr val="tx1"/>
            </a:solidFill>
            <a:round/>
            <a:headEnd/>
            <a:tailEnd/>
          </a:ln>
          <a:effectLst/>
        </p:spPr>
      </p:cxnSp>
      <p:sp>
        <p:nvSpPr>
          <p:cNvPr id="1525778" name="Oval 18"/>
          <p:cNvSpPr>
            <a:spLocks noChangeArrowheads="1"/>
          </p:cNvSpPr>
          <p:nvPr/>
        </p:nvSpPr>
        <p:spPr bwMode="auto">
          <a:xfrm>
            <a:off x="6943725" y="5105400"/>
            <a:ext cx="457200" cy="457200"/>
          </a:xfrm>
          <a:prstGeom prst="ellipse">
            <a:avLst/>
          </a:prstGeom>
          <a:solidFill>
            <a:schemeClr val="accent1"/>
          </a:solidFill>
          <a:ln w="19050">
            <a:solidFill>
              <a:schemeClr val="tx1"/>
            </a:solidFill>
            <a:round/>
            <a:headEnd/>
            <a:tailEnd/>
          </a:ln>
          <a:effectLst/>
        </p:spPr>
        <p:txBody>
          <a:bodyPr wrap="none" anchor="ctr"/>
          <a:lstStyle/>
          <a:p>
            <a:pPr algn="ctr" eaLnBrk="1" hangingPunct="1"/>
            <a:r>
              <a:rPr lang="en-US" sz="2400">
                <a:latin typeface="Tahoma" pitchFamily="34" charset="0"/>
              </a:rPr>
              <a:t>Y</a:t>
            </a:r>
          </a:p>
        </p:txBody>
      </p:sp>
      <p:cxnSp>
        <p:nvCxnSpPr>
          <p:cNvPr id="1525779" name="AutoShape 19"/>
          <p:cNvCxnSpPr>
            <a:cxnSpLocks noChangeShapeType="1"/>
            <a:stCxn id="1525770" idx="5"/>
            <a:endCxn id="1525778" idx="1"/>
          </p:cNvCxnSpPr>
          <p:nvPr/>
        </p:nvCxnSpPr>
        <p:spPr bwMode="auto">
          <a:xfrm>
            <a:off x="6410325" y="4591050"/>
            <a:ext cx="600075" cy="571500"/>
          </a:xfrm>
          <a:prstGeom prst="straightConnector1">
            <a:avLst/>
          </a:prstGeom>
          <a:noFill/>
          <a:ln w="19050">
            <a:solidFill>
              <a:schemeClr val="tx1"/>
            </a:solidFill>
            <a:round/>
            <a:headEnd/>
            <a:tailEnd/>
          </a:ln>
          <a:effectLst/>
        </p:spPr>
      </p:cxnSp>
      <p:cxnSp>
        <p:nvCxnSpPr>
          <p:cNvPr id="1525780" name="AutoShape 20"/>
          <p:cNvCxnSpPr>
            <a:cxnSpLocks noChangeShapeType="1"/>
            <a:stCxn id="1525767" idx="4"/>
            <a:endCxn id="1525778" idx="0"/>
          </p:cNvCxnSpPr>
          <p:nvPr/>
        </p:nvCxnSpPr>
        <p:spPr bwMode="auto">
          <a:xfrm>
            <a:off x="7162800" y="3743325"/>
            <a:ext cx="9525" cy="1352550"/>
          </a:xfrm>
          <a:prstGeom prst="straightConnector1">
            <a:avLst/>
          </a:prstGeom>
          <a:noFill/>
          <a:ln w="19050">
            <a:solidFill>
              <a:schemeClr val="tx1"/>
            </a:solidFill>
            <a:round/>
            <a:headEnd/>
            <a:tailEnd/>
          </a:ln>
          <a:effectLst/>
        </p:spPr>
      </p:cxnSp>
      <p:sp>
        <p:nvSpPr>
          <p:cNvPr id="1525781" name="Text Box 21"/>
          <p:cNvSpPr txBox="1">
            <a:spLocks noChangeArrowheads="1"/>
          </p:cNvSpPr>
          <p:nvPr/>
        </p:nvSpPr>
        <p:spPr bwMode="auto">
          <a:xfrm>
            <a:off x="5495925" y="2600325"/>
            <a:ext cx="344488" cy="457200"/>
          </a:xfrm>
          <a:prstGeom prst="rect">
            <a:avLst/>
          </a:prstGeom>
          <a:noFill/>
          <a:ln w="19050">
            <a:noFill/>
            <a:miter lim="800000"/>
            <a:headEnd/>
            <a:tailEnd/>
          </a:ln>
          <a:effectLst/>
        </p:spPr>
        <p:txBody>
          <a:bodyPr wrap="none">
            <a:spAutoFit/>
          </a:bodyPr>
          <a:lstStyle/>
          <a:p>
            <a:pPr algn="ctr" eaLnBrk="1" hangingPunct="1"/>
            <a:r>
              <a:rPr lang="en-US" sz="2400">
                <a:latin typeface="Tahoma" pitchFamily="34" charset="0"/>
              </a:rPr>
              <a:t>a</a:t>
            </a:r>
          </a:p>
        </p:txBody>
      </p:sp>
      <p:sp>
        <p:nvSpPr>
          <p:cNvPr id="1525782" name="Text Box 22"/>
          <p:cNvSpPr txBox="1">
            <a:spLocks noChangeArrowheads="1"/>
          </p:cNvSpPr>
          <p:nvPr/>
        </p:nvSpPr>
        <p:spPr bwMode="auto">
          <a:xfrm>
            <a:off x="5483225" y="3743325"/>
            <a:ext cx="325438" cy="457200"/>
          </a:xfrm>
          <a:prstGeom prst="rect">
            <a:avLst/>
          </a:prstGeom>
          <a:noFill/>
          <a:ln w="19050">
            <a:noFill/>
            <a:miter lim="800000"/>
            <a:headEnd/>
            <a:tailEnd/>
          </a:ln>
          <a:effectLst/>
        </p:spPr>
        <p:txBody>
          <a:bodyPr wrap="none">
            <a:spAutoFit/>
          </a:bodyPr>
          <a:lstStyle/>
          <a:p>
            <a:pPr algn="ctr" eaLnBrk="1" hangingPunct="1"/>
            <a:r>
              <a:rPr lang="en-US" sz="2400">
                <a:latin typeface="Tahoma" pitchFamily="34" charset="0"/>
              </a:rPr>
              <a:t>c</a:t>
            </a:r>
          </a:p>
        </p:txBody>
      </p:sp>
      <p:sp>
        <p:nvSpPr>
          <p:cNvPr id="1525783" name="Text Box 23"/>
          <p:cNvSpPr txBox="1">
            <a:spLocks noChangeArrowheads="1"/>
          </p:cNvSpPr>
          <p:nvPr/>
        </p:nvSpPr>
        <p:spPr bwMode="auto">
          <a:xfrm>
            <a:off x="6705600" y="2590800"/>
            <a:ext cx="352425" cy="457200"/>
          </a:xfrm>
          <a:prstGeom prst="rect">
            <a:avLst/>
          </a:prstGeom>
          <a:noFill/>
          <a:ln w="19050">
            <a:noFill/>
            <a:miter lim="800000"/>
            <a:headEnd/>
            <a:tailEnd/>
          </a:ln>
          <a:effectLst/>
        </p:spPr>
        <p:txBody>
          <a:bodyPr wrap="none">
            <a:spAutoFit/>
          </a:bodyPr>
          <a:lstStyle/>
          <a:p>
            <a:pPr algn="ctr" eaLnBrk="1" hangingPunct="1"/>
            <a:r>
              <a:rPr lang="en-US" sz="2400">
                <a:latin typeface="Tahoma" pitchFamily="34" charset="0"/>
              </a:rPr>
              <a:t>b</a:t>
            </a:r>
          </a:p>
        </p:txBody>
      </p:sp>
      <p:sp>
        <p:nvSpPr>
          <p:cNvPr id="1525784" name="Text Box 24"/>
          <p:cNvSpPr txBox="1">
            <a:spLocks noChangeArrowheads="1"/>
          </p:cNvSpPr>
          <p:nvPr/>
        </p:nvSpPr>
        <p:spPr bwMode="auto">
          <a:xfrm>
            <a:off x="6629400" y="3810000"/>
            <a:ext cx="344488" cy="457200"/>
          </a:xfrm>
          <a:prstGeom prst="rect">
            <a:avLst/>
          </a:prstGeom>
          <a:noFill/>
          <a:ln w="19050">
            <a:noFill/>
            <a:miter lim="800000"/>
            <a:headEnd/>
            <a:tailEnd/>
          </a:ln>
          <a:effectLst/>
        </p:spPr>
        <p:txBody>
          <a:bodyPr wrap="none">
            <a:spAutoFit/>
          </a:bodyPr>
          <a:lstStyle/>
          <a:p>
            <a:pPr algn="ctr" eaLnBrk="1" hangingPunct="1"/>
            <a:r>
              <a:rPr lang="en-US" sz="2400">
                <a:latin typeface="Tahoma" pitchFamily="34" charset="0"/>
              </a:rPr>
              <a:t>e</a:t>
            </a:r>
          </a:p>
        </p:txBody>
      </p:sp>
      <p:sp>
        <p:nvSpPr>
          <p:cNvPr id="1525785" name="Text Box 25"/>
          <p:cNvSpPr txBox="1">
            <a:spLocks noChangeArrowheads="1"/>
          </p:cNvSpPr>
          <p:nvPr/>
        </p:nvSpPr>
        <p:spPr bwMode="auto">
          <a:xfrm>
            <a:off x="5943600" y="3124200"/>
            <a:ext cx="352425" cy="457200"/>
          </a:xfrm>
          <a:prstGeom prst="rect">
            <a:avLst/>
          </a:prstGeom>
          <a:noFill/>
          <a:ln w="19050">
            <a:noFill/>
            <a:miter lim="800000"/>
            <a:headEnd/>
            <a:tailEnd/>
          </a:ln>
          <a:effectLst/>
        </p:spPr>
        <p:txBody>
          <a:bodyPr wrap="none">
            <a:spAutoFit/>
          </a:bodyPr>
          <a:lstStyle/>
          <a:p>
            <a:pPr algn="ctr" eaLnBrk="1" hangingPunct="1"/>
            <a:r>
              <a:rPr lang="en-US" sz="2400">
                <a:latin typeface="Tahoma" pitchFamily="34" charset="0"/>
              </a:rPr>
              <a:t>d</a:t>
            </a:r>
          </a:p>
        </p:txBody>
      </p:sp>
      <p:sp>
        <p:nvSpPr>
          <p:cNvPr id="1525786" name="Text Box 26"/>
          <p:cNvSpPr txBox="1">
            <a:spLocks noChangeArrowheads="1"/>
          </p:cNvSpPr>
          <p:nvPr/>
        </p:nvSpPr>
        <p:spPr bwMode="auto">
          <a:xfrm>
            <a:off x="6483350" y="4810125"/>
            <a:ext cx="280988" cy="457200"/>
          </a:xfrm>
          <a:prstGeom prst="rect">
            <a:avLst/>
          </a:prstGeom>
          <a:noFill/>
          <a:ln w="19050">
            <a:noFill/>
            <a:miter lim="800000"/>
            <a:headEnd/>
            <a:tailEnd/>
          </a:ln>
          <a:effectLst/>
        </p:spPr>
        <p:txBody>
          <a:bodyPr wrap="none">
            <a:spAutoFit/>
          </a:bodyPr>
          <a:lstStyle/>
          <a:p>
            <a:pPr algn="ctr" eaLnBrk="1" hangingPunct="1"/>
            <a:r>
              <a:rPr lang="en-US" sz="2400">
                <a:latin typeface="Tahoma" pitchFamily="34" charset="0"/>
              </a:rPr>
              <a:t>f</a:t>
            </a:r>
          </a:p>
        </p:txBody>
      </p:sp>
      <p:sp>
        <p:nvSpPr>
          <p:cNvPr id="1525787" name="Text Box 27"/>
          <p:cNvSpPr txBox="1">
            <a:spLocks noChangeArrowheads="1"/>
          </p:cNvSpPr>
          <p:nvPr/>
        </p:nvSpPr>
        <p:spPr bwMode="auto">
          <a:xfrm>
            <a:off x="7124700" y="4248150"/>
            <a:ext cx="352425" cy="457200"/>
          </a:xfrm>
          <a:prstGeom prst="rect">
            <a:avLst/>
          </a:prstGeom>
          <a:noFill/>
          <a:ln w="19050">
            <a:noFill/>
            <a:miter lim="800000"/>
            <a:headEnd/>
            <a:tailEnd/>
          </a:ln>
          <a:effectLst/>
        </p:spPr>
        <p:txBody>
          <a:bodyPr wrap="none">
            <a:spAutoFit/>
          </a:bodyPr>
          <a:lstStyle/>
          <a:p>
            <a:pPr algn="ctr" eaLnBrk="1" hangingPunct="1"/>
            <a:r>
              <a:rPr lang="en-US" sz="2400">
                <a:latin typeface="Tahoma" pitchFamily="34" charset="0"/>
              </a:rPr>
              <a:t>g</a:t>
            </a:r>
          </a:p>
        </p:txBody>
      </p:sp>
      <p:sp>
        <p:nvSpPr>
          <p:cNvPr id="1525788" name="Text Box 28"/>
          <p:cNvSpPr txBox="1">
            <a:spLocks noChangeArrowheads="1"/>
          </p:cNvSpPr>
          <p:nvPr/>
        </p:nvSpPr>
        <p:spPr bwMode="auto">
          <a:xfrm>
            <a:off x="7629525" y="3505200"/>
            <a:ext cx="352425" cy="457200"/>
          </a:xfrm>
          <a:prstGeom prst="rect">
            <a:avLst/>
          </a:prstGeom>
          <a:noFill/>
          <a:ln w="19050">
            <a:noFill/>
            <a:miter lim="800000"/>
            <a:headEnd/>
            <a:tailEnd/>
          </a:ln>
          <a:effectLst/>
        </p:spPr>
        <p:txBody>
          <a:bodyPr wrap="none">
            <a:spAutoFit/>
          </a:bodyPr>
          <a:lstStyle/>
          <a:p>
            <a:pPr algn="ctr" eaLnBrk="1" hangingPunct="1"/>
            <a:r>
              <a:rPr lang="en-US" sz="2400">
                <a:latin typeface="Tahoma" pitchFamily="34" charset="0"/>
              </a:rPr>
              <a:t>h</a:t>
            </a:r>
          </a:p>
        </p:txBody>
      </p:sp>
      <p:sp>
        <p:nvSpPr>
          <p:cNvPr id="1525789" name="Text Box 29"/>
          <p:cNvSpPr txBox="1">
            <a:spLocks noChangeArrowheads="1"/>
          </p:cNvSpPr>
          <p:nvPr/>
        </p:nvSpPr>
        <p:spPr bwMode="auto">
          <a:xfrm>
            <a:off x="5105400" y="4572000"/>
            <a:ext cx="463550" cy="457200"/>
          </a:xfrm>
          <a:prstGeom prst="rect">
            <a:avLst/>
          </a:prstGeom>
          <a:noFill/>
          <a:ln w="19050">
            <a:noFill/>
            <a:miter lim="800000"/>
            <a:headEnd/>
            <a:tailEnd/>
          </a:ln>
          <a:effectLst/>
        </p:spPr>
        <p:txBody>
          <a:bodyPr wrap="none">
            <a:spAutoFit/>
          </a:bodyPr>
          <a:lstStyle/>
          <a:p>
            <a:pPr algn="ctr" eaLnBrk="1" hangingPunct="1"/>
            <a:r>
              <a:rPr lang="en-US" sz="2400">
                <a:latin typeface="Tahoma" pitchFamily="34" charset="0"/>
              </a:rPr>
              <a:t>P</a:t>
            </a:r>
            <a:r>
              <a:rPr lang="en-US" sz="2400" baseline="-25000">
                <a:latin typeface="Tahoma" pitchFamily="34" charset="0"/>
              </a:rPr>
              <a:t>2</a:t>
            </a:r>
          </a:p>
        </p:txBody>
      </p:sp>
      <p:sp>
        <p:nvSpPr>
          <p:cNvPr id="1525790" name="Line 30"/>
          <p:cNvSpPr>
            <a:spLocks noChangeShapeType="1"/>
          </p:cNvSpPr>
          <p:nvPr/>
        </p:nvSpPr>
        <p:spPr bwMode="auto">
          <a:xfrm flipH="1">
            <a:off x="7086600" y="2514600"/>
            <a:ext cx="457200" cy="533400"/>
          </a:xfrm>
          <a:prstGeom prst="line">
            <a:avLst/>
          </a:prstGeom>
          <a:noFill/>
          <a:ln w="38100">
            <a:solidFill>
              <a:srgbClr val="EF0129"/>
            </a:solidFill>
            <a:round/>
            <a:headEnd/>
            <a:tailEnd type="triangle" w="med" len="med"/>
          </a:ln>
          <a:effectLst/>
        </p:spPr>
        <p:txBody>
          <a:bodyPr wrap="none"/>
          <a:lstStyle/>
          <a:p>
            <a:endParaRPr lang="en-US"/>
          </a:p>
        </p:txBody>
      </p:sp>
      <p:sp>
        <p:nvSpPr>
          <p:cNvPr id="1525791" name="Line 31"/>
          <p:cNvSpPr>
            <a:spLocks noChangeShapeType="1"/>
          </p:cNvSpPr>
          <p:nvPr/>
        </p:nvSpPr>
        <p:spPr bwMode="auto">
          <a:xfrm flipV="1">
            <a:off x="5410200" y="4038600"/>
            <a:ext cx="457200" cy="533400"/>
          </a:xfrm>
          <a:prstGeom prst="line">
            <a:avLst/>
          </a:prstGeom>
          <a:noFill/>
          <a:ln w="38100">
            <a:solidFill>
              <a:srgbClr val="EF0129"/>
            </a:solidFill>
            <a:round/>
            <a:headEnd/>
            <a:tailEnd type="triangle" w="med" len="med"/>
          </a:ln>
          <a:effectLst/>
        </p:spPr>
        <p:txBody>
          <a:bodyPr wrap="none"/>
          <a:lstStyle/>
          <a:p>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Date Placeholder 4"/>
          <p:cNvSpPr>
            <a:spLocks noGrp="1"/>
          </p:cNvSpPr>
          <p:nvPr>
            <p:ph type="dt" sz="half" idx="10"/>
          </p:nvPr>
        </p:nvSpPr>
        <p:spPr/>
        <p:txBody>
          <a:bodyPr/>
          <a:lstStyle/>
          <a:p>
            <a:fld id="{26953D96-52CD-420F-AEB7-AF522DFAFDEF}" type="datetime1">
              <a:rPr lang="en-US"/>
              <a:pPr/>
              <a:t>3/8/2018</a:t>
            </a:fld>
            <a:endParaRPr lang="en-US"/>
          </a:p>
        </p:txBody>
      </p:sp>
      <p:sp>
        <p:nvSpPr>
          <p:cNvPr id="34" name="Slide Number Placeholder 6"/>
          <p:cNvSpPr>
            <a:spLocks noGrp="1"/>
          </p:cNvSpPr>
          <p:nvPr>
            <p:ph type="sldNum" sz="quarter" idx="12"/>
          </p:nvPr>
        </p:nvSpPr>
        <p:spPr/>
        <p:txBody>
          <a:bodyPr/>
          <a:lstStyle/>
          <a:p>
            <a:fld id="{2F40DCA1-B99D-49C3-98D6-832E199A8A89}" type="slidenum">
              <a:rPr lang="en-US"/>
              <a:pPr/>
              <a:t>22</a:t>
            </a:fld>
            <a:endParaRPr lang="en-US"/>
          </a:p>
        </p:txBody>
      </p:sp>
      <p:sp>
        <p:nvSpPr>
          <p:cNvPr id="1527810" name="Freeform 2"/>
          <p:cNvSpPr>
            <a:spLocks/>
          </p:cNvSpPr>
          <p:nvPr/>
        </p:nvSpPr>
        <p:spPr bwMode="auto">
          <a:xfrm>
            <a:off x="5448300" y="2667000"/>
            <a:ext cx="2182813" cy="2652713"/>
          </a:xfrm>
          <a:custGeom>
            <a:avLst/>
            <a:gdLst/>
            <a:ahLst/>
            <a:cxnLst>
              <a:cxn ang="0">
                <a:pos x="762" y="36"/>
              </a:cxn>
              <a:cxn ang="0">
                <a:pos x="1218" y="522"/>
              </a:cxn>
              <a:cxn ang="0">
                <a:pos x="1176" y="1668"/>
              </a:cxn>
              <a:cxn ang="0">
                <a:pos x="24" y="504"/>
              </a:cxn>
              <a:cxn ang="0">
                <a:pos x="456" y="0"/>
              </a:cxn>
            </a:cxnLst>
            <a:rect l="0" t="0" r="r" b="b"/>
            <a:pathLst>
              <a:path w="1375" h="1671">
                <a:moveTo>
                  <a:pt x="762" y="36"/>
                </a:moveTo>
                <a:cubicBezTo>
                  <a:pt x="838" y="117"/>
                  <a:pt x="1149" y="250"/>
                  <a:pt x="1218" y="522"/>
                </a:cubicBezTo>
                <a:cubicBezTo>
                  <a:pt x="1287" y="794"/>
                  <a:pt x="1375" y="1671"/>
                  <a:pt x="1176" y="1668"/>
                </a:cubicBezTo>
                <a:cubicBezTo>
                  <a:pt x="977" y="1665"/>
                  <a:pt x="0" y="798"/>
                  <a:pt x="24" y="504"/>
                </a:cubicBezTo>
                <a:cubicBezTo>
                  <a:pt x="48" y="210"/>
                  <a:pt x="366" y="105"/>
                  <a:pt x="456" y="0"/>
                </a:cubicBezTo>
              </a:path>
            </a:pathLst>
          </a:custGeom>
          <a:noFill/>
          <a:ln w="57150" cap="flat" cmpd="sng">
            <a:solidFill>
              <a:schemeClr val="tx2"/>
            </a:solidFill>
            <a:prstDash val="solid"/>
            <a:round/>
            <a:headEnd type="none" w="med" len="med"/>
            <a:tailEnd type="triangle" w="med" len="med"/>
          </a:ln>
          <a:effectLst/>
        </p:spPr>
        <p:txBody>
          <a:bodyPr wrap="none" anchor="ctr"/>
          <a:lstStyle/>
          <a:p>
            <a:endParaRPr lang="en-US"/>
          </a:p>
        </p:txBody>
      </p:sp>
      <p:sp>
        <p:nvSpPr>
          <p:cNvPr id="1527811" name="Rectangle 3"/>
          <p:cNvSpPr>
            <a:spLocks noGrp="1" noChangeArrowheads="1"/>
          </p:cNvSpPr>
          <p:nvPr>
            <p:ph type="title"/>
          </p:nvPr>
        </p:nvSpPr>
        <p:spPr>
          <a:xfrm>
            <a:off x="457200" y="172291"/>
            <a:ext cx="8229600" cy="1143000"/>
          </a:xfrm>
        </p:spPr>
        <p:txBody>
          <a:bodyPr/>
          <a:lstStyle/>
          <a:p>
            <a:r>
              <a:rPr lang="en-US" dirty="0"/>
              <a:t>Cycles</a:t>
            </a:r>
          </a:p>
        </p:txBody>
      </p:sp>
      <p:sp>
        <p:nvSpPr>
          <p:cNvPr id="1527812" name="Rectangle 4"/>
          <p:cNvSpPr>
            <a:spLocks noGrp="1" noChangeArrowheads="1"/>
          </p:cNvSpPr>
          <p:nvPr>
            <p:ph type="body" sz="half" idx="1"/>
          </p:nvPr>
        </p:nvSpPr>
        <p:spPr>
          <a:xfrm>
            <a:off x="457200" y="1219200"/>
            <a:ext cx="4038600" cy="4530725"/>
          </a:xfrm>
        </p:spPr>
        <p:txBody>
          <a:bodyPr/>
          <a:lstStyle/>
          <a:p>
            <a:pPr>
              <a:lnSpc>
                <a:spcPct val="80000"/>
              </a:lnSpc>
            </a:pPr>
            <a:r>
              <a:rPr lang="en-US" sz="2200" dirty="0">
                <a:solidFill>
                  <a:srgbClr val="FFFF00"/>
                </a:solidFill>
                <a:effectLst/>
              </a:rPr>
              <a:t>Cycle</a:t>
            </a:r>
          </a:p>
          <a:p>
            <a:pPr lvl="1">
              <a:lnSpc>
                <a:spcPct val="80000"/>
              </a:lnSpc>
            </a:pPr>
            <a:r>
              <a:rPr lang="en-US" sz="2200" dirty="0">
                <a:effectLst/>
              </a:rPr>
              <a:t>Circular sequence of alternating vertices and edges </a:t>
            </a:r>
          </a:p>
          <a:p>
            <a:pPr lvl="1">
              <a:lnSpc>
                <a:spcPct val="80000"/>
              </a:lnSpc>
            </a:pPr>
            <a:r>
              <a:rPr lang="en-US" sz="2200" dirty="0">
                <a:effectLst/>
              </a:rPr>
              <a:t>Each edge is preceded and followed by its endpoints</a:t>
            </a:r>
          </a:p>
          <a:p>
            <a:pPr>
              <a:lnSpc>
                <a:spcPct val="80000"/>
              </a:lnSpc>
            </a:pPr>
            <a:r>
              <a:rPr lang="en-US" sz="2200" dirty="0">
                <a:solidFill>
                  <a:srgbClr val="FFFF00"/>
                </a:solidFill>
                <a:effectLst/>
              </a:rPr>
              <a:t>Simple cycle</a:t>
            </a:r>
          </a:p>
          <a:p>
            <a:pPr lvl="1">
              <a:lnSpc>
                <a:spcPct val="80000"/>
              </a:lnSpc>
            </a:pPr>
            <a:r>
              <a:rPr lang="en-US" sz="2200" dirty="0">
                <a:effectLst/>
              </a:rPr>
              <a:t>Cycle such that all its vertices and edges are distinct</a:t>
            </a:r>
          </a:p>
          <a:p>
            <a:pPr>
              <a:lnSpc>
                <a:spcPct val="80000"/>
              </a:lnSpc>
            </a:pPr>
            <a:r>
              <a:rPr lang="en-US" sz="2200" dirty="0">
                <a:solidFill>
                  <a:srgbClr val="FFFF00"/>
                </a:solidFill>
                <a:effectLst/>
              </a:rPr>
              <a:t>Examples</a:t>
            </a:r>
          </a:p>
          <a:p>
            <a:pPr lvl="1">
              <a:lnSpc>
                <a:spcPct val="80000"/>
              </a:lnSpc>
            </a:pPr>
            <a:r>
              <a:rPr lang="en-US" sz="2200" dirty="0">
                <a:effectLst/>
              </a:rPr>
              <a:t>C1=(</a:t>
            </a:r>
            <a:r>
              <a:rPr lang="en-US" sz="2200" dirty="0" err="1">
                <a:effectLst/>
              </a:rPr>
              <a:t>V,b,X,g,Y,f,W,c,U,a</a:t>
            </a:r>
            <a:r>
              <a:rPr lang="en-US" sz="2200" dirty="0">
                <a:effectLst/>
              </a:rPr>
              <a:t>,</a:t>
            </a:r>
            <a:r>
              <a:rPr lang="en-US" sz="2200" dirty="0">
                <a:effectLst/>
                <a:sym typeface="Symbol" pitchFamily="18" charset="2"/>
              </a:rPr>
              <a:t></a:t>
            </a:r>
            <a:r>
              <a:rPr lang="en-US" sz="2200" dirty="0">
                <a:effectLst/>
              </a:rPr>
              <a:t>) is a simple cycle</a:t>
            </a:r>
          </a:p>
          <a:p>
            <a:pPr lvl="1">
              <a:lnSpc>
                <a:spcPct val="80000"/>
              </a:lnSpc>
            </a:pPr>
            <a:r>
              <a:rPr lang="en-US" sz="2200" dirty="0">
                <a:effectLst/>
              </a:rPr>
              <a:t>C2=(</a:t>
            </a:r>
            <a:r>
              <a:rPr lang="en-US" sz="2200" dirty="0" err="1">
                <a:effectLst/>
              </a:rPr>
              <a:t>U,c,W,e,X,g,Y,f,W,d,V,a</a:t>
            </a:r>
            <a:r>
              <a:rPr lang="en-US" sz="2200" dirty="0">
                <a:effectLst/>
              </a:rPr>
              <a:t>,</a:t>
            </a:r>
            <a:r>
              <a:rPr lang="en-US" sz="2200" dirty="0">
                <a:effectLst/>
                <a:sym typeface="Symbol" pitchFamily="18" charset="2"/>
              </a:rPr>
              <a:t></a:t>
            </a:r>
            <a:r>
              <a:rPr lang="en-US" sz="2200" dirty="0">
                <a:effectLst/>
              </a:rPr>
              <a:t>) is a cycle that is not simple</a:t>
            </a:r>
          </a:p>
        </p:txBody>
      </p:sp>
      <p:sp>
        <p:nvSpPr>
          <p:cNvPr id="1527813" name="Freeform 5"/>
          <p:cNvSpPr>
            <a:spLocks/>
          </p:cNvSpPr>
          <p:nvPr/>
        </p:nvSpPr>
        <p:spPr bwMode="auto">
          <a:xfrm>
            <a:off x="5724525" y="2735263"/>
            <a:ext cx="1570038" cy="2319337"/>
          </a:xfrm>
          <a:custGeom>
            <a:avLst/>
            <a:gdLst/>
            <a:ahLst/>
            <a:cxnLst>
              <a:cxn ang="0">
                <a:pos x="6" y="389"/>
              </a:cxn>
              <a:cxn ang="0">
                <a:pos x="444" y="95"/>
              </a:cxn>
              <a:cxn ang="0">
                <a:pos x="516" y="959"/>
              </a:cxn>
              <a:cxn ang="0">
                <a:pos x="930" y="1403"/>
              </a:cxn>
              <a:cxn ang="0">
                <a:pos x="870" y="611"/>
              </a:cxn>
              <a:cxn ang="0">
                <a:pos x="438" y="911"/>
              </a:cxn>
              <a:cxn ang="0">
                <a:pos x="0" y="587"/>
              </a:cxn>
            </a:cxnLst>
            <a:rect l="0" t="0" r="r" b="b"/>
            <a:pathLst>
              <a:path w="989" h="1461">
                <a:moveTo>
                  <a:pt x="6" y="389"/>
                </a:moveTo>
                <a:cubicBezTo>
                  <a:pt x="79" y="341"/>
                  <a:pt x="359" y="0"/>
                  <a:pt x="444" y="95"/>
                </a:cubicBezTo>
                <a:cubicBezTo>
                  <a:pt x="529" y="190"/>
                  <a:pt x="435" y="741"/>
                  <a:pt x="516" y="959"/>
                </a:cubicBezTo>
                <a:cubicBezTo>
                  <a:pt x="597" y="1177"/>
                  <a:pt x="871" y="1461"/>
                  <a:pt x="930" y="1403"/>
                </a:cubicBezTo>
                <a:cubicBezTo>
                  <a:pt x="989" y="1345"/>
                  <a:pt x="952" y="693"/>
                  <a:pt x="870" y="611"/>
                </a:cubicBezTo>
                <a:cubicBezTo>
                  <a:pt x="788" y="529"/>
                  <a:pt x="583" y="915"/>
                  <a:pt x="438" y="911"/>
                </a:cubicBezTo>
                <a:cubicBezTo>
                  <a:pt x="293" y="907"/>
                  <a:pt x="91" y="654"/>
                  <a:pt x="0" y="587"/>
                </a:cubicBezTo>
              </a:path>
            </a:pathLst>
          </a:custGeom>
          <a:noFill/>
          <a:ln w="57150" cap="flat" cmpd="sng">
            <a:solidFill>
              <a:srgbClr val="FFFF00"/>
            </a:solidFill>
            <a:prstDash val="solid"/>
            <a:round/>
            <a:headEnd type="triangle" w="med" len="med"/>
            <a:tailEnd type="none" w="med" len="med"/>
          </a:ln>
          <a:effectLst/>
        </p:spPr>
        <p:txBody>
          <a:bodyPr wrap="none" anchor="ctr"/>
          <a:lstStyle/>
          <a:p>
            <a:endParaRPr lang="en-US"/>
          </a:p>
        </p:txBody>
      </p:sp>
      <p:sp>
        <p:nvSpPr>
          <p:cNvPr id="1527814" name="Text Box 6"/>
          <p:cNvSpPr txBox="1">
            <a:spLocks noChangeArrowheads="1"/>
          </p:cNvSpPr>
          <p:nvPr/>
        </p:nvSpPr>
        <p:spPr bwMode="auto">
          <a:xfrm>
            <a:off x="8153400" y="4038600"/>
            <a:ext cx="477838" cy="457200"/>
          </a:xfrm>
          <a:prstGeom prst="rect">
            <a:avLst/>
          </a:prstGeom>
          <a:noFill/>
          <a:ln w="19050">
            <a:noFill/>
            <a:miter lim="800000"/>
            <a:headEnd/>
            <a:tailEnd/>
          </a:ln>
          <a:effectLst/>
        </p:spPr>
        <p:txBody>
          <a:bodyPr wrap="none">
            <a:spAutoFit/>
          </a:bodyPr>
          <a:lstStyle/>
          <a:p>
            <a:pPr algn="ctr" eaLnBrk="1" hangingPunct="1"/>
            <a:r>
              <a:rPr lang="en-US" sz="2400">
                <a:solidFill>
                  <a:schemeClr val="tx2"/>
                </a:solidFill>
                <a:latin typeface="Tahoma" pitchFamily="34" charset="0"/>
              </a:rPr>
              <a:t>C</a:t>
            </a:r>
            <a:r>
              <a:rPr lang="en-US" sz="2400" baseline="-25000">
                <a:solidFill>
                  <a:schemeClr val="tx2"/>
                </a:solidFill>
                <a:latin typeface="Tahoma" pitchFamily="34" charset="0"/>
              </a:rPr>
              <a:t>1</a:t>
            </a:r>
          </a:p>
        </p:txBody>
      </p:sp>
      <p:sp>
        <p:nvSpPr>
          <p:cNvPr id="1527815" name="Oval 7"/>
          <p:cNvSpPr>
            <a:spLocks noChangeArrowheads="1"/>
          </p:cNvSpPr>
          <p:nvPr/>
        </p:nvSpPr>
        <p:spPr bwMode="auto">
          <a:xfrm>
            <a:off x="7086600" y="3276600"/>
            <a:ext cx="457200" cy="457200"/>
          </a:xfrm>
          <a:prstGeom prst="ellipse">
            <a:avLst/>
          </a:prstGeom>
          <a:solidFill>
            <a:schemeClr val="accent1"/>
          </a:solidFill>
          <a:ln w="19050">
            <a:solidFill>
              <a:schemeClr val="tx1"/>
            </a:solidFill>
            <a:round/>
            <a:headEnd/>
            <a:tailEnd/>
          </a:ln>
          <a:effectLst/>
        </p:spPr>
        <p:txBody>
          <a:bodyPr wrap="none" anchor="ctr"/>
          <a:lstStyle/>
          <a:p>
            <a:pPr algn="ctr" eaLnBrk="1" hangingPunct="1"/>
            <a:r>
              <a:rPr lang="en-US" sz="2400">
                <a:latin typeface="Tahoma" pitchFamily="34" charset="0"/>
              </a:rPr>
              <a:t>X</a:t>
            </a:r>
          </a:p>
        </p:txBody>
      </p:sp>
      <p:sp>
        <p:nvSpPr>
          <p:cNvPr id="1527816" name="Oval 8"/>
          <p:cNvSpPr>
            <a:spLocks noChangeArrowheads="1"/>
          </p:cNvSpPr>
          <p:nvPr/>
        </p:nvSpPr>
        <p:spPr bwMode="auto">
          <a:xfrm>
            <a:off x="5257800" y="3276600"/>
            <a:ext cx="457200" cy="457200"/>
          </a:xfrm>
          <a:prstGeom prst="ellipse">
            <a:avLst/>
          </a:prstGeom>
          <a:solidFill>
            <a:schemeClr val="accent1"/>
          </a:solidFill>
          <a:ln w="19050">
            <a:solidFill>
              <a:schemeClr val="tx1"/>
            </a:solidFill>
            <a:round/>
            <a:headEnd/>
            <a:tailEnd/>
          </a:ln>
          <a:effectLst/>
        </p:spPr>
        <p:txBody>
          <a:bodyPr wrap="none" anchor="ctr"/>
          <a:lstStyle/>
          <a:p>
            <a:pPr algn="ctr" eaLnBrk="1" hangingPunct="1"/>
            <a:r>
              <a:rPr lang="en-US" sz="2400">
                <a:latin typeface="Tahoma" pitchFamily="34" charset="0"/>
              </a:rPr>
              <a:t>U</a:t>
            </a:r>
          </a:p>
        </p:txBody>
      </p:sp>
      <p:sp>
        <p:nvSpPr>
          <p:cNvPr id="1527817" name="Oval 9"/>
          <p:cNvSpPr>
            <a:spLocks noChangeArrowheads="1"/>
          </p:cNvSpPr>
          <p:nvPr/>
        </p:nvSpPr>
        <p:spPr bwMode="auto">
          <a:xfrm>
            <a:off x="6172200" y="2362200"/>
            <a:ext cx="457200" cy="457200"/>
          </a:xfrm>
          <a:prstGeom prst="ellipse">
            <a:avLst/>
          </a:prstGeom>
          <a:solidFill>
            <a:schemeClr val="accent1"/>
          </a:solidFill>
          <a:ln w="19050">
            <a:solidFill>
              <a:schemeClr val="tx1"/>
            </a:solidFill>
            <a:round/>
            <a:headEnd/>
            <a:tailEnd/>
          </a:ln>
          <a:effectLst/>
        </p:spPr>
        <p:txBody>
          <a:bodyPr wrap="none" anchor="ctr"/>
          <a:lstStyle/>
          <a:p>
            <a:pPr algn="ctr" eaLnBrk="1" hangingPunct="1"/>
            <a:r>
              <a:rPr lang="en-US" sz="2400">
                <a:latin typeface="Tahoma" pitchFamily="34" charset="0"/>
              </a:rPr>
              <a:t>V</a:t>
            </a:r>
          </a:p>
        </p:txBody>
      </p:sp>
      <p:sp>
        <p:nvSpPr>
          <p:cNvPr id="1527818" name="Oval 10"/>
          <p:cNvSpPr>
            <a:spLocks noChangeArrowheads="1"/>
          </p:cNvSpPr>
          <p:nvPr/>
        </p:nvSpPr>
        <p:spPr bwMode="auto">
          <a:xfrm>
            <a:off x="6172200" y="4191000"/>
            <a:ext cx="457200" cy="457200"/>
          </a:xfrm>
          <a:prstGeom prst="ellipse">
            <a:avLst/>
          </a:prstGeom>
          <a:solidFill>
            <a:schemeClr val="accent1"/>
          </a:solidFill>
          <a:ln w="19050">
            <a:solidFill>
              <a:schemeClr val="tx1"/>
            </a:solidFill>
            <a:round/>
            <a:headEnd/>
            <a:tailEnd/>
          </a:ln>
          <a:effectLst/>
        </p:spPr>
        <p:txBody>
          <a:bodyPr wrap="none" anchor="ctr"/>
          <a:lstStyle/>
          <a:p>
            <a:pPr algn="ctr" eaLnBrk="1" hangingPunct="1"/>
            <a:r>
              <a:rPr lang="en-US" sz="2400">
                <a:latin typeface="Tahoma" pitchFamily="34" charset="0"/>
              </a:rPr>
              <a:t>W</a:t>
            </a:r>
          </a:p>
        </p:txBody>
      </p:sp>
      <p:sp>
        <p:nvSpPr>
          <p:cNvPr id="1527819" name="Oval 11"/>
          <p:cNvSpPr>
            <a:spLocks noChangeArrowheads="1"/>
          </p:cNvSpPr>
          <p:nvPr/>
        </p:nvSpPr>
        <p:spPr bwMode="auto">
          <a:xfrm>
            <a:off x="8305800" y="3276600"/>
            <a:ext cx="457200" cy="457200"/>
          </a:xfrm>
          <a:prstGeom prst="ellipse">
            <a:avLst/>
          </a:prstGeom>
          <a:solidFill>
            <a:schemeClr val="accent1"/>
          </a:solidFill>
          <a:ln w="19050">
            <a:solidFill>
              <a:schemeClr val="tx1"/>
            </a:solidFill>
            <a:round/>
            <a:headEnd/>
            <a:tailEnd/>
          </a:ln>
          <a:effectLst/>
        </p:spPr>
        <p:txBody>
          <a:bodyPr wrap="none" anchor="ctr"/>
          <a:lstStyle/>
          <a:p>
            <a:pPr algn="ctr" eaLnBrk="1" hangingPunct="1"/>
            <a:r>
              <a:rPr lang="en-US" sz="2400">
                <a:latin typeface="Tahoma" pitchFamily="34" charset="0"/>
              </a:rPr>
              <a:t>Z</a:t>
            </a:r>
          </a:p>
        </p:txBody>
      </p:sp>
      <p:cxnSp>
        <p:nvCxnSpPr>
          <p:cNvPr id="1527820" name="AutoShape 12"/>
          <p:cNvCxnSpPr>
            <a:cxnSpLocks noChangeShapeType="1"/>
            <a:stCxn id="1527817" idx="3"/>
            <a:endCxn id="1527816" idx="7"/>
          </p:cNvCxnSpPr>
          <p:nvPr/>
        </p:nvCxnSpPr>
        <p:spPr bwMode="auto">
          <a:xfrm flipH="1">
            <a:off x="5648325" y="2762250"/>
            <a:ext cx="590550" cy="571500"/>
          </a:xfrm>
          <a:prstGeom prst="straightConnector1">
            <a:avLst/>
          </a:prstGeom>
          <a:noFill/>
          <a:ln w="38100">
            <a:solidFill>
              <a:schemeClr val="tx1"/>
            </a:solidFill>
            <a:round/>
            <a:headEnd/>
            <a:tailEnd/>
          </a:ln>
          <a:effectLst/>
        </p:spPr>
      </p:cxnSp>
      <p:cxnSp>
        <p:nvCxnSpPr>
          <p:cNvPr id="1527821" name="AutoShape 13"/>
          <p:cNvCxnSpPr>
            <a:cxnSpLocks noChangeShapeType="1"/>
            <a:stCxn id="1527818" idx="1"/>
            <a:endCxn id="1527816" idx="5"/>
          </p:cNvCxnSpPr>
          <p:nvPr/>
        </p:nvCxnSpPr>
        <p:spPr bwMode="auto">
          <a:xfrm flipH="1" flipV="1">
            <a:off x="5648325" y="3676650"/>
            <a:ext cx="590550" cy="571500"/>
          </a:xfrm>
          <a:prstGeom prst="straightConnector1">
            <a:avLst/>
          </a:prstGeom>
          <a:noFill/>
          <a:ln w="19050">
            <a:solidFill>
              <a:schemeClr val="tx1"/>
            </a:solidFill>
            <a:round/>
            <a:headEnd/>
            <a:tailEnd/>
          </a:ln>
          <a:effectLst/>
        </p:spPr>
      </p:cxnSp>
      <p:cxnSp>
        <p:nvCxnSpPr>
          <p:cNvPr id="1527822" name="AutoShape 14"/>
          <p:cNvCxnSpPr>
            <a:cxnSpLocks noChangeShapeType="1"/>
            <a:stCxn id="1527818" idx="7"/>
            <a:endCxn id="1527815" idx="3"/>
          </p:cNvCxnSpPr>
          <p:nvPr/>
        </p:nvCxnSpPr>
        <p:spPr bwMode="auto">
          <a:xfrm flipV="1">
            <a:off x="6562725" y="3676650"/>
            <a:ext cx="590550" cy="571500"/>
          </a:xfrm>
          <a:prstGeom prst="straightConnector1">
            <a:avLst/>
          </a:prstGeom>
          <a:noFill/>
          <a:ln w="19050">
            <a:solidFill>
              <a:schemeClr val="tx1"/>
            </a:solidFill>
            <a:round/>
            <a:headEnd/>
            <a:tailEnd/>
          </a:ln>
          <a:effectLst/>
        </p:spPr>
      </p:cxnSp>
      <p:cxnSp>
        <p:nvCxnSpPr>
          <p:cNvPr id="1527823" name="AutoShape 15"/>
          <p:cNvCxnSpPr>
            <a:cxnSpLocks noChangeShapeType="1"/>
            <a:stCxn id="1527815" idx="6"/>
            <a:endCxn id="1527819" idx="2"/>
          </p:cNvCxnSpPr>
          <p:nvPr/>
        </p:nvCxnSpPr>
        <p:spPr bwMode="auto">
          <a:xfrm>
            <a:off x="7553325" y="3505200"/>
            <a:ext cx="742950" cy="0"/>
          </a:xfrm>
          <a:prstGeom prst="straightConnector1">
            <a:avLst/>
          </a:prstGeom>
          <a:noFill/>
          <a:ln w="19050">
            <a:solidFill>
              <a:schemeClr val="tx1"/>
            </a:solidFill>
            <a:round/>
            <a:headEnd/>
            <a:tailEnd/>
          </a:ln>
          <a:effectLst/>
        </p:spPr>
      </p:cxnSp>
      <p:cxnSp>
        <p:nvCxnSpPr>
          <p:cNvPr id="1527824" name="AutoShape 16"/>
          <p:cNvCxnSpPr>
            <a:cxnSpLocks noChangeShapeType="1"/>
            <a:stCxn id="1527817" idx="5"/>
            <a:endCxn id="1527815" idx="1"/>
          </p:cNvCxnSpPr>
          <p:nvPr/>
        </p:nvCxnSpPr>
        <p:spPr bwMode="auto">
          <a:xfrm>
            <a:off x="6562725" y="2762250"/>
            <a:ext cx="590550" cy="571500"/>
          </a:xfrm>
          <a:prstGeom prst="straightConnector1">
            <a:avLst/>
          </a:prstGeom>
          <a:noFill/>
          <a:ln w="38100">
            <a:solidFill>
              <a:schemeClr val="tx1"/>
            </a:solidFill>
            <a:round/>
            <a:headEnd/>
            <a:tailEnd/>
          </a:ln>
          <a:effectLst/>
        </p:spPr>
      </p:cxnSp>
      <p:cxnSp>
        <p:nvCxnSpPr>
          <p:cNvPr id="1527825" name="AutoShape 17"/>
          <p:cNvCxnSpPr>
            <a:cxnSpLocks noChangeShapeType="1"/>
            <a:stCxn id="1527817" idx="4"/>
            <a:endCxn id="1527818" idx="0"/>
          </p:cNvCxnSpPr>
          <p:nvPr/>
        </p:nvCxnSpPr>
        <p:spPr bwMode="auto">
          <a:xfrm>
            <a:off x="6400800" y="2828925"/>
            <a:ext cx="0" cy="1352550"/>
          </a:xfrm>
          <a:prstGeom prst="straightConnector1">
            <a:avLst/>
          </a:prstGeom>
          <a:noFill/>
          <a:ln w="38100">
            <a:solidFill>
              <a:schemeClr val="tx1"/>
            </a:solidFill>
            <a:round/>
            <a:headEnd/>
            <a:tailEnd/>
          </a:ln>
          <a:effectLst/>
        </p:spPr>
      </p:cxnSp>
      <p:sp>
        <p:nvSpPr>
          <p:cNvPr id="1527826" name="Oval 18"/>
          <p:cNvSpPr>
            <a:spLocks noChangeArrowheads="1"/>
          </p:cNvSpPr>
          <p:nvPr/>
        </p:nvSpPr>
        <p:spPr bwMode="auto">
          <a:xfrm>
            <a:off x="6715125" y="5105400"/>
            <a:ext cx="457200" cy="457200"/>
          </a:xfrm>
          <a:prstGeom prst="ellipse">
            <a:avLst/>
          </a:prstGeom>
          <a:solidFill>
            <a:schemeClr val="accent1"/>
          </a:solidFill>
          <a:ln w="19050">
            <a:solidFill>
              <a:schemeClr val="tx1"/>
            </a:solidFill>
            <a:round/>
            <a:headEnd/>
            <a:tailEnd/>
          </a:ln>
          <a:effectLst/>
        </p:spPr>
        <p:txBody>
          <a:bodyPr wrap="none" anchor="ctr"/>
          <a:lstStyle/>
          <a:p>
            <a:pPr algn="ctr" eaLnBrk="1" hangingPunct="1"/>
            <a:r>
              <a:rPr lang="en-US" sz="2400">
                <a:latin typeface="Tahoma" pitchFamily="34" charset="0"/>
              </a:rPr>
              <a:t>Y</a:t>
            </a:r>
          </a:p>
        </p:txBody>
      </p:sp>
      <p:cxnSp>
        <p:nvCxnSpPr>
          <p:cNvPr id="1527827" name="AutoShape 19"/>
          <p:cNvCxnSpPr>
            <a:cxnSpLocks noChangeShapeType="1"/>
            <a:stCxn id="1527818" idx="5"/>
            <a:endCxn id="1527826" idx="1"/>
          </p:cNvCxnSpPr>
          <p:nvPr/>
        </p:nvCxnSpPr>
        <p:spPr bwMode="auto">
          <a:xfrm>
            <a:off x="6562725" y="4591050"/>
            <a:ext cx="219075" cy="571500"/>
          </a:xfrm>
          <a:prstGeom prst="straightConnector1">
            <a:avLst/>
          </a:prstGeom>
          <a:noFill/>
          <a:ln w="28575">
            <a:solidFill>
              <a:schemeClr val="tx1"/>
            </a:solidFill>
            <a:round/>
            <a:headEnd/>
            <a:tailEnd/>
          </a:ln>
          <a:effectLst/>
        </p:spPr>
      </p:cxnSp>
      <p:cxnSp>
        <p:nvCxnSpPr>
          <p:cNvPr id="1527828" name="AutoShape 20"/>
          <p:cNvCxnSpPr>
            <a:cxnSpLocks noChangeShapeType="1"/>
            <a:stCxn id="1527815" idx="4"/>
            <a:endCxn id="1527826" idx="0"/>
          </p:cNvCxnSpPr>
          <p:nvPr/>
        </p:nvCxnSpPr>
        <p:spPr bwMode="auto">
          <a:xfrm flipH="1">
            <a:off x="6943725" y="3743325"/>
            <a:ext cx="371475" cy="1352550"/>
          </a:xfrm>
          <a:prstGeom prst="straightConnector1">
            <a:avLst/>
          </a:prstGeom>
          <a:noFill/>
          <a:ln w="28575">
            <a:solidFill>
              <a:schemeClr val="tx1"/>
            </a:solidFill>
            <a:round/>
            <a:headEnd/>
            <a:tailEnd/>
          </a:ln>
          <a:effectLst/>
        </p:spPr>
      </p:cxnSp>
      <p:sp>
        <p:nvSpPr>
          <p:cNvPr id="1527829" name="Text Box 21"/>
          <p:cNvSpPr txBox="1">
            <a:spLocks noChangeArrowheads="1"/>
          </p:cNvSpPr>
          <p:nvPr/>
        </p:nvSpPr>
        <p:spPr bwMode="auto">
          <a:xfrm>
            <a:off x="5486400" y="2590800"/>
            <a:ext cx="344488" cy="457200"/>
          </a:xfrm>
          <a:prstGeom prst="rect">
            <a:avLst/>
          </a:prstGeom>
          <a:noFill/>
          <a:ln w="19050">
            <a:noFill/>
            <a:miter lim="800000"/>
            <a:headEnd/>
            <a:tailEnd/>
          </a:ln>
          <a:effectLst/>
        </p:spPr>
        <p:txBody>
          <a:bodyPr wrap="none">
            <a:spAutoFit/>
          </a:bodyPr>
          <a:lstStyle/>
          <a:p>
            <a:pPr algn="ctr" eaLnBrk="1" hangingPunct="1"/>
            <a:r>
              <a:rPr lang="en-US" sz="2400">
                <a:latin typeface="Tahoma" pitchFamily="34" charset="0"/>
              </a:rPr>
              <a:t>a</a:t>
            </a:r>
          </a:p>
        </p:txBody>
      </p:sp>
      <p:sp>
        <p:nvSpPr>
          <p:cNvPr id="1527830" name="Text Box 22"/>
          <p:cNvSpPr txBox="1">
            <a:spLocks noChangeArrowheads="1"/>
          </p:cNvSpPr>
          <p:nvPr/>
        </p:nvSpPr>
        <p:spPr bwMode="auto">
          <a:xfrm>
            <a:off x="5486400" y="3962400"/>
            <a:ext cx="325438" cy="457200"/>
          </a:xfrm>
          <a:prstGeom prst="rect">
            <a:avLst/>
          </a:prstGeom>
          <a:noFill/>
          <a:ln w="19050">
            <a:noFill/>
            <a:miter lim="800000"/>
            <a:headEnd/>
            <a:tailEnd/>
          </a:ln>
          <a:effectLst/>
        </p:spPr>
        <p:txBody>
          <a:bodyPr wrap="none">
            <a:spAutoFit/>
          </a:bodyPr>
          <a:lstStyle/>
          <a:p>
            <a:pPr algn="ctr" eaLnBrk="1" hangingPunct="1"/>
            <a:r>
              <a:rPr lang="en-US" sz="2400">
                <a:latin typeface="Tahoma" pitchFamily="34" charset="0"/>
              </a:rPr>
              <a:t>c</a:t>
            </a:r>
          </a:p>
        </p:txBody>
      </p:sp>
      <p:sp>
        <p:nvSpPr>
          <p:cNvPr id="1527831" name="Text Box 23"/>
          <p:cNvSpPr txBox="1">
            <a:spLocks noChangeArrowheads="1"/>
          </p:cNvSpPr>
          <p:nvPr/>
        </p:nvSpPr>
        <p:spPr bwMode="auto">
          <a:xfrm>
            <a:off x="6934200" y="2590800"/>
            <a:ext cx="352425" cy="457200"/>
          </a:xfrm>
          <a:prstGeom prst="rect">
            <a:avLst/>
          </a:prstGeom>
          <a:noFill/>
          <a:ln w="19050">
            <a:noFill/>
            <a:miter lim="800000"/>
            <a:headEnd/>
            <a:tailEnd/>
          </a:ln>
          <a:effectLst/>
        </p:spPr>
        <p:txBody>
          <a:bodyPr wrap="none">
            <a:spAutoFit/>
          </a:bodyPr>
          <a:lstStyle/>
          <a:p>
            <a:pPr algn="ctr" eaLnBrk="1" hangingPunct="1"/>
            <a:r>
              <a:rPr lang="en-US" sz="2400">
                <a:latin typeface="Tahoma" pitchFamily="34" charset="0"/>
              </a:rPr>
              <a:t>b</a:t>
            </a:r>
          </a:p>
        </p:txBody>
      </p:sp>
      <p:sp>
        <p:nvSpPr>
          <p:cNvPr id="1527832" name="Text Box 24"/>
          <p:cNvSpPr txBox="1">
            <a:spLocks noChangeArrowheads="1"/>
          </p:cNvSpPr>
          <p:nvPr/>
        </p:nvSpPr>
        <p:spPr bwMode="auto">
          <a:xfrm>
            <a:off x="6781800" y="3810000"/>
            <a:ext cx="344488" cy="457200"/>
          </a:xfrm>
          <a:prstGeom prst="rect">
            <a:avLst/>
          </a:prstGeom>
          <a:noFill/>
          <a:ln w="19050">
            <a:noFill/>
            <a:miter lim="800000"/>
            <a:headEnd/>
            <a:tailEnd/>
          </a:ln>
          <a:effectLst/>
        </p:spPr>
        <p:txBody>
          <a:bodyPr wrap="none">
            <a:spAutoFit/>
          </a:bodyPr>
          <a:lstStyle/>
          <a:p>
            <a:pPr algn="ctr" eaLnBrk="1" hangingPunct="1"/>
            <a:r>
              <a:rPr lang="en-US" sz="2400">
                <a:latin typeface="Tahoma" pitchFamily="34" charset="0"/>
              </a:rPr>
              <a:t>e</a:t>
            </a:r>
          </a:p>
        </p:txBody>
      </p:sp>
      <p:sp>
        <p:nvSpPr>
          <p:cNvPr id="1527833" name="Text Box 25"/>
          <p:cNvSpPr txBox="1">
            <a:spLocks noChangeArrowheads="1"/>
          </p:cNvSpPr>
          <p:nvPr/>
        </p:nvSpPr>
        <p:spPr bwMode="auto">
          <a:xfrm>
            <a:off x="6096000" y="3124200"/>
            <a:ext cx="352425" cy="457200"/>
          </a:xfrm>
          <a:prstGeom prst="rect">
            <a:avLst/>
          </a:prstGeom>
          <a:noFill/>
          <a:ln w="19050">
            <a:noFill/>
            <a:miter lim="800000"/>
            <a:headEnd/>
            <a:tailEnd/>
          </a:ln>
          <a:effectLst/>
        </p:spPr>
        <p:txBody>
          <a:bodyPr wrap="none">
            <a:spAutoFit/>
          </a:bodyPr>
          <a:lstStyle/>
          <a:p>
            <a:pPr algn="ctr" eaLnBrk="1" hangingPunct="1"/>
            <a:r>
              <a:rPr lang="en-US" sz="2400">
                <a:latin typeface="Tahoma" pitchFamily="34" charset="0"/>
              </a:rPr>
              <a:t>d</a:t>
            </a:r>
          </a:p>
        </p:txBody>
      </p:sp>
      <p:sp>
        <p:nvSpPr>
          <p:cNvPr id="1527834" name="Text Box 26"/>
          <p:cNvSpPr txBox="1">
            <a:spLocks noChangeArrowheads="1"/>
          </p:cNvSpPr>
          <p:nvPr/>
        </p:nvSpPr>
        <p:spPr bwMode="auto">
          <a:xfrm>
            <a:off x="6467475" y="4895850"/>
            <a:ext cx="280988" cy="457200"/>
          </a:xfrm>
          <a:prstGeom prst="rect">
            <a:avLst/>
          </a:prstGeom>
          <a:noFill/>
          <a:ln w="19050">
            <a:noFill/>
            <a:miter lim="800000"/>
            <a:headEnd/>
            <a:tailEnd/>
          </a:ln>
          <a:effectLst/>
        </p:spPr>
        <p:txBody>
          <a:bodyPr wrap="none">
            <a:spAutoFit/>
          </a:bodyPr>
          <a:lstStyle/>
          <a:p>
            <a:pPr algn="ctr" eaLnBrk="1" hangingPunct="1"/>
            <a:r>
              <a:rPr lang="en-US" sz="2400">
                <a:latin typeface="Tahoma" pitchFamily="34" charset="0"/>
              </a:rPr>
              <a:t>f</a:t>
            </a:r>
          </a:p>
        </p:txBody>
      </p:sp>
      <p:sp>
        <p:nvSpPr>
          <p:cNvPr id="1527835" name="Text Box 27"/>
          <p:cNvSpPr txBox="1">
            <a:spLocks noChangeArrowheads="1"/>
          </p:cNvSpPr>
          <p:nvPr/>
        </p:nvSpPr>
        <p:spPr bwMode="auto">
          <a:xfrm>
            <a:off x="7467600" y="4267200"/>
            <a:ext cx="352425" cy="457200"/>
          </a:xfrm>
          <a:prstGeom prst="rect">
            <a:avLst/>
          </a:prstGeom>
          <a:noFill/>
          <a:ln w="19050">
            <a:noFill/>
            <a:miter lim="800000"/>
            <a:headEnd/>
            <a:tailEnd/>
          </a:ln>
          <a:effectLst/>
        </p:spPr>
        <p:txBody>
          <a:bodyPr wrap="none">
            <a:spAutoFit/>
          </a:bodyPr>
          <a:lstStyle/>
          <a:p>
            <a:pPr algn="ctr" eaLnBrk="1" hangingPunct="1"/>
            <a:r>
              <a:rPr lang="en-US" sz="2400">
                <a:latin typeface="Tahoma" pitchFamily="34" charset="0"/>
              </a:rPr>
              <a:t>g</a:t>
            </a:r>
          </a:p>
        </p:txBody>
      </p:sp>
      <p:sp>
        <p:nvSpPr>
          <p:cNvPr id="1527836" name="Text Box 28"/>
          <p:cNvSpPr txBox="1">
            <a:spLocks noChangeArrowheads="1"/>
          </p:cNvSpPr>
          <p:nvPr/>
        </p:nvSpPr>
        <p:spPr bwMode="auto">
          <a:xfrm>
            <a:off x="7781925" y="3505200"/>
            <a:ext cx="352425" cy="457200"/>
          </a:xfrm>
          <a:prstGeom prst="rect">
            <a:avLst/>
          </a:prstGeom>
          <a:noFill/>
          <a:ln w="19050">
            <a:noFill/>
            <a:miter lim="800000"/>
            <a:headEnd/>
            <a:tailEnd/>
          </a:ln>
          <a:effectLst/>
        </p:spPr>
        <p:txBody>
          <a:bodyPr wrap="none">
            <a:spAutoFit/>
          </a:bodyPr>
          <a:lstStyle/>
          <a:p>
            <a:pPr algn="ctr" eaLnBrk="1" hangingPunct="1"/>
            <a:r>
              <a:rPr lang="en-US" sz="2400">
                <a:latin typeface="Tahoma" pitchFamily="34" charset="0"/>
              </a:rPr>
              <a:t>h</a:t>
            </a:r>
          </a:p>
        </p:txBody>
      </p:sp>
      <p:sp>
        <p:nvSpPr>
          <p:cNvPr id="1527837" name="Text Box 29"/>
          <p:cNvSpPr txBox="1">
            <a:spLocks noChangeArrowheads="1"/>
          </p:cNvSpPr>
          <p:nvPr/>
        </p:nvSpPr>
        <p:spPr bwMode="auto">
          <a:xfrm>
            <a:off x="5105400" y="5105400"/>
            <a:ext cx="477838" cy="457200"/>
          </a:xfrm>
          <a:prstGeom prst="rect">
            <a:avLst/>
          </a:prstGeom>
          <a:noFill/>
          <a:ln w="19050">
            <a:noFill/>
            <a:miter lim="800000"/>
            <a:headEnd/>
            <a:tailEnd/>
          </a:ln>
          <a:effectLst/>
        </p:spPr>
        <p:txBody>
          <a:bodyPr wrap="none">
            <a:spAutoFit/>
          </a:bodyPr>
          <a:lstStyle/>
          <a:p>
            <a:pPr algn="ctr" eaLnBrk="1" hangingPunct="1"/>
            <a:r>
              <a:rPr lang="en-US" sz="2400">
                <a:latin typeface="Tahoma" pitchFamily="34" charset="0"/>
              </a:rPr>
              <a:t>C</a:t>
            </a:r>
            <a:r>
              <a:rPr lang="en-US" sz="2400" baseline="-25000">
                <a:latin typeface="Tahoma" pitchFamily="34" charset="0"/>
              </a:rPr>
              <a:t>2</a:t>
            </a:r>
          </a:p>
        </p:txBody>
      </p:sp>
      <p:sp>
        <p:nvSpPr>
          <p:cNvPr id="1527838" name="Line 30"/>
          <p:cNvSpPr>
            <a:spLocks noChangeShapeType="1"/>
          </p:cNvSpPr>
          <p:nvPr/>
        </p:nvSpPr>
        <p:spPr bwMode="auto">
          <a:xfrm flipV="1">
            <a:off x="5410200" y="3962400"/>
            <a:ext cx="609600" cy="1219200"/>
          </a:xfrm>
          <a:prstGeom prst="line">
            <a:avLst/>
          </a:prstGeom>
          <a:noFill/>
          <a:ln w="38100">
            <a:solidFill>
              <a:srgbClr val="EF0129"/>
            </a:solidFill>
            <a:round/>
            <a:headEnd/>
            <a:tailEnd type="triangle" w="med" len="med"/>
          </a:ln>
          <a:effectLst/>
        </p:spPr>
        <p:txBody>
          <a:bodyPr wrap="none"/>
          <a:lstStyle/>
          <a:p>
            <a:endParaRPr lang="en-US"/>
          </a:p>
        </p:txBody>
      </p:sp>
      <p:sp>
        <p:nvSpPr>
          <p:cNvPr id="1527839" name="Line 31"/>
          <p:cNvSpPr>
            <a:spLocks noChangeShapeType="1"/>
          </p:cNvSpPr>
          <p:nvPr/>
        </p:nvSpPr>
        <p:spPr bwMode="auto">
          <a:xfrm flipH="1" flipV="1">
            <a:off x="7543800" y="4191000"/>
            <a:ext cx="685800" cy="76200"/>
          </a:xfrm>
          <a:prstGeom prst="line">
            <a:avLst/>
          </a:prstGeom>
          <a:noFill/>
          <a:ln w="38100">
            <a:solidFill>
              <a:srgbClr val="EF0129"/>
            </a:solidFill>
            <a:round/>
            <a:headEnd/>
            <a:tailEnd type="triangle" w="med" len="med"/>
          </a:ln>
          <a:effectLst/>
        </p:spPr>
        <p:txBody>
          <a:bodyPr wrap="none"/>
          <a:lstStyle/>
          <a:p>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5139" name="Rectangle 3"/>
          <p:cNvSpPr>
            <a:spLocks noGrp="1" noChangeArrowheads="1"/>
          </p:cNvSpPr>
          <p:nvPr>
            <p:ph type="title"/>
          </p:nvPr>
        </p:nvSpPr>
        <p:spPr>
          <a:xfrm>
            <a:off x="448614" y="152400"/>
            <a:ext cx="8229600" cy="1143000"/>
          </a:xfrm>
        </p:spPr>
        <p:txBody>
          <a:bodyPr/>
          <a:lstStyle/>
          <a:p>
            <a:r>
              <a:rPr lang="en-US" dirty="0"/>
              <a:t>Directed Cycles and Paths</a:t>
            </a:r>
          </a:p>
        </p:txBody>
      </p:sp>
      <p:sp>
        <p:nvSpPr>
          <p:cNvPr id="1755140" name="Rectangle 4"/>
          <p:cNvSpPr>
            <a:spLocks noGrp="1" noChangeArrowheads="1"/>
          </p:cNvSpPr>
          <p:nvPr>
            <p:ph idx="1"/>
          </p:nvPr>
        </p:nvSpPr>
        <p:spPr>
          <a:xfrm>
            <a:off x="457200" y="1295400"/>
            <a:ext cx="8229600" cy="4530725"/>
          </a:xfrm>
        </p:spPr>
        <p:txBody>
          <a:bodyPr/>
          <a:lstStyle/>
          <a:p>
            <a:pPr>
              <a:lnSpc>
                <a:spcPct val="80000"/>
              </a:lnSpc>
            </a:pPr>
            <a:r>
              <a:rPr lang="en-US" dirty="0">
                <a:solidFill>
                  <a:srgbClr val="FFFF00"/>
                </a:solidFill>
                <a:effectLst/>
              </a:rPr>
              <a:t>Directed cycle</a:t>
            </a:r>
          </a:p>
          <a:p>
            <a:pPr lvl="1">
              <a:lnSpc>
                <a:spcPct val="80000"/>
              </a:lnSpc>
            </a:pPr>
            <a:r>
              <a:rPr lang="en-US" sz="3200" dirty="0">
                <a:effectLst/>
              </a:rPr>
              <a:t>All edges are directed</a:t>
            </a:r>
          </a:p>
          <a:p>
            <a:pPr lvl="1">
              <a:lnSpc>
                <a:spcPct val="80000"/>
              </a:lnSpc>
            </a:pPr>
            <a:r>
              <a:rPr lang="en-US" sz="3200" dirty="0">
                <a:effectLst/>
              </a:rPr>
              <a:t>Traversed along their direction</a:t>
            </a:r>
          </a:p>
          <a:p>
            <a:r>
              <a:rPr lang="en-US" dirty="0">
                <a:solidFill>
                  <a:srgbClr val="FFFF00"/>
                </a:solidFill>
                <a:effectLst/>
              </a:rPr>
              <a:t>Directed path</a:t>
            </a:r>
          </a:p>
          <a:p>
            <a:pPr lvl="1"/>
            <a:r>
              <a:rPr lang="en-US" dirty="0">
                <a:effectLst/>
              </a:rPr>
              <a:t>All edges are directed</a:t>
            </a:r>
          </a:p>
          <a:p>
            <a:pPr lvl="1"/>
            <a:r>
              <a:rPr lang="en-US" dirty="0">
                <a:effectLst/>
              </a:rPr>
              <a:t>Traversed along their direction</a:t>
            </a:r>
          </a:p>
          <a:p>
            <a:pPr lvl="1"/>
            <a:r>
              <a:rPr lang="en-US" dirty="0">
                <a:effectLst/>
              </a:rPr>
              <a:t>Each edge is preceded and followed by its endpoints</a:t>
            </a:r>
          </a:p>
        </p:txBody>
      </p:sp>
      <p:sp>
        <p:nvSpPr>
          <p:cNvPr id="32" name="Date Placeholder 3"/>
          <p:cNvSpPr>
            <a:spLocks noGrp="1"/>
          </p:cNvSpPr>
          <p:nvPr>
            <p:ph type="dt" sz="half" idx="10"/>
          </p:nvPr>
        </p:nvSpPr>
        <p:spPr/>
        <p:txBody>
          <a:bodyPr/>
          <a:lstStyle/>
          <a:p>
            <a:fld id="{81C1D7E0-0FCC-4E2E-B430-F738E754CC70}" type="datetime1">
              <a:rPr lang="en-US"/>
              <a:pPr/>
              <a:t>3/8/2018</a:t>
            </a:fld>
            <a:endParaRPr lang="en-US"/>
          </a:p>
        </p:txBody>
      </p:sp>
      <p:sp>
        <p:nvSpPr>
          <p:cNvPr id="33" name="Slide Number Placeholder 5"/>
          <p:cNvSpPr>
            <a:spLocks noGrp="1"/>
          </p:cNvSpPr>
          <p:nvPr>
            <p:ph type="sldNum" sz="quarter" idx="12"/>
          </p:nvPr>
        </p:nvSpPr>
        <p:spPr/>
        <p:txBody>
          <a:bodyPr/>
          <a:lstStyle/>
          <a:p>
            <a:fld id="{E1350989-0EE3-4BED-B7FF-400B4BC444DA}" type="slidenum">
              <a:rPr lang="en-US"/>
              <a:pPr/>
              <a:t>23</a:t>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Date Placeholder 4"/>
          <p:cNvSpPr>
            <a:spLocks noGrp="1"/>
          </p:cNvSpPr>
          <p:nvPr>
            <p:ph type="dt" sz="half" idx="10"/>
          </p:nvPr>
        </p:nvSpPr>
        <p:spPr/>
        <p:txBody>
          <a:bodyPr/>
          <a:lstStyle/>
          <a:p>
            <a:fld id="{26953D96-52CD-420F-AEB7-AF522DFAFDEF}" type="datetime1">
              <a:rPr lang="en-US"/>
              <a:pPr/>
              <a:t>3/8/2018</a:t>
            </a:fld>
            <a:endParaRPr lang="en-US"/>
          </a:p>
        </p:txBody>
      </p:sp>
      <p:sp>
        <p:nvSpPr>
          <p:cNvPr id="34" name="Slide Number Placeholder 6"/>
          <p:cNvSpPr>
            <a:spLocks noGrp="1"/>
          </p:cNvSpPr>
          <p:nvPr>
            <p:ph type="sldNum" sz="quarter" idx="12"/>
          </p:nvPr>
        </p:nvSpPr>
        <p:spPr/>
        <p:txBody>
          <a:bodyPr/>
          <a:lstStyle/>
          <a:p>
            <a:fld id="{2F40DCA1-B99D-49C3-98D6-832E199A8A89}" type="slidenum">
              <a:rPr lang="en-US"/>
              <a:pPr/>
              <a:t>24</a:t>
            </a:fld>
            <a:endParaRPr lang="en-US"/>
          </a:p>
        </p:txBody>
      </p:sp>
      <p:sp>
        <p:nvSpPr>
          <p:cNvPr id="1527811" name="Rectangle 3"/>
          <p:cNvSpPr>
            <a:spLocks noGrp="1" noChangeArrowheads="1"/>
          </p:cNvSpPr>
          <p:nvPr>
            <p:ph type="title"/>
          </p:nvPr>
        </p:nvSpPr>
        <p:spPr/>
        <p:txBody>
          <a:bodyPr/>
          <a:lstStyle/>
          <a:p>
            <a:r>
              <a:rPr lang="en-US" dirty="0"/>
              <a:t>Directed Graph</a:t>
            </a:r>
          </a:p>
        </p:txBody>
      </p:sp>
      <p:sp>
        <p:nvSpPr>
          <p:cNvPr id="1527841" name="Text Box 33"/>
          <p:cNvSpPr txBox="1">
            <a:spLocks noChangeArrowheads="1"/>
          </p:cNvSpPr>
          <p:nvPr/>
        </p:nvSpPr>
        <p:spPr bwMode="auto">
          <a:xfrm>
            <a:off x="3810000" y="5943600"/>
            <a:ext cx="1351652" cy="369332"/>
          </a:xfrm>
          <a:prstGeom prst="rect">
            <a:avLst/>
          </a:prstGeom>
          <a:solidFill>
            <a:srgbClr val="000000"/>
          </a:solidFill>
          <a:ln w="9525">
            <a:noFill/>
            <a:miter lim="800000"/>
            <a:headEnd/>
            <a:tailEnd/>
          </a:ln>
          <a:effectLst/>
        </p:spPr>
        <p:txBody>
          <a:bodyPr wrap="none">
            <a:spAutoFit/>
          </a:bodyPr>
          <a:lstStyle/>
          <a:p>
            <a:r>
              <a:rPr lang="en-US" dirty="0">
                <a:solidFill>
                  <a:srgbClr val="FFFF00"/>
                </a:solidFill>
              </a:rPr>
              <a:t>Figure 13.2</a:t>
            </a:r>
          </a:p>
        </p:txBody>
      </p:sp>
      <p:pic>
        <p:nvPicPr>
          <p:cNvPr id="3" name="Picture 2"/>
          <p:cNvPicPr>
            <a:picLocks noChangeAspect="1"/>
          </p:cNvPicPr>
          <p:nvPr/>
        </p:nvPicPr>
        <p:blipFill>
          <a:blip r:embed="rId3"/>
          <a:stretch>
            <a:fillRect/>
          </a:stretch>
        </p:blipFill>
        <p:spPr>
          <a:xfrm>
            <a:off x="457200" y="1905000"/>
            <a:ext cx="8214572" cy="3276599"/>
          </a:xfrm>
          <a:prstGeom prst="rect">
            <a:avLst/>
          </a:prstGeom>
          <a:ln w="38100">
            <a:solidFill>
              <a:srgbClr val="FFFF00"/>
            </a:solid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7AE4F56-E51D-4A1B-B185-38CD2BB296B6}" type="datetime1">
              <a:rPr lang="en-US"/>
              <a:pPr/>
              <a:t>3/8/2018</a:t>
            </a:fld>
            <a:endParaRPr lang="en-US"/>
          </a:p>
        </p:txBody>
      </p:sp>
      <p:sp>
        <p:nvSpPr>
          <p:cNvPr id="5" name="Slide Number Placeholder 5"/>
          <p:cNvSpPr>
            <a:spLocks noGrp="1"/>
          </p:cNvSpPr>
          <p:nvPr>
            <p:ph type="sldNum" sz="quarter" idx="12"/>
          </p:nvPr>
        </p:nvSpPr>
        <p:spPr/>
        <p:txBody>
          <a:bodyPr/>
          <a:lstStyle/>
          <a:p>
            <a:fld id="{119AC17C-C2FB-4697-B428-F445EF901001}" type="slidenum">
              <a:rPr lang="en-US"/>
              <a:pPr/>
              <a:t>25</a:t>
            </a:fld>
            <a:endParaRPr lang="en-US"/>
          </a:p>
        </p:txBody>
      </p:sp>
      <p:sp>
        <p:nvSpPr>
          <p:cNvPr id="1764354" name="Rectangle 2"/>
          <p:cNvSpPr>
            <a:spLocks noGrp="1" noChangeArrowheads="1"/>
          </p:cNvSpPr>
          <p:nvPr>
            <p:ph type="title"/>
          </p:nvPr>
        </p:nvSpPr>
        <p:spPr/>
        <p:txBody>
          <a:bodyPr/>
          <a:lstStyle/>
          <a:p>
            <a:r>
              <a:rPr lang="en-US" sz="3600" dirty="0"/>
              <a:t>Graph ADT (Undirected) </a:t>
            </a:r>
          </a:p>
        </p:txBody>
      </p:sp>
      <p:sp>
        <p:nvSpPr>
          <p:cNvPr id="1764355" name="Rectangle 3"/>
          <p:cNvSpPr>
            <a:spLocks noGrp="1" noChangeArrowheads="1"/>
          </p:cNvSpPr>
          <p:nvPr>
            <p:ph type="body" idx="1"/>
          </p:nvPr>
        </p:nvSpPr>
        <p:spPr>
          <a:xfrm>
            <a:off x="457200" y="1371600"/>
            <a:ext cx="8229600" cy="4530725"/>
          </a:xfrm>
        </p:spPr>
        <p:txBody>
          <a:bodyPr/>
          <a:lstStyle/>
          <a:p>
            <a:r>
              <a:rPr lang="en-US" sz="2800" dirty="0">
                <a:solidFill>
                  <a:schemeClr val="tx2"/>
                </a:solidFill>
                <a:effectLst/>
              </a:rPr>
              <a:t>A graph is a collection of elements that are stored at positions  </a:t>
            </a:r>
          </a:p>
          <a:p>
            <a:pPr lvl="1"/>
            <a:r>
              <a:rPr lang="en-US" sz="2400" dirty="0">
                <a:solidFill>
                  <a:schemeClr val="tx2"/>
                </a:solidFill>
                <a:effectLst/>
              </a:rPr>
              <a:t>Graph ADT defines two types of positions</a:t>
            </a:r>
          </a:p>
          <a:p>
            <a:pPr lvl="2"/>
            <a:r>
              <a:rPr lang="en-US" dirty="0">
                <a:solidFill>
                  <a:schemeClr val="tx2"/>
                </a:solidFill>
                <a:effectLst/>
              </a:rPr>
              <a:t>Vertices and edges</a:t>
            </a:r>
          </a:p>
          <a:p>
            <a:pPr lvl="2"/>
            <a:r>
              <a:rPr lang="en-US" dirty="0">
                <a:solidFill>
                  <a:schemeClr val="tx2"/>
                </a:solidFill>
                <a:effectLst/>
              </a:rPr>
              <a:t>Provides two list types of vertices and edge	</a:t>
            </a:r>
          </a:p>
          <a:p>
            <a:pPr lvl="3"/>
            <a:r>
              <a:rPr lang="en-US" dirty="0" err="1">
                <a:solidFill>
                  <a:schemeClr val="tx2"/>
                </a:solidFill>
                <a:effectLst/>
              </a:rPr>
              <a:t>VertexList</a:t>
            </a:r>
            <a:r>
              <a:rPr lang="en-US" dirty="0">
                <a:solidFill>
                  <a:schemeClr val="tx2"/>
                </a:solidFill>
                <a:effectLst/>
              </a:rPr>
              <a:t> and </a:t>
            </a:r>
            <a:r>
              <a:rPr lang="en-US" dirty="0" err="1">
                <a:solidFill>
                  <a:schemeClr val="tx2"/>
                </a:solidFill>
                <a:effectLst/>
              </a:rPr>
              <a:t>Edgelist</a:t>
            </a:r>
            <a:endParaRPr lang="en-US" dirty="0">
              <a:solidFill>
                <a:schemeClr val="tx2"/>
              </a:solidFill>
              <a:effectLst/>
            </a:endParaRPr>
          </a:p>
        </p:txBody>
      </p:sp>
      <p:pic>
        <p:nvPicPr>
          <p:cNvPr id="82945" name="Picture 1" descr="C:\Users\Jerry\Desktop\images.jpg"/>
          <p:cNvPicPr>
            <a:picLocks noChangeAspect="1" noChangeArrowheads="1"/>
          </p:cNvPicPr>
          <p:nvPr/>
        </p:nvPicPr>
        <p:blipFill>
          <a:blip r:embed="rId3" cstate="print"/>
          <a:srcRect/>
          <a:stretch>
            <a:fillRect/>
          </a:stretch>
        </p:blipFill>
        <p:spPr bwMode="auto">
          <a:xfrm>
            <a:off x="5562600" y="3920260"/>
            <a:ext cx="2858294" cy="2409682"/>
          </a:xfrm>
          <a:prstGeom prst="rect">
            <a:avLst/>
          </a:prstGeom>
          <a:noFill/>
          <a:ln w="57150">
            <a:solidFill>
              <a:srgbClr val="FFFF00"/>
            </a:solid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7AE4F56-E51D-4A1B-B185-38CD2BB296B6}" type="datetime1">
              <a:rPr lang="en-US"/>
              <a:pPr/>
              <a:t>3/8/2018</a:t>
            </a:fld>
            <a:endParaRPr lang="en-US"/>
          </a:p>
        </p:txBody>
      </p:sp>
      <p:sp>
        <p:nvSpPr>
          <p:cNvPr id="5" name="Slide Number Placeholder 5"/>
          <p:cNvSpPr>
            <a:spLocks noGrp="1"/>
          </p:cNvSpPr>
          <p:nvPr>
            <p:ph type="sldNum" sz="quarter" idx="12"/>
          </p:nvPr>
        </p:nvSpPr>
        <p:spPr/>
        <p:txBody>
          <a:bodyPr/>
          <a:lstStyle/>
          <a:p>
            <a:fld id="{119AC17C-C2FB-4697-B428-F445EF901001}" type="slidenum">
              <a:rPr lang="en-US"/>
              <a:pPr/>
              <a:t>26</a:t>
            </a:fld>
            <a:endParaRPr lang="en-US"/>
          </a:p>
        </p:txBody>
      </p:sp>
      <p:sp>
        <p:nvSpPr>
          <p:cNvPr id="1764354" name="Rectangle 2"/>
          <p:cNvSpPr>
            <a:spLocks noGrp="1" noChangeArrowheads="1"/>
          </p:cNvSpPr>
          <p:nvPr>
            <p:ph type="title"/>
          </p:nvPr>
        </p:nvSpPr>
        <p:spPr/>
        <p:txBody>
          <a:bodyPr/>
          <a:lstStyle/>
          <a:p>
            <a:r>
              <a:rPr lang="en-US" sz="3600" dirty="0"/>
              <a:t>Graph ADT (</a:t>
            </a:r>
            <a:r>
              <a:rPr lang="en-US" sz="3600" dirty="0">
                <a:solidFill>
                  <a:srgbClr val="FFFF00"/>
                </a:solidFill>
              </a:rPr>
              <a:t>Vertex</a:t>
            </a:r>
            <a:r>
              <a:rPr lang="en-US" sz="3600" dirty="0"/>
              <a:t> </a:t>
            </a:r>
            <a:r>
              <a:rPr lang="en-US" sz="3600" dirty="0">
                <a:solidFill>
                  <a:srgbClr val="FFFF00"/>
                </a:solidFill>
              </a:rPr>
              <a:t>Related</a:t>
            </a:r>
            <a:r>
              <a:rPr lang="en-US" sz="3600" dirty="0"/>
              <a:t>) Methods</a:t>
            </a:r>
          </a:p>
        </p:txBody>
      </p:sp>
      <p:sp>
        <p:nvSpPr>
          <p:cNvPr id="1764355" name="Rectangle 3"/>
          <p:cNvSpPr>
            <a:spLocks noGrp="1" noChangeArrowheads="1"/>
          </p:cNvSpPr>
          <p:nvPr>
            <p:ph type="body" idx="1"/>
          </p:nvPr>
        </p:nvSpPr>
        <p:spPr>
          <a:xfrm>
            <a:off x="457200" y="1371600"/>
            <a:ext cx="8229600" cy="4530725"/>
          </a:xfrm>
        </p:spPr>
        <p:txBody>
          <a:bodyPr/>
          <a:lstStyle/>
          <a:p>
            <a:r>
              <a:rPr lang="en-US" sz="2800" dirty="0">
                <a:effectLst/>
              </a:rPr>
              <a:t>Each vertex object supports the following operations</a:t>
            </a:r>
          </a:p>
          <a:p>
            <a:pPr lvl="1"/>
            <a:r>
              <a:rPr lang="en-US" sz="2400" dirty="0" err="1">
                <a:solidFill>
                  <a:srgbClr val="FFFF00"/>
                </a:solidFill>
                <a:effectLst/>
              </a:rPr>
              <a:t>v.operator</a:t>
            </a:r>
            <a:r>
              <a:rPr lang="en-US" sz="2400" dirty="0">
                <a:solidFill>
                  <a:srgbClr val="FFFF00"/>
                </a:solidFill>
                <a:effectLst/>
              </a:rPr>
              <a:t>*()  </a:t>
            </a:r>
          </a:p>
          <a:p>
            <a:pPr lvl="2">
              <a:lnSpc>
                <a:spcPct val="90000"/>
              </a:lnSpc>
            </a:pPr>
            <a:r>
              <a:rPr lang="en-US" dirty="0">
                <a:solidFill>
                  <a:schemeClr val="tx2"/>
                </a:solidFill>
                <a:effectLst/>
                <a:ea typeface="+mn-ea"/>
                <a:cs typeface="+mn-cs"/>
              </a:rPr>
              <a:t>Returns the element associated with vertex v</a:t>
            </a:r>
          </a:p>
          <a:p>
            <a:pPr lvl="2">
              <a:lnSpc>
                <a:spcPct val="90000"/>
              </a:lnSpc>
            </a:pPr>
            <a:r>
              <a:rPr lang="en-US" altLang="en-US" sz="2000" dirty="0">
                <a:solidFill>
                  <a:schemeClr val="tx2"/>
                </a:solidFill>
              </a:rPr>
              <a:t>*</a:t>
            </a:r>
            <a:r>
              <a:rPr lang="en-US" altLang="en-US" dirty="0">
                <a:solidFill>
                  <a:schemeClr val="tx2"/>
                </a:solidFill>
                <a:effectLst/>
                <a:ea typeface="+mn-ea"/>
                <a:cs typeface="+mn-cs"/>
              </a:rPr>
              <a:t>v: references the element associated with vertex v</a:t>
            </a:r>
            <a:endParaRPr lang="en-US" dirty="0">
              <a:solidFill>
                <a:schemeClr val="tx2"/>
              </a:solidFill>
              <a:effectLst/>
              <a:ea typeface="+mn-ea"/>
              <a:cs typeface="+mn-cs"/>
            </a:endParaRPr>
          </a:p>
          <a:p>
            <a:pPr lvl="1"/>
            <a:r>
              <a:rPr lang="en-US" altLang="en-US" dirty="0">
                <a:solidFill>
                  <a:schemeClr val="tx2"/>
                </a:solidFill>
                <a:effectLst/>
                <a:ea typeface="+mn-ea"/>
                <a:cs typeface="+mn-cs"/>
              </a:rPr>
              <a:t>*</a:t>
            </a:r>
            <a:r>
              <a:rPr lang="en-US" sz="2800" dirty="0" err="1">
                <a:solidFill>
                  <a:srgbClr val="FFFF00"/>
                </a:solidFill>
                <a:effectLst/>
              </a:rPr>
              <a:t>v.incidentEdges</a:t>
            </a:r>
            <a:r>
              <a:rPr lang="en-US" sz="2800" dirty="0">
                <a:solidFill>
                  <a:srgbClr val="FFFF00"/>
                </a:solidFill>
                <a:effectLst/>
              </a:rPr>
              <a:t>()</a:t>
            </a:r>
          </a:p>
          <a:p>
            <a:pPr lvl="2"/>
            <a:r>
              <a:rPr lang="en-US" dirty="0">
                <a:solidFill>
                  <a:schemeClr val="tx2"/>
                </a:solidFill>
                <a:effectLst/>
                <a:ea typeface="+mn-ea"/>
                <a:cs typeface="+mn-cs"/>
              </a:rPr>
              <a:t>Returns an edge list of all the edges incident to vertex v</a:t>
            </a:r>
          </a:p>
          <a:p>
            <a:pPr lvl="1"/>
            <a:r>
              <a:rPr lang="en-US" altLang="en-US" sz="2400" dirty="0" err="1">
                <a:solidFill>
                  <a:srgbClr val="FFFF00"/>
                </a:solidFill>
                <a:effectLst/>
              </a:rPr>
              <a:t>v.isAdjacentTo</a:t>
            </a:r>
            <a:r>
              <a:rPr lang="en-US" altLang="en-US" sz="2400" dirty="0">
                <a:solidFill>
                  <a:srgbClr val="FFFF00"/>
                </a:solidFill>
                <a:effectLst/>
              </a:rPr>
              <a:t>(u)</a:t>
            </a:r>
          </a:p>
          <a:p>
            <a:pPr lvl="2"/>
            <a:r>
              <a:rPr lang="en-US" altLang="en-US" dirty="0">
                <a:solidFill>
                  <a:schemeClr val="tx2"/>
                </a:solidFill>
                <a:effectLst/>
                <a:ea typeface="+mn-ea"/>
                <a:cs typeface="+mn-cs"/>
              </a:rPr>
              <a:t> True if and only if vertices u and v are adjacent</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2556C10-7032-4A33-BF1D-EBD532CA9AAF}" type="datetime1">
              <a:rPr lang="en-US"/>
              <a:pPr/>
              <a:t>3/8/2018</a:t>
            </a:fld>
            <a:endParaRPr lang="en-US"/>
          </a:p>
        </p:txBody>
      </p:sp>
      <p:sp>
        <p:nvSpPr>
          <p:cNvPr id="5" name="Slide Number Placeholder 5"/>
          <p:cNvSpPr>
            <a:spLocks noGrp="1"/>
          </p:cNvSpPr>
          <p:nvPr>
            <p:ph type="sldNum" sz="quarter" idx="12"/>
          </p:nvPr>
        </p:nvSpPr>
        <p:spPr/>
        <p:txBody>
          <a:bodyPr/>
          <a:lstStyle/>
          <a:p>
            <a:fld id="{A293E2D4-3EC7-4A0E-8EE4-E3E796A32C1A}" type="slidenum">
              <a:rPr lang="en-US"/>
              <a:pPr/>
              <a:t>27</a:t>
            </a:fld>
            <a:endParaRPr lang="en-US"/>
          </a:p>
        </p:txBody>
      </p:sp>
      <p:sp>
        <p:nvSpPr>
          <p:cNvPr id="1792002" name="Rectangle 2"/>
          <p:cNvSpPr>
            <a:spLocks noGrp="1" noChangeArrowheads="1"/>
          </p:cNvSpPr>
          <p:nvPr>
            <p:ph type="title"/>
          </p:nvPr>
        </p:nvSpPr>
        <p:spPr/>
        <p:txBody>
          <a:bodyPr/>
          <a:lstStyle/>
          <a:p>
            <a:r>
              <a:rPr lang="en-US" sz="2700" dirty="0">
                <a:solidFill>
                  <a:srgbClr val="FFFF00"/>
                </a:solidFill>
              </a:rPr>
              <a:t>Edge</a:t>
            </a:r>
            <a:r>
              <a:rPr lang="en-US" sz="2700" dirty="0"/>
              <a:t> Related </a:t>
            </a:r>
            <a:r>
              <a:rPr lang="en-US" sz="2700" dirty="0" err="1">
                <a:solidFill>
                  <a:srgbClr val="FFFF00"/>
                </a:solidFill>
              </a:rPr>
              <a:t>Accessor</a:t>
            </a:r>
            <a:r>
              <a:rPr lang="en-US" sz="2700" dirty="0"/>
              <a:t> Methods of the Graph ADT</a:t>
            </a:r>
          </a:p>
        </p:txBody>
      </p:sp>
      <p:sp>
        <p:nvSpPr>
          <p:cNvPr id="1792003" name="Rectangle 3"/>
          <p:cNvSpPr>
            <a:spLocks noGrp="1" noChangeArrowheads="1"/>
          </p:cNvSpPr>
          <p:nvPr>
            <p:ph type="body" idx="1"/>
          </p:nvPr>
        </p:nvSpPr>
        <p:spPr>
          <a:xfrm>
            <a:off x="457200" y="1295400"/>
            <a:ext cx="8229600" cy="4530725"/>
          </a:xfrm>
        </p:spPr>
        <p:txBody>
          <a:bodyPr/>
          <a:lstStyle/>
          <a:p>
            <a:pPr>
              <a:lnSpc>
                <a:spcPct val="90000"/>
              </a:lnSpc>
            </a:pPr>
            <a:r>
              <a:rPr lang="en-US" sz="2400" dirty="0">
                <a:effectLst/>
              </a:rPr>
              <a:t>Each edge object supports the following operations</a:t>
            </a:r>
          </a:p>
          <a:p>
            <a:pPr lvl="1">
              <a:lnSpc>
                <a:spcPct val="90000"/>
              </a:lnSpc>
            </a:pPr>
            <a:r>
              <a:rPr lang="en-US" sz="2400" dirty="0" err="1">
                <a:solidFill>
                  <a:srgbClr val="FFFF00"/>
                </a:solidFill>
                <a:effectLst/>
              </a:rPr>
              <a:t>e.operator</a:t>
            </a:r>
            <a:r>
              <a:rPr lang="en-US" sz="2400" dirty="0">
                <a:solidFill>
                  <a:srgbClr val="FFFF00"/>
                </a:solidFill>
                <a:effectLst/>
              </a:rPr>
              <a:t>*()</a:t>
            </a:r>
          </a:p>
          <a:p>
            <a:pPr lvl="2">
              <a:lnSpc>
                <a:spcPct val="90000"/>
              </a:lnSpc>
            </a:pPr>
            <a:r>
              <a:rPr lang="en-US" dirty="0">
                <a:effectLst/>
              </a:rPr>
              <a:t>Returns the element associated with edge e</a:t>
            </a:r>
          </a:p>
          <a:p>
            <a:pPr lvl="2"/>
            <a:r>
              <a:rPr lang="en-US" altLang="en-US" dirty="0">
                <a:effectLst/>
              </a:rPr>
              <a:t>*e: references the element associated with edge e</a:t>
            </a:r>
          </a:p>
          <a:p>
            <a:pPr lvl="1">
              <a:lnSpc>
                <a:spcPct val="90000"/>
              </a:lnSpc>
            </a:pPr>
            <a:r>
              <a:rPr lang="en-US" sz="2400" dirty="0" err="1">
                <a:solidFill>
                  <a:srgbClr val="FFFF00"/>
                </a:solidFill>
                <a:effectLst/>
              </a:rPr>
              <a:t>e.endVertices</a:t>
            </a:r>
            <a:r>
              <a:rPr lang="en-US" sz="2400" dirty="0">
                <a:solidFill>
                  <a:srgbClr val="FFFF00"/>
                </a:solidFill>
                <a:effectLst/>
              </a:rPr>
              <a:t>()</a:t>
            </a:r>
          </a:p>
          <a:p>
            <a:pPr lvl="2">
              <a:lnSpc>
                <a:spcPct val="90000"/>
              </a:lnSpc>
            </a:pPr>
            <a:r>
              <a:rPr lang="en-US" dirty="0">
                <a:effectLst/>
              </a:rPr>
              <a:t>Returns an array of the two end vertices of edge</a:t>
            </a:r>
          </a:p>
          <a:p>
            <a:pPr lvl="1">
              <a:lnSpc>
                <a:spcPct val="90000"/>
              </a:lnSpc>
            </a:pPr>
            <a:r>
              <a:rPr lang="en-US" sz="2400" dirty="0" err="1">
                <a:solidFill>
                  <a:srgbClr val="FFFF00"/>
                </a:solidFill>
                <a:effectLst/>
              </a:rPr>
              <a:t>e.opposite</a:t>
            </a:r>
            <a:r>
              <a:rPr lang="en-US" sz="2400" dirty="0">
                <a:solidFill>
                  <a:srgbClr val="FFFF00"/>
                </a:solidFill>
                <a:effectLst/>
              </a:rPr>
              <a:t>(v)</a:t>
            </a:r>
          </a:p>
          <a:p>
            <a:pPr lvl="2">
              <a:lnSpc>
                <a:spcPct val="90000"/>
              </a:lnSpc>
            </a:pPr>
            <a:r>
              <a:rPr lang="en-US" dirty="0">
                <a:effectLst/>
              </a:rPr>
              <a:t>Returns the vertex opposite of v on edge e</a:t>
            </a:r>
          </a:p>
          <a:p>
            <a:pPr lvl="1"/>
            <a:r>
              <a:rPr lang="en-US" altLang="en-US" sz="2400" dirty="0" err="1">
                <a:solidFill>
                  <a:srgbClr val="FFFF00"/>
                </a:solidFill>
                <a:effectLst/>
              </a:rPr>
              <a:t>e.isAdjacentTo</a:t>
            </a:r>
            <a:r>
              <a:rPr lang="en-US" altLang="en-US" sz="2400" dirty="0">
                <a:solidFill>
                  <a:srgbClr val="FFFF00"/>
                </a:solidFill>
                <a:effectLst/>
              </a:rPr>
              <a:t>(f)</a:t>
            </a:r>
          </a:p>
          <a:p>
            <a:pPr lvl="2"/>
            <a:r>
              <a:rPr lang="en-US" altLang="en-US" dirty="0">
                <a:effectLst/>
              </a:rPr>
              <a:t>True if and only if edges e and f are adjacent</a:t>
            </a:r>
          </a:p>
          <a:p>
            <a:pPr lvl="1"/>
            <a:r>
              <a:rPr lang="en-US" altLang="en-US" sz="2400" dirty="0" err="1">
                <a:solidFill>
                  <a:srgbClr val="FFFF00"/>
                </a:solidFill>
                <a:effectLst/>
              </a:rPr>
              <a:t>e.isIncidentTo</a:t>
            </a:r>
            <a:r>
              <a:rPr lang="en-US" altLang="en-US" sz="2400" dirty="0">
                <a:solidFill>
                  <a:srgbClr val="FFFF00"/>
                </a:solidFill>
                <a:effectLst/>
              </a:rPr>
              <a:t>(v)</a:t>
            </a:r>
          </a:p>
          <a:p>
            <a:pPr lvl="2"/>
            <a:r>
              <a:rPr lang="en-US" altLang="en-US" dirty="0">
                <a:effectLst/>
              </a:rPr>
              <a:t> Test whether edge e is incident to vertex v</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74451E9-9876-4B15-B4C7-9B9C759D4F16}" type="datetime1">
              <a:rPr lang="en-US"/>
              <a:pPr/>
              <a:t>3/8/2018</a:t>
            </a:fld>
            <a:endParaRPr lang="en-US"/>
          </a:p>
        </p:txBody>
      </p:sp>
      <p:sp>
        <p:nvSpPr>
          <p:cNvPr id="5" name="Slide Number Placeholder 5"/>
          <p:cNvSpPr>
            <a:spLocks noGrp="1"/>
          </p:cNvSpPr>
          <p:nvPr>
            <p:ph type="sldNum" sz="quarter" idx="12"/>
          </p:nvPr>
        </p:nvSpPr>
        <p:spPr/>
        <p:txBody>
          <a:bodyPr/>
          <a:lstStyle/>
          <a:p>
            <a:fld id="{30C3B3C3-32DD-4ED2-84FC-79C0556C0F13}" type="slidenum">
              <a:rPr lang="en-US"/>
              <a:pPr/>
              <a:t>28</a:t>
            </a:fld>
            <a:endParaRPr lang="en-US"/>
          </a:p>
        </p:txBody>
      </p:sp>
      <p:sp>
        <p:nvSpPr>
          <p:cNvPr id="1751046" name="Rectangle 6"/>
          <p:cNvSpPr>
            <a:spLocks noGrp="1" noChangeArrowheads="1"/>
          </p:cNvSpPr>
          <p:nvPr>
            <p:ph type="title"/>
          </p:nvPr>
        </p:nvSpPr>
        <p:spPr>
          <a:xfrm>
            <a:off x="457200" y="60827"/>
            <a:ext cx="8229600" cy="1143000"/>
          </a:xfrm>
        </p:spPr>
        <p:txBody>
          <a:bodyPr/>
          <a:lstStyle/>
          <a:p>
            <a:pPr algn="l"/>
            <a:r>
              <a:rPr lang="en-US" sz="3600" dirty="0"/>
              <a:t>Other Graph ADT Methods - 1</a:t>
            </a:r>
          </a:p>
        </p:txBody>
      </p:sp>
      <p:sp>
        <p:nvSpPr>
          <p:cNvPr id="1751047" name="Rectangle 7"/>
          <p:cNvSpPr>
            <a:spLocks noGrp="1" noChangeArrowheads="1"/>
          </p:cNvSpPr>
          <p:nvPr>
            <p:ph type="body" idx="1"/>
          </p:nvPr>
        </p:nvSpPr>
        <p:spPr>
          <a:xfrm>
            <a:off x="457200" y="1371600"/>
            <a:ext cx="8229600" cy="4530725"/>
          </a:xfrm>
        </p:spPr>
        <p:txBody>
          <a:bodyPr/>
          <a:lstStyle/>
          <a:p>
            <a:r>
              <a:rPr lang="en-US" sz="2400" dirty="0" err="1">
                <a:solidFill>
                  <a:srgbClr val="FFFF00"/>
                </a:solidFill>
                <a:effectLst/>
              </a:rPr>
              <a:t>insertVertex</a:t>
            </a:r>
            <a:r>
              <a:rPr lang="en-US" sz="2400" dirty="0">
                <a:solidFill>
                  <a:srgbClr val="FFFF00"/>
                </a:solidFill>
                <a:effectLst/>
              </a:rPr>
              <a:t>(x)</a:t>
            </a:r>
          </a:p>
          <a:p>
            <a:pPr lvl="1"/>
            <a:r>
              <a:rPr lang="en-US" sz="2400" dirty="0">
                <a:effectLst/>
              </a:rPr>
              <a:t>Insert and return a new vertex storing element x</a:t>
            </a:r>
          </a:p>
          <a:p>
            <a:r>
              <a:rPr lang="en-US" sz="2400" dirty="0" err="1">
                <a:solidFill>
                  <a:srgbClr val="FFFF00"/>
                </a:solidFill>
                <a:effectLst/>
              </a:rPr>
              <a:t>insertEdge</a:t>
            </a:r>
            <a:r>
              <a:rPr lang="en-US" sz="2400" dirty="0">
                <a:solidFill>
                  <a:srgbClr val="FFFF00"/>
                </a:solidFill>
                <a:effectLst/>
              </a:rPr>
              <a:t>(v, w, x)</a:t>
            </a:r>
          </a:p>
          <a:p>
            <a:pPr lvl="1"/>
            <a:r>
              <a:rPr lang="en-US" sz="2400" dirty="0">
                <a:effectLst/>
              </a:rPr>
              <a:t>Insert and return a new undirected edge with end vertices v and w and storing element x</a:t>
            </a:r>
          </a:p>
          <a:p>
            <a:r>
              <a:rPr lang="en-US" sz="2400" dirty="0" err="1">
                <a:solidFill>
                  <a:srgbClr val="FFFF00"/>
                </a:solidFill>
                <a:effectLst/>
              </a:rPr>
              <a:t>eraseVertex</a:t>
            </a:r>
            <a:r>
              <a:rPr lang="en-US" sz="2400" dirty="0">
                <a:solidFill>
                  <a:srgbClr val="FFFF00"/>
                </a:solidFill>
                <a:effectLst/>
              </a:rPr>
              <a:t>(v)</a:t>
            </a:r>
          </a:p>
          <a:p>
            <a:pPr lvl="1"/>
            <a:r>
              <a:rPr lang="en-US" altLang="en-US" sz="2400" dirty="0">
                <a:effectLst/>
              </a:rPr>
              <a:t>Remove vertex v and all its incident edges </a:t>
            </a:r>
            <a:endParaRPr lang="en-US" sz="2400" dirty="0">
              <a:effectLst/>
            </a:endParaRPr>
          </a:p>
          <a:p>
            <a:pPr marL="457200" lvl="1" indent="0">
              <a:buNone/>
            </a:pPr>
            <a:r>
              <a:rPr lang="en-US" dirty="0">
                <a:effectLst/>
              </a:rPr>
              <a:t> </a:t>
            </a:r>
          </a:p>
        </p:txBody>
      </p:sp>
      <p:pic>
        <p:nvPicPr>
          <p:cNvPr id="2050" name="Picture 2" descr="C:\Users\Jerry\Desktop\images.jpg"/>
          <p:cNvPicPr>
            <a:picLocks noChangeAspect="1" noChangeArrowheads="1"/>
          </p:cNvPicPr>
          <p:nvPr/>
        </p:nvPicPr>
        <p:blipFill>
          <a:blip r:embed="rId3" cstate="print"/>
          <a:srcRect/>
          <a:stretch>
            <a:fillRect/>
          </a:stretch>
        </p:blipFill>
        <p:spPr bwMode="auto">
          <a:xfrm>
            <a:off x="4572000" y="4434198"/>
            <a:ext cx="3505200" cy="2225524"/>
          </a:xfrm>
          <a:prstGeom prst="rect">
            <a:avLst/>
          </a:prstGeom>
          <a:noFill/>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74451E9-9876-4B15-B4C7-9B9C759D4F16}" type="datetime1">
              <a:rPr lang="en-US"/>
              <a:pPr/>
              <a:t>3/8/2018</a:t>
            </a:fld>
            <a:endParaRPr lang="en-US"/>
          </a:p>
        </p:txBody>
      </p:sp>
      <p:sp>
        <p:nvSpPr>
          <p:cNvPr id="5" name="Slide Number Placeholder 5"/>
          <p:cNvSpPr>
            <a:spLocks noGrp="1"/>
          </p:cNvSpPr>
          <p:nvPr>
            <p:ph type="sldNum" sz="quarter" idx="12"/>
          </p:nvPr>
        </p:nvSpPr>
        <p:spPr/>
        <p:txBody>
          <a:bodyPr/>
          <a:lstStyle/>
          <a:p>
            <a:fld id="{30C3B3C3-32DD-4ED2-84FC-79C0556C0F13}" type="slidenum">
              <a:rPr lang="en-US"/>
              <a:pPr/>
              <a:t>29</a:t>
            </a:fld>
            <a:endParaRPr lang="en-US"/>
          </a:p>
        </p:txBody>
      </p:sp>
      <p:sp>
        <p:nvSpPr>
          <p:cNvPr id="1751046" name="Rectangle 6"/>
          <p:cNvSpPr>
            <a:spLocks noGrp="1" noChangeArrowheads="1"/>
          </p:cNvSpPr>
          <p:nvPr>
            <p:ph type="title"/>
          </p:nvPr>
        </p:nvSpPr>
        <p:spPr/>
        <p:txBody>
          <a:bodyPr/>
          <a:lstStyle/>
          <a:p>
            <a:pPr algn="l"/>
            <a:r>
              <a:rPr lang="en-US" sz="3600" dirty="0"/>
              <a:t>Other Graph ADT Methods - 2</a:t>
            </a:r>
          </a:p>
        </p:txBody>
      </p:sp>
      <p:sp>
        <p:nvSpPr>
          <p:cNvPr id="1751047" name="Rectangle 7"/>
          <p:cNvSpPr>
            <a:spLocks noGrp="1" noChangeArrowheads="1"/>
          </p:cNvSpPr>
          <p:nvPr>
            <p:ph type="body" idx="1"/>
          </p:nvPr>
        </p:nvSpPr>
        <p:spPr>
          <a:xfrm>
            <a:off x="457200" y="1371600"/>
            <a:ext cx="8229600" cy="4530725"/>
          </a:xfrm>
        </p:spPr>
        <p:txBody>
          <a:bodyPr/>
          <a:lstStyle/>
          <a:p>
            <a:r>
              <a:rPr lang="en-US" sz="2600" dirty="0" err="1">
                <a:solidFill>
                  <a:srgbClr val="FFFF00"/>
                </a:solidFill>
                <a:effectLst/>
              </a:rPr>
              <a:t>eraseEdge</a:t>
            </a:r>
            <a:r>
              <a:rPr lang="en-US" sz="2600" dirty="0">
                <a:solidFill>
                  <a:srgbClr val="FFFF00"/>
                </a:solidFill>
                <a:effectLst/>
              </a:rPr>
              <a:t>(e)</a:t>
            </a:r>
          </a:p>
          <a:p>
            <a:pPr lvl="1"/>
            <a:r>
              <a:rPr lang="en-US" sz="2600" dirty="0">
                <a:effectLst/>
              </a:rPr>
              <a:t>Remove edge e </a:t>
            </a:r>
          </a:p>
          <a:p>
            <a:r>
              <a:rPr lang="en-US" sz="2600" dirty="0">
                <a:solidFill>
                  <a:srgbClr val="FFFF00"/>
                </a:solidFill>
                <a:effectLst/>
              </a:rPr>
              <a:t>vertices()</a:t>
            </a:r>
          </a:p>
          <a:p>
            <a:pPr lvl="1"/>
            <a:r>
              <a:rPr lang="en-US" sz="2600" dirty="0">
                <a:solidFill>
                  <a:schemeClr val="tx2"/>
                </a:solidFill>
                <a:effectLst/>
              </a:rPr>
              <a:t>Return a vertex list of all the vertices of the graph</a:t>
            </a:r>
          </a:p>
          <a:p>
            <a:r>
              <a:rPr lang="en-US" sz="2600" dirty="0">
                <a:solidFill>
                  <a:srgbClr val="FFFF00"/>
                </a:solidFill>
                <a:effectLst/>
              </a:rPr>
              <a:t>edges()</a:t>
            </a:r>
          </a:p>
          <a:p>
            <a:pPr lvl="1"/>
            <a:r>
              <a:rPr lang="en-US" sz="2600" dirty="0">
                <a:solidFill>
                  <a:schemeClr val="tx2"/>
                </a:solidFill>
                <a:effectLst/>
              </a:rPr>
              <a:t>Return an edge list of all the edges of the graph</a:t>
            </a:r>
          </a:p>
          <a:p>
            <a:pPr marL="457200" lvl="1" indent="0">
              <a:buNone/>
            </a:pPr>
            <a:r>
              <a:rPr lang="en-US" sz="2600" dirty="0">
                <a:effectLst/>
              </a:rPr>
              <a:t> </a:t>
            </a:r>
          </a:p>
        </p:txBody>
      </p:sp>
      <p:pic>
        <p:nvPicPr>
          <p:cNvPr id="3074" name="Picture 2" descr="C:\Users\Jerry\Desktop\images.jpg"/>
          <p:cNvPicPr>
            <a:picLocks noChangeAspect="1" noChangeArrowheads="1"/>
          </p:cNvPicPr>
          <p:nvPr/>
        </p:nvPicPr>
        <p:blipFill>
          <a:blip r:embed="rId3" cstate="print"/>
          <a:srcRect/>
          <a:stretch>
            <a:fillRect/>
          </a:stretch>
        </p:blipFill>
        <p:spPr bwMode="auto">
          <a:xfrm>
            <a:off x="3733800" y="4477386"/>
            <a:ext cx="2873375" cy="1896428"/>
          </a:xfrm>
          <a:prstGeom prst="rect">
            <a:avLst/>
          </a:prstGeom>
          <a:noFill/>
          <a:ln w="38100">
            <a:solidFill>
              <a:srgbClr val="FFFF00"/>
            </a:solid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D504723-69F6-485D-9CB7-D08459B4EA8B}" type="datetime1">
              <a:rPr lang="en-US"/>
              <a:pPr/>
              <a:t>3/8/2018</a:t>
            </a:fld>
            <a:endParaRPr lang="en-US"/>
          </a:p>
        </p:txBody>
      </p:sp>
      <p:sp>
        <p:nvSpPr>
          <p:cNvPr id="5" name="Slide Number Placeholder 5"/>
          <p:cNvSpPr>
            <a:spLocks noGrp="1"/>
          </p:cNvSpPr>
          <p:nvPr>
            <p:ph type="sldNum" sz="quarter" idx="12"/>
          </p:nvPr>
        </p:nvSpPr>
        <p:spPr/>
        <p:txBody>
          <a:bodyPr/>
          <a:lstStyle/>
          <a:p>
            <a:fld id="{087A662E-A8E4-4B9A-B299-D7F8C838E5B4}" type="slidenum">
              <a:rPr lang="en-US"/>
              <a:pPr/>
              <a:t>3</a:t>
            </a:fld>
            <a:endParaRPr lang="en-US"/>
          </a:p>
        </p:txBody>
      </p:sp>
      <p:sp>
        <p:nvSpPr>
          <p:cNvPr id="1727490" name="Rectangle 2"/>
          <p:cNvSpPr>
            <a:spLocks noGrp="1" noChangeArrowheads="1"/>
          </p:cNvSpPr>
          <p:nvPr>
            <p:ph type="title"/>
          </p:nvPr>
        </p:nvSpPr>
        <p:spPr/>
        <p:txBody>
          <a:bodyPr/>
          <a:lstStyle/>
          <a:p>
            <a:r>
              <a:rPr lang="en-US" dirty="0"/>
              <a:t>Graphs</a:t>
            </a:r>
          </a:p>
        </p:txBody>
      </p:sp>
      <p:sp>
        <p:nvSpPr>
          <p:cNvPr id="1727491" name="Rectangle 3"/>
          <p:cNvSpPr>
            <a:spLocks noGrp="1" noChangeArrowheads="1"/>
          </p:cNvSpPr>
          <p:nvPr>
            <p:ph type="body" idx="1"/>
          </p:nvPr>
        </p:nvSpPr>
        <p:spPr>
          <a:xfrm>
            <a:off x="381000" y="1219200"/>
            <a:ext cx="8229600" cy="4495800"/>
          </a:xfrm>
        </p:spPr>
        <p:txBody>
          <a:bodyPr/>
          <a:lstStyle/>
          <a:p>
            <a:r>
              <a:rPr lang="en-US" sz="2800" dirty="0"/>
              <a:t>A graph is a way of representing relationships that exist between pairs of objects</a:t>
            </a:r>
          </a:p>
          <a:p>
            <a:r>
              <a:rPr lang="en-US" sz="2800" dirty="0"/>
              <a:t>A graph is a pair </a:t>
            </a:r>
            <a:r>
              <a:rPr lang="en-US" sz="2800" dirty="0">
                <a:solidFill>
                  <a:srgbClr val="FFFF00"/>
                </a:solidFill>
                <a:latin typeface="Times New Roman" pitchFamily="18" charset="0"/>
              </a:rPr>
              <a:t>(</a:t>
            </a:r>
            <a:r>
              <a:rPr lang="en-US" sz="2800" b="1" i="1" dirty="0">
                <a:solidFill>
                  <a:srgbClr val="FFFF00"/>
                </a:solidFill>
                <a:latin typeface="Times New Roman" pitchFamily="18" charset="0"/>
              </a:rPr>
              <a:t>V, E</a:t>
            </a:r>
            <a:r>
              <a:rPr lang="en-US" sz="2800" dirty="0">
                <a:solidFill>
                  <a:srgbClr val="FFFF00"/>
                </a:solidFill>
                <a:latin typeface="Times New Roman" pitchFamily="18" charset="0"/>
              </a:rPr>
              <a:t>)</a:t>
            </a:r>
            <a:r>
              <a:rPr lang="en-US" sz="2800" dirty="0"/>
              <a:t> where</a:t>
            </a:r>
          </a:p>
          <a:p>
            <a:pPr lvl="1"/>
            <a:r>
              <a:rPr lang="en-US" dirty="0"/>
              <a:t>A set of objects </a:t>
            </a:r>
            <a:r>
              <a:rPr lang="en-US" b="1" i="1" dirty="0">
                <a:solidFill>
                  <a:srgbClr val="FFFF00"/>
                </a:solidFill>
              </a:rPr>
              <a:t>V</a:t>
            </a:r>
            <a:r>
              <a:rPr lang="en-US" dirty="0"/>
              <a:t> </a:t>
            </a:r>
          </a:p>
          <a:p>
            <a:pPr lvl="2"/>
            <a:r>
              <a:rPr lang="en-US" dirty="0">
                <a:solidFill>
                  <a:srgbClr val="FFFF00"/>
                </a:solidFill>
              </a:rPr>
              <a:t>Vertices</a:t>
            </a:r>
          </a:p>
          <a:p>
            <a:pPr lvl="1"/>
            <a:r>
              <a:rPr lang="en-US" dirty="0"/>
              <a:t>A collection </a:t>
            </a:r>
            <a:r>
              <a:rPr lang="en-US" b="1" i="1" dirty="0">
                <a:solidFill>
                  <a:srgbClr val="FFFF00"/>
                </a:solidFill>
              </a:rPr>
              <a:t>E</a:t>
            </a:r>
            <a:r>
              <a:rPr lang="en-US" dirty="0"/>
              <a:t> of pairs of vertices from </a:t>
            </a:r>
            <a:r>
              <a:rPr lang="en-US" b="1" i="1" dirty="0">
                <a:solidFill>
                  <a:srgbClr val="FFFF00"/>
                </a:solidFill>
              </a:rPr>
              <a:t>V</a:t>
            </a:r>
            <a:endParaRPr lang="en-US" dirty="0"/>
          </a:p>
          <a:p>
            <a:pPr lvl="2"/>
            <a:r>
              <a:rPr lang="en-US" dirty="0"/>
              <a:t> </a:t>
            </a:r>
            <a:r>
              <a:rPr lang="en-US" dirty="0">
                <a:solidFill>
                  <a:srgbClr val="FFFF00"/>
                </a:solidFill>
              </a:rPr>
              <a:t>Edges</a:t>
            </a:r>
          </a:p>
          <a:p>
            <a:pPr lvl="1"/>
            <a:r>
              <a:rPr lang="en-US" altLang="en-US" dirty="0"/>
              <a:t>Vertices are positions and store elements</a:t>
            </a:r>
            <a:endParaRPr lang="en-US" dirty="0"/>
          </a:p>
          <a:p>
            <a:pPr lvl="1"/>
            <a:r>
              <a:rPr lang="en-US" dirty="0"/>
              <a:t>Edges are </a:t>
            </a:r>
            <a:r>
              <a:rPr lang="en-US" altLang="en-US" dirty="0"/>
              <a:t>positions </a:t>
            </a:r>
          </a:p>
          <a:p>
            <a:pPr lvl="2"/>
            <a:r>
              <a:rPr lang="en-US" dirty="0"/>
              <a:t>Directed </a:t>
            </a:r>
            <a:r>
              <a:rPr lang="en-US"/>
              <a:t>or undirected</a:t>
            </a:r>
          </a:p>
          <a:p>
            <a:pPr marL="914400" lvl="2" indent="0">
              <a:buNone/>
            </a:pPr>
            <a:endParaRPr lang="en-US" dirty="0"/>
          </a:p>
          <a:p>
            <a:pPr eaLnBrk="1" hangingPunct="1">
              <a:lnSpc>
                <a:spcPct val="90000"/>
              </a:lnSpc>
            </a:pPr>
            <a:endParaRPr lang="en-US" altLang="en-US" sz="1800" dirty="0"/>
          </a:p>
          <a:p>
            <a:pPr lvl="2"/>
            <a:endParaRPr lang="en-US"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10400" y="5085510"/>
            <a:ext cx="1414462" cy="1386728"/>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6499A34-30BF-44E2-9C55-84CD3BCEE454}" type="datetime1">
              <a:rPr lang="en-US"/>
              <a:pPr/>
              <a:t>3/8/2018</a:t>
            </a:fld>
            <a:endParaRPr lang="en-US"/>
          </a:p>
        </p:txBody>
      </p:sp>
      <p:sp>
        <p:nvSpPr>
          <p:cNvPr id="5" name="Slide Number Placeholder 5"/>
          <p:cNvSpPr>
            <a:spLocks noGrp="1"/>
          </p:cNvSpPr>
          <p:nvPr>
            <p:ph type="sldNum" sz="quarter" idx="12"/>
          </p:nvPr>
        </p:nvSpPr>
        <p:spPr/>
        <p:txBody>
          <a:bodyPr/>
          <a:lstStyle/>
          <a:p>
            <a:fld id="{C4634B71-28BC-485D-A4B7-331DF428CA05}" type="slidenum">
              <a:rPr lang="en-US"/>
              <a:pPr/>
              <a:t>30</a:t>
            </a:fld>
            <a:endParaRPr lang="en-US"/>
          </a:p>
        </p:txBody>
      </p:sp>
      <p:sp>
        <p:nvSpPr>
          <p:cNvPr id="1534027" name="Rectangle 75"/>
          <p:cNvSpPr>
            <a:spLocks noGrp="1" noChangeArrowheads="1"/>
          </p:cNvSpPr>
          <p:nvPr>
            <p:ph type="title"/>
          </p:nvPr>
        </p:nvSpPr>
        <p:spPr>
          <a:xfrm>
            <a:off x="457200" y="152400"/>
            <a:ext cx="8229600" cy="1143000"/>
          </a:xfrm>
        </p:spPr>
        <p:txBody>
          <a:bodyPr/>
          <a:lstStyle/>
          <a:p>
            <a:r>
              <a:rPr lang="en-US" sz="4000" dirty="0"/>
              <a:t>Graphs Data Structures Options - 1 </a:t>
            </a:r>
          </a:p>
        </p:txBody>
      </p:sp>
      <p:sp>
        <p:nvSpPr>
          <p:cNvPr id="1534028" name="Rectangle 76"/>
          <p:cNvSpPr>
            <a:spLocks noGrp="1" noChangeArrowheads="1"/>
          </p:cNvSpPr>
          <p:nvPr>
            <p:ph type="body" idx="1"/>
          </p:nvPr>
        </p:nvSpPr>
        <p:spPr/>
        <p:txBody>
          <a:bodyPr/>
          <a:lstStyle/>
          <a:p>
            <a:pPr marL="514350" indent="-514350">
              <a:buFont typeface="+mj-lt"/>
              <a:buAutoNum type="arabicParenR"/>
            </a:pPr>
            <a:r>
              <a:rPr lang="en-US" sz="2800" dirty="0">
                <a:effectLst/>
              </a:rPr>
              <a:t>Edge list structure</a:t>
            </a:r>
          </a:p>
          <a:p>
            <a:pPr marL="514350" indent="-514350">
              <a:buFont typeface="+mj-lt"/>
              <a:buAutoNum type="arabicParenR"/>
            </a:pPr>
            <a:r>
              <a:rPr lang="en-US" sz="2800" dirty="0">
                <a:effectLst/>
              </a:rPr>
              <a:t>Adjacency list structure</a:t>
            </a:r>
          </a:p>
          <a:p>
            <a:pPr marL="514350" indent="-514350">
              <a:buFont typeface="+mj-lt"/>
              <a:buAutoNum type="arabicParenR"/>
            </a:pPr>
            <a:r>
              <a:rPr lang="en-US" sz="2800" dirty="0">
                <a:effectLst/>
              </a:rPr>
              <a:t>Adjacency matrix</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71800" y="3352801"/>
            <a:ext cx="4111010" cy="2667000"/>
          </a:xfrm>
          <a:prstGeom prst="rect">
            <a:avLst/>
          </a:prstGeom>
          <a:ln w="38100">
            <a:solidFill>
              <a:srgbClr val="FFFF00"/>
            </a:solid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6499A34-30BF-44E2-9C55-84CD3BCEE454}" type="datetime1">
              <a:rPr lang="en-US"/>
              <a:pPr/>
              <a:t>3/8/2018</a:t>
            </a:fld>
            <a:endParaRPr lang="en-US"/>
          </a:p>
        </p:txBody>
      </p:sp>
      <p:sp>
        <p:nvSpPr>
          <p:cNvPr id="5" name="Slide Number Placeholder 5"/>
          <p:cNvSpPr>
            <a:spLocks noGrp="1"/>
          </p:cNvSpPr>
          <p:nvPr>
            <p:ph type="sldNum" sz="quarter" idx="12"/>
          </p:nvPr>
        </p:nvSpPr>
        <p:spPr/>
        <p:txBody>
          <a:bodyPr/>
          <a:lstStyle/>
          <a:p>
            <a:fld id="{C4634B71-28BC-485D-A4B7-331DF428CA05}" type="slidenum">
              <a:rPr lang="en-US"/>
              <a:pPr/>
              <a:t>31</a:t>
            </a:fld>
            <a:endParaRPr lang="en-US"/>
          </a:p>
        </p:txBody>
      </p:sp>
      <p:sp>
        <p:nvSpPr>
          <p:cNvPr id="1534027" name="Rectangle 75"/>
          <p:cNvSpPr>
            <a:spLocks noGrp="1" noChangeArrowheads="1"/>
          </p:cNvSpPr>
          <p:nvPr>
            <p:ph type="title"/>
          </p:nvPr>
        </p:nvSpPr>
        <p:spPr>
          <a:xfrm>
            <a:off x="457200" y="228600"/>
            <a:ext cx="8229600" cy="1143000"/>
          </a:xfrm>
        </p:spPr>
        <p:txBody>
          <a:bodyPr/>
          <a:lstStyle/>
          <a:p>
            <a:r>
              <a:rPr lang="en-US" sz="4000" dirty="0"/>
              <a:t>Graphs Data Structures Options - 2 </a:t>
            </a:r>
          </a:p>
        </p:txBody>
      </p:sp>
      <p:sp>
        <p:nvSpPr>
          <p:cNvPr id="1534028" name="Rectangle 76"/>
          <p:cNvSpPr>
            <a:spLocks noGrp="1" noChangeArrowheads="1"/>
          </p:cNvSpPr>
          <p:nvPr>
            <p:ph type="body" idx="1"/>
          </p:nvPr>
        </p:nvSpPr>
        <p:spPr/>
        <p:txBody>
          <a:bodyPr/>
          <a:lstStyle/>
          <a:p>
            <a:r>
              <a:rPr lang="en-US" sz="2800" dirty="0">
                <a:effectLst/>
              </a:rPr>
              <a:t>All three use a collection to store the vertices</a:t>
            </a:r>
          </a:p>
          <a:p>
            <a:r>
              <a:rPr lang="en-US" sz="2800" dirty="0">
                <a:effectLst/>
              </a:rPr>
              <a:t>Edge and adjacency lists store the edges present in the graph</a:t>
            </a:r>
          </a:p>
          <a:p>
            <a:r>
              <a:rPr lang="en-US" sz="2800" dirty="0">
                <a:effectLst/>
              </a:rPr>
              <a:t>Adjacency matrix stores a placeholder for every pair of vertices irrespective if there is an edge between them</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29000" y="4268697"/>
            <a:ext cx="3733800" cy="2430999"/>
          </a:xfrm>
          <a:prstGeom prst="rect">
            <a:avLst/>
          </a:prstGeom>
        </p:spPr>
      </p:pic>
    </p:spTree>
    <p:extLst>
      <p:ext uri="{BB962C8B-B14F-4D97-AF65-F5344CB8AC3E}">
        <p14:creationId xmlns:p14="http://schemas.microsoft.com/office/powerpoint/2010/main" val="7240516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00889C8-6ED9-489B-ADCA-5B09B10BA2F4}" type="datetime1">
              <a:rPr lang="en-US"/>
              <a:pPr/>
              <a:t>3/8/2018</a:t>
            </a:fld>
            <a:endParaRPr lang="en-US"/>
          </a:p>
        </p:txBody>
      </p:sp>
      <p:sp>
        <p:nvSpPr>
          <p:cNvPr id="5" name="Slide Number Placeholder 5"/>
          <p:cNvSpPr>
            <a:spLocks noGrp="1"/>
          </p:cNvSpPr>
          <p:nvPr>
            <p:ph type="sldNum" sz="quarter" idx="12"/>
          </p:nvPr>
        </p:nvSpPr>
        <p:spPr/>
        <p:txBody>
          <a:bodyPr/>
          <a:lstStyle/>
          <a:p>
            <a:fld id="{F3399FE0-6CAB-4223-B8B7-2FB0DC663E95}" type="slidenum">
              <a:rPr lang="en-US"/>
              <a:pPr/>
              <a:t>32</a:t>
            </a:fld>
            <a:endParaRPr lang="en-US"/>
          </a:p>
        </p:txBody>
      </p:sp>
      <p:sp>
        <p:nvSpPr>
          <p:cNvPr id="1766477" name="Rectangle 77"/>
          <p:cNvSpPr>
            <a:spLocks noGrp="1" noChangeArrowheads="1"/>
          </p:cNvSpPr>
          <p:nvPr>
            <p:ph type="title"/>
          </p:nvPr>
        </p:nvSpPr>
        <p:spPr/>
        <p:txBody>
          <a:bodyPr/>
          <a:lstStyle/>
          <a:p>
            <a:r>
              <a:rPr lang="en-US" sz="3600" dirty="0">
                <a:solidFill>
                  <a:schemeClr val="tx1"/>
                </a:solidFill>
              </a:rPr>
              <a:t>Edge List Structures (1) </a:t>
            </a:r>
          </a:p>
        </p:txBody>
      </p:sp>
      <p:sp>
        <p:nvSpPr>
          <p:cNvPr id="1766478" name="Rectangle 78"/>
          <p:cNvSpPr>
            <a:spLocks noGrp="1" noChangeArrowheads="1"/>
          </p:cNvSpPr>
          <p:nvPr>
            <p:ph type="body" idx="1"/>
          </p:nvPr>
        </p:nvSpPr>
        <p:spPr>
          <a:xfrm>
            <a:off x="533400" y="1371600"/>
            <a:ext cx="8077200" cy="4911725"/>
          </a:xfrm>
        </p:spPr>
        <p:txBody>
          <a:bodyPr/>
          <a:lstStyle/>
          <a:p>
            <a:pPr>
              <a:lnSpc>
                <a:spcPct val="90000"/>
              </a:lnSpc>
            </a:pPr>
            <a:r>
              <a:rPr lang="en-US" dirty="0">
                <a:effectLst/>
              </a:rPr>
              <a:t>Simplest and most common but not the most efficient</a:t>
            </a:r>
          </a:p>
          <a:p>
            <a:pPr>
              <a:lnSpc>
                <a:spcPct val="90000"/>
              </a:lnSpc>
            </a:pPr>
            <a:r>
              <a:rPr lang="en-US" dirty="0">
                <a:effectLst/>
              </a:rPr>
              <a:t>Provides </a:t>
            </a:r>
            <a:r>
              <a:rPr lang="en-US" u="sng" dirty="0">
                <a:effectLst/>
              </a:rPr>
              <a:t>direct access </a:t>
            </a:r>
            <a:r>
              <a:rPr lang="en-US" dirty="0">
                <a:effectLst/>
              </a:rPr>
              <a:t>from the edges to the vertices they are incident upon</a:t>
            </a:r>
          </a:p>
          <a:p>
            <a:pPr>
              <a:lnSpc>
                <a:spcPct val="90000"/>
              </a:lnSpc>
            </a:pPr>
            <a:r>
              <a:rPr lang="en-US" dirty="0">
                <a:effectLst/>
              </a:rPr>
              <a:t>A vertex, v, storing an element x is represented by a vertex object</a:t>
            </a:r>
          </a:p>
          <a:p>
            <a:pPr lvl="1">
              <a:lnSpc>
                <a:spcPct val="90000"/>
              </a:lnSpc>
            </a:pPr>
            <a:r>
              <a:rPr lang="en-US" sz="3200" dirty="0">
                <a:effectLst/>
              </a:rPr>
              <a:t>All vertices are stored in a collection </a:t>
            </a:r>
            <a:r>
              <a:rPr lang="en-US" sz="3200" b="1" dirty="0">
                <a:solidFill>
                  <a:srgbClr val="FFFF00"/>
                </a:solidFill>
                <a:effectLst/>
              </a:rPr>
              <a:t>V</a:t>
            </a:r>
            <a:r>
              <a:rPr lang="en-US" sz="3200" dirty="0">
                <a:effectLst/>
              </a:rPr>
              <a:t> (an array or node list)</a:t>
            </a:r>
          </a:p>
          <a:p>
            <a:pPr lvl="1">
              <a:lnSpc>
                <a:spcPct val="90000"/>
              </a:lnSpc>
            </a:pPr>
            <a:endParaRPr lang="en-US" sz="20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53200" y="5007549"/>
            <a:ext cx="1759744" cy="1318109"/>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00889C8-6ED9-489B-ADCA-5B09B10BA2F4}" type="datetime1">
              <a:rPr lang="en-US"/>
              <a:pPr/>
              <a:t>3/8/2018</a:t>
            </a:fld>
            <a:endParaRPr lang="en-US"/>
          </a:p>
        </p:txBody>
      </p:sp>
      <p:sp>
        <p:nvSpPr>
          <p:cNvPr id="5" name="Slide Number Placeholder 5"/>
          <p:cNvSpPr>
            <a:spLocks noGrp="1"/>
          </p:cNvSpPr>
          <p:nvPr>
            <p:ph type="sldNum" sz="quarter" idx="12"/>
          </p:nvPr>
        </p:nvSpPr>
        <p:spPr/>
        <p:txBody>
          <a:bodyPr/>
          <a:lstStyle/>
          <a:p>
            <a:fld id="{F3399FE0-6CAB-4223-B8B7-2FB0DC663E95}" type="slidenum">
              <a:rPr lang="en-US"/>
              <a:pPr/>
              <a:t>33</a:t>
            </a:fld>
            <a:endParaRPr lang="en-US"/>
          </a:p>
        </p:txBody>
      </p:sp>
      <p:sp>
        <p:nvSpPr>
          <p:cNvPr id="1766477" name="Rectangle 77"/>
          <p:cNvSpPr>
            <a:spLocks noGrp="1" noChangeArrowheads="1"/>
          </p:cNvSpPr>
          <p:nvPr>
            <p:ph type="title"/>
          </p:nvPr>
        </p:nvSpPr>
        <p:spPr/>
        <p:txBody>
          <a:bodyPr/>
          <a:lstStyle/>
          <a:p>
            <a:r>
              <a:rPr lang="en-US" sz="3600" dirty="0">
                <a:solidFill>
                  <a:schemeClr val="tx1"/>
                </a:solidFill>
              </a:rPr>
              <a:t>Edge List Structures (2)</a:t>
            </a:r>
          </a:p>
        </p:txBody>
      </p:sp>
      <p:sp>
        <p:nvSpPr>
          <p:cNvPr id="1766478" name="Rectangle 78"/>
          <p:cNvSpPr>
            <a:spLocks noGrp="1" noChangeArrowheads="1"/>
          </p:cNvSpPr>
          <p:nvPr>
            <p:ph type="body" idx="1"/>
          </p:nvPr>
        </p:nvSpPr>
        <p:spPr>
          <a:xfrm>
            <a:off x="533400" y="1371600"/>
            <a:ext cx="8077200" cy="4911725"/>
          </a:xfrm>
        </p:spPr>
        <p:txBody>
          <a:bodyPr/>
          <a:lstStyle/>
          <a:p>
            <a:pPr>
              <a:lnSpc>
                <a:spcPct val="90000"/>
              </a:lnSpc>
            </a:pPr>
            <a:r>
              <a:rPr lang="en-US" dirty="0">
                <a:effectLst/>
              </a:rPr>
              <a:t>An edge, </a:t>
            </a:r>
            <a:r>
              <a:rPr lang="en-US" dirty="0">
                <a:solidFill>
                  <a:srgbClr val="FFFF00"/>
                </a:solidFill>
                <a:effectLst/>
              </a:rPr>
              <a:t>e</a:t>
            </a:r>
            <a:r>
              <a:rPr lang="en-US" dirty="0">
                <a:effectLst/>
              </a:rPr>
              <a:t>, storing an element x is represented by a edge object</a:t>
            </a:r>
          </a:p>
          <a:p>
            <a:pPr lvl="1">
              <a:lnSpc>
                <a:spcPct val="90000"/>
              </a:lnSpc>
            </a:pPr>
            <a:r>
              <a:rPr lang="en-US" sz="3200" dirty="0">
                <a:effectLst/>
              </a:rPr>
              <a:t>All edges are stored in a collection </a:t>
            </a:r>
            <a:r>
              <a:rPr lang="en-US" sz="3200" b="1" dirty="0">
                <a:solidFill>
                  <a:srgbClr val="FFFF00"/>
                </a:solidFill>
                <a:effectLst/>
              </a:rPr>
              <a:t>E</a:t>
            </a:r>
            <a:r>
              <a:rPr lang="en-US" sz="3200" dirty="0">
                <a:effectLst/>
              </a:rPr>
              <a:t> (an array or node list)</a:t>
            </a:r>
          </a:p>
          <a:p>
            <a:pPr>
              <a:lnSpc>
                <a:spcPct val="90000"/>
              </a:lnSpc>
            </a:pPr>
            <a:r>
              <a:rPr lang="en-US" dirty="0">
                <a:effectLst/>
              </a:rPr>
              <a:t>One can implement the collections </a:t>
            </a:r>
            <a:r>
              <a:rPr lang="en-US" dirty="0">
                <a:solidFill>
                  <a:srgbClr val="FFFF00"/>
                </a:solidFill>
                <a:effectLst/>
              </a:rPr>
              <a:t>V</a:t>
            </a:r>
            <a:r>
              <a:rPr lang="en-US" dirty="0">
                <a:effectLst/>
              </a:rPr>
              <a:t> (vertices) and/or E (edges) with a dictionary</a:t>
            </a:r>
          </a:p>
          <a:p>
            <a:pPr marL="457200" lvl="1" indent="0">
              <a:lnSpc>
                <a:spcPct val="90000"/>
              </a:lnSpc>
              <a:buNone/>
            </a:pPr>
            <a:endParaRPr lang="en-US" sz="20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00600" y="4458522"/>
            <a:ext cx="2819400" cy="2217631"/>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457200" y="190500"/>
            <a:ext cx="8229600" cy="1143000"/>
          </a:xfrm>
        </p:spPr>
        <p:txBody>
          <a:bodyPr/>
          <a:lstStyle/>
          <a:p>
            <a:r>
              <a:rPr lang="en-US" dirty="0"/>
              <a:t>Representing Vertices (1) </a:t>
            </a:r>
          </a:p>
        </p:txBody>
      </p:sp>
      <p:sp>
        <p:nvSpPr>
          <p:cNvPr id="33795" name="Content Placeholder 5"/>
          <p:cNvSpPr>
            <a:spLocks noGrp="1"/>
          </p:cNvSpPr>
          <p:nvPr>
            <p:ph idx="1"/>
          </p:nvPr>
        </p:nvSpPr>
        <p:spPr>
          <a:xfrm>
            <a:off x="609600" y="1371600"/>
            <a:ext cx="7772400" cy="4114800"/>
          </a:xfrm>
        </p:spPr>
        <p:txBody>
          <a:bodyPr/>
          <a:lstStyle/>
          <a:p>
            <a:pPr>
              <a:defRPr/>
            </a:pPr>
            <a:r>
              <a:rPr lang="en-US" sz="2800" dirty="0">
                <a:effectLst/>
              </a:rPr>
              <a:t>Vertices can be stored in an array </a:t>
            </a:r>
          </a:p>
          <a:p>
            <a:pPr>
              <a:defRPr/>
            </a:pPr>
            <a:r>
              <a:rPr lang="en-US" sz="2800" dirty="0">
                <a:effectLst/>
              </a:rPr>
              <a:t>For example:</a:t>
            </a:r>
          </a:p>
          <a:p>
            <a:pPr lvl="1">
              <a:defRPr/>
            </a:pPr>
            <a:r>
              <a:rPr lang="en-US" sz="2400" dirty="0">
                <a:effectLst/>
              </a:rPr>
              <a:t>String [ ] vertices = {“Seattle”, “San Francisco”, “Los Angeles”, “Denver”, “Kansas City”, ”Chicago”, “Boston”, “New York”,  “Atlanta”, “Miami”, “Dallas”, “Houston”}</a:t>
            </a:r>
            <a:endParaRPr lang="en-US" sz="3200" dirty="0">
              <a:effectLst/>
            </a:endParaRPr>
          </a:p>
          <a:p>
            <a:pPr lvl="2">
              <a:defRPr/>
            </a:pPr>
            <a:r>
              <a:rPr lang="en-US" dirty="0">
                <a:effectLst/>
              </a:rPr>
              <a:t>vertices [0] = Seattle; </a:t>
            </a:r>
          </a:p>
          <a:p>
            <a:pPr lvl="2">
              <a:defRPr/>
            </a:pPr>
            <a:r>
              <a:rPr lang="en-US" dirty="0">
                <a:effectLst/>
              </a:rPr>
              <a:t>vertices [1] = San Francisco;</a:t>
            </a:r>
          </a:p>
          <a:p>
            <a:pPr lvl="2">
              <a:defRPr/>
            </a:pPr>
            <a:r>
              <a:rPr lang="en-US" dirty="0">
                <a:effectLst/>
              </a:rPr>
              <a:t>vertices [2] = Los Angeles;</a:t>
            </a:r>
          </a:p>
          <a:p>
            <a:pPr lvl="2">
              <a:defRPr/>
            </a:pPr>
            <a:r>
              <a:rPr lang="en-US" dirty="0">
                <a:effectLst/>
              </a:rPr>
              <a:t>vertices [3] = Denver;</a:t>
            </a:r>
          </a:p>
          <a:p>
            <a:pPr lvl="2">
              <a:defRPr/>
            </a:pPr>
            <a:r>
              <a:rPr lang="en-US" dirty="0">
                <a:effectLst/>
              </a:rPr>
              <a:t>… vertices [11] = Houston;</a:t>
            </a:r>
          </a:p>
          <a:p>
            <a:pPr lvl="2">
              <a:defRPr/>
            </a:pPr>
            <a:endParaRPr lang="en-US" dirty="0">
              <a:effectLst/>
            </a:endParaRPr>
          </a:p>
          <a:p>
            <a:pPr lvl="2">
              <a:defRPr/>
            </a:pPr>
            <a:endParaRPr lang="en-US" sz="2800" dirty="0">
              <a:effectLst/>
            </a:endParaRPr>
          </a:p>
        </p:txBody>
      </p:sp>
      <p:sp>
        <p:nvSpPr>
          <p:cNvPr id="23556" name="Slide Number Placeholder 4"/>
          <p:cNvSpPr>
            <a:spLocks noGrp="1"/>
          </p:cNvSpPr>
          <p:nvPr>
            <p:ph type="sldNum" sz="quarter" idx="11"/>
          </p:nvPr>
        </p:nvSpPr>
        <p:spPr>
          <a:noFill/>
        </p:spPr>
        <p:txBody>
          <a:bodyPr/>
          <a:lstStyle/>
          <a:p>
            <a:fld id="{C6B952FA-38D6-424F-AD40-18D826309D79}" type="slidenum">
              <a:rPr lang="en-US" smtClean="0"/>
              <a:pPr/>
              <a:t>34</a:t>
            </a:fld>
            <a:endParaRPr lang="en-US"/>
          </a:p>
        </p:txBody>
      </p:sp>
      <p:sp>
        <p:nvSpPr>
          <p:cNvPr id="23557" name="Text Box 3"/>
          <p:cNvSpPr txBox="1">
            <a:spLocks noChangeArrowheads="1"/>
          </p:cNvSpPr>
          <p:nvPr/>
        </p:nvSpPr>
        <p:spPr bwMode="auto">
          <a:xfrm>
            <a:off x="609600" y="1447800"/>
            <a:ext cx="8001000" cy="457200"/>
          </a:xfrm>
          <a:prstGeom prst="rect">
            <a:avLst/>
          </a:prstGeom>
          <a:noFill/>
          <a:ln w="12700">
            <a:noFill/>
            <a:miter lim="800000"/>
            <a:headEnd type="none" w="sm" len="sm"/>
            <a:tailEnd type="none" w="sm" len="sm"/>
          </a:ln>
        </p:spPr>
        <p:txBody>
          <a:bodyPr>
            <a:spAutoFit/>
          </a:bodyPr>
          <a:lstStyle/>
          <a:p>
            <a:pPr>
              <a:spcBef>
                <a:spcPct val="50000"/>
              </a:spcBef>
            </a:pPr>
            <a:endParaRPr lang="en-US"/>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9800" y="4651375"/>
            <a:ext cx="2914650" cy="1571625"/>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dirty="0"/>
              <a:t>Representing Vertices (2) </a:t>
            </a:r>
          </a:p>
        </p:txBody>
      </p:sp>
      <p:sp>
        <p:nvSpPr>
          <p:cNvPr id="33795" name="Content Placeholder 5"/>
          <p:cNvSpPr>
            <a:spLocks noGrp="1"/>
          </p:cNvSpPr>
          <p:nvPr>
            <p:ph idx="1"/>
          </p:nvPr>
        </p:nvSpPr>
        <p:spPr>
          <a:xfrm>
            <a:off x="609600" y="1371600"/>
            <a:ext cx="7772400" cy="4114800"/>
          </a:xfrm>
        </p:spPr>
        <p:txBody>
          <a:bodyPr/>
          <a:lstStyle/>
          <a:p>
            <a:pPr>
              <a:defRPr/>
            </a:pPr>
            <a:r>
              <a:rPr lang="en-US" sz="2800" dirty="0">
                <a:effectLst/>
              </a:rPr>
              <a:t>Vertices can be referenced by its name or index</a:t>
            </a:r>
          </a:p>
          <a:p>
            <a:pPr>
              <a:defRPr/>
            </a:pPr>
            <a:r>
              <a:rPr lang="en-US" sz="2800" dirty="0">
                <a:effectLst/>
              </a:rPr>
              <a:t>Vertices can be objects of any type</a:t>
            </a:r>
          </a:p>
        </p:txBody>
      </p:sp>
      <p:sp>
        <p:nvSpPr>
          <p:cNvPr id="23556" name="Slide Number Placeholder 4"/>
          <p:cNvSpPr>
            <a:spLocks noGrp="1"/>
          </p:cNvSpPr>
          <p:nvPr>
            <p:ph type="sldNum" sz="quarter" idx="11"/>
          </p:nvPr>
        </p:nvSpPr>
        <p:spPr>
          <a:noFill/>
        </p:spPr>
        <p:txBody>
          <a:bodyPr/>
          <a:lstStyle/>
          <a:p>
            <a:fld id="{C6B952FA-38D6-424F-AD40-18D826309D79}" type="slidenum">
              <a:rPr lang="en-US" smtClean="0"/>
              <a:pPr/>
              <a:t>35</a:t>
            </a:fld>
            <a:endParaRPr lang="en-US"/>
          </a:p>
        </p:txBody>
      </p:sp>
      <p:sp>
        <p:nvSpPr>
          <p:cNvPr id="23557" name="Text Box 3"/>
          <p:cNvSpPr txBox="1">
            <a:spLocks noChangeArrowheads="1"/>
          </p:cNvSpPr>
          <p:nvPr/>
        </p:nvSpPr>
        <p:spPr bwMode="auto">
          <a:xfrm>
            <a:off x="609600" y="1447800"/>
            <a:ext cx="8001000" cy="457200"/>
          </a:xfrm>
          <a:prstGeom prst="rect">
            <a:avLst/>
          </a:prstGeom>
          <a:noFill/>
          <a:ln w="12700">
            <a:noFill/>
            <a:miter lim="800000"/>
            <a:headEnd type="none" w="sm" len="sm"/>
            <a:tailEnd type="none" w="sm" len="sm"/>
          </a:ln>
        </p:spPr>
        <p:txBody>
          <a:bodyPr>
            <a:spAutoFit/>
          </a:bodyPr>
          <a:lstStyle/>
          <a:p>
            <a:pPr>
              <a:spcBef>
                <a:spcPct val="50000"/>
              </a:spcBef>
            </a:pPr>
            <a:endParaRPr lang="en-US"/>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24200" y="3496924"/>
            <a:ext cx="2667000" cy="2751476"/>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dirty="0"/>
              <a:t>Representing Edges: Edge List </a:t>
            </a:r>
          </a:p>
        </p:txBody>
      </p:sp>
      <p:sp>
        <p:nvSpPr>
          <p:cNvPr id="34819" name="Rectangle 3"/>
          <p:cNvSpPr>
            <a:spLocks noGrp="1" noChangeArrowheads="1"/>
          </p:cNvSpPr>
          <p:nvPr>
            <p:ph idx="1"/>
          </p:nvPr>
        </p:nvSpPr>
        <p:spPr>
          <a:xfrm>
            <a:off x="457200" y="1420813"/>
            <a:ext cx="8229600" cy="4530725"/>
          </a:xfrm>
        </p:spPr>
        <p:txBody>
          <a:bodyPr/>
          <a:lstStyle/>
          <a:p>
            <a:pPr>
              <a:defRPr/>
            </a:pPr>
            <a:r>
              <a:rPr lang="en-US" dirty="0">
                <a:effectLst/>
              </a:rPr>
              <a:t>Edges are stored in a two dimensional array</a:t>
            </a:r>
          </a:p>
          <a:p>
            <a:pPr>
              <a:defRPr/>
            </a:pPr>
            <a:r>
              <a:rPr lang="en-US" dirty="0">
                <a:effectLst/>
              </a:rPr>
              <a:t>For example</a:t>
            </a:r>
          </a:p>
          <a:p>
            <a:pPr lvl="1">
              <a:defRPr/>
            </a:pPr>
            <a:r>
              <a:rPr lang="en-US" dirty="0" err="1">
                <a:effectLst/>
              </a:rPr>
              <a:t>int</a:t>
            </a:r>
            <a:r>
              <a:rPr lang="en-US" dirty="0">
                <a:effectLst/>
              </a:rPr>
              <a:t> [ ] edges ={ {0,1}, {0,3}, {0,5} … } </a:t>
            </a:r>
          </a:p>
          <a:p>
            <a:pPr lvl="2">
              <a:defRPr/>
            </a:pPr>
            <a:r>
              <a:rPr lang="en-US" dirty="0">
                <a:effectLst/>
              </a:rPr>
              <a:t> Where i and j are the indices of the vertices</a:t>
            </a:r>
          </a:p>
          <a:p>
            <a:pPr lvl="2">
              <a:defRPr/>
            </a:pPr>
            <a:r>
              <a:rPr lang="en-US" dirty="0">
                <a:effectLst/>
              </a:rPr>
              <a:t>e.g. Seattle and San Francisco, Seattle and Denver, Seattle and Chicago</a:t>
            </a:r>
          </a:p>
          <a:p>
            <a:pPr lvl="2">
              <a:defRPr/>
            </a:pPr>
            <a:endParaRPr lang="en-US" dirty="0"/>
          </a:p>
          <a:p>
            <a:pPr>
              <a:defRPr/>
            </a:pPr>
            <a:endParaRPr lang="en-US" dirty="0"/>
          </a:p>
        </p:txBody>
      </p:sp>
      <p:sp>
        <p:nvSpPr>
          <p:cNvPr id="24580" name="Slide Number Placeholder 4"/>
          <p:cNvSpPr>
            <a:spLocks noGrp="1"/>
          </p:cNvSpPr>
          <p:nvPr>
            <p:ph type="sldNum" sz="quarter" idx="11"/>
          </p:nvPr>
        </p:nvSpPr>
        <p:spPr>
          <a:noFill/>
        </p:spPr>
        <p:txBody>
          <a:bodyPr/>
          <a:lstStyle/>
          <a:p>
            <a:fld id="{D3834ACB-5456-4696-9C5A-5A7C6E5FC3C2}" type="slidenum">
              <a:rPr lang="en-US" smtClean="0"/>
              <a:pPr/>
              <a:t>36</a:t>
            </a:fld>
            <a:endParaRPr lang="en-US"/>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2200" y="4859867"/>
            <a:ext cx="2170062" cy="1642533"/>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Date Placeholder 3"/>
          <p:cNvSpPr>
            <a:spLocks noGrp="1"/>
          </p:cNvSpPr>
          <p:nvPr>
            <p:ph type="dt" sz="half" idx="10"/>
          </p:nvPr>
        </p:nvSpPr>
        <p:spPr/>
        <p:txBody>
          <a:bodyPr/>
          <a:lstStyle/>
          <a:p>
            <a:fld id="{8A70FC41-C9AE-4BFB-A074-C2ABADB05E1E}" type="datetime1">
              <a:rPr lang="en-US"/>
              <a:pPr/>
              <a:t>3/8/2018</a:t>
            </a:fld>
            <a:endParaRPr lang="en-US"/>
          </a:p>
        </p:txBody>
      </p:sp>
      <p:sp>
        <p:nvSpPr>
          <p:cNvPr id="81" name="Slide Number Placeholder 5"/>
          <p:cNvSpPr>
            <a:spLocks noGrp="1"/>
          </p:cNvSpPr>
          <p:nvPr>
            <p:ph type="sldNum" sz="quarter" idx="12"/>
          </p:nvPr>
        </p:nvSpPr>
        <p:spPr>
          <a:xfrm>
            <a:off x="6606895" y="6287532"/>
            <a:ext cx="2133600" cy="457200"/>
          </a:xfrm>
          <a:noFill/>
        </p:spPr>
        <p:txBody>
          <a:bodyPr/>
          <a:lstStyle/>
          <a:p>
            <a:fld id="{0E29C3D6-7BB8-44D1-AF5A-00FC89C2AE34}" type="slidenum">
              <a:rPr lang="en-US" smtClean="0"/>
              <a:pPr/>
              <a:t>37</a:t>
            </a:fld>
            <a:endParaRPr lang="en-US" dirty="0"/>
          </a:p>
        </p:txBody>
      </p:sp>
      <p:sp>
        <p:nvSpPr>
          <p:cNvPr id="1771599" name="Oval 79"/>
          <p:cNvSpPr>
            <a:spLocks noChangeArrowheads="1"/>
          </p:cNvSpPr>
          <p:nvPr/>
        </p:nvSpPr>
        <p:spPr bwMode="auto">
          <a:xfrm>
            <a:off x="3886200" y="3276600"/>
            <a:ext cx="5029200" cy="457200"/>
          </a:xfrm>
          <a:prstGeom prst="ellipse">
            <a:avLst/>
          </a:prstGeom>
          <a:solidFill>
            <a:srgbClr val="000000"/>
          </a:solidFill>
          <a:ln w="9525">
            <a:solidFill>
              <a:schemeClr val="tx1"/>
            </a:solidFill>
            <a:round/>
            <a:headEnd/>
            <a:tailEnd/>
          </a:ln>
          <a:effectLst/>
        </p:spPr>
        <p:txBody>
          <a:bodyPr wrap="none" anchor="ctr"/>
          <a:lstStyle/>
          <a:p>
            <a:endParaRPr lang="en-US"/>
          </a:p>
        </p:txBody>
      </p:sp>
      <p:sp>
        <p:nvSpPr>
          <p:cNvPr id="1771598" name="Oval 78"/>
          <p:cNvSpPr>
            <a:spLocks noChangeArrowheads="1"/>
          </p:cNvSpPr>
          <p:nvPr/>
        </p:nvSpPr>
        <p:spPr bwMode="auto">
          <a:xfrm>
            <a:off x="4038600" y="5715000"/>
            <a:ext cx="5029200" cy="457200"/>
          </a:xfrm>
          <a:prstGeom prst="ellipse">
            <a:avLst/>
          </a:prstGeom>
          <a:solidFill>
            <a:srgbClr val="000000"/>
          </a:solidFill>
          <a:ln w="9525">
            <a:solidFill>
              <a:schemeClr val="tx1"/>
            </a:solidFill>
            <a:round/>
            <a:headEnd/>
            <a:tailEnd/>
          </a:ln>
          <a:effectLst/>
        </p:spPr>
        <p:txBody>
          <a:bodyPr wrap="none" anchor="ctr"/>
          <a:lstStyle/>
          <a:p>
            <a:endParaRPr lang="en-US"/>
          </a:p>
        </p:txBody>
      </p:sp>
      <p:cxnSp>
        <p:nvCxnSpPr>
          <p:cNvPr id="1771522" name="AutoShape 2"/>
          <p:cNvCxnSpPr>
            <a:cxnSpLocks noChangeShapeType="1"/>
            <a:stCxn id="1771547" idx="2"/>
            <a:endCxn id="1771544" idx="6"/>
          </p:cNvCxnSpPr>
          <p:nvPr/>
        </p:nvCxnSpPr>
        <p:spPr bwMode="auto">
          <a:xfrm flipH="1">
            <a:off x="4813300" y="5943600"/>
            <a:ext cx="3254375" cy="0"/>
          </a:xfrm>
          <a:prstGeom prst="straightConnector1">
            <a:avLst/>
          </a:prstGeom>
          <a:noFill/>
          <a:ln w="28575">
            <a:solidFill>
              <a:schemeClr val="tx1"/>
            </a:solidFill>
            <a:round/>
            <a:headEnd/>
            <a:tailEnd/>
          </a:ln>
          <a:effectLst/>
        </p:spPr>
      </p:cxnSp>
      <p:cxnSp>
        <p:nvCxnSpPr>
          <p:cNvPr id="1771523" name="AutoShape 3"/>
          <p:cNvCxnSpPr>
            <a:cxnSpLocks noChangeShapeType="1"/>
            <a:stCxn id="1771543" idx="2"/>
            <a:endCxn id="1771535" idx="6"/>
          </p:cNvCxnSpPr>
          <p:nvPr/>
        </p:nvCxnSpPr>
        <p:spPr bwMode="auto">
          <a:xfrm flipH="1">
            <a:off x="4810125" y="3505200"/>
            <a:ext cx="3254375" cy="0"/>
          </a:xfrm>
          <a:prstGeom prst="straightConnector1">
            <a:avLst/>
          </a:prstGeom>
          <a:noFill/>
          <a:ln w="28575">
            <a:solidFill>
              <a:schemeClr val="tx1"/>
            </a:solidFill>
            <a:round/>
            <a:headEnd/>
            <a:tailEnd/>
          </a:ln>
          <a:effectLst/>
        </p:spPr>
      </p:cxnSp>
      <p:sp>
        <p:nvSpPr>
          <p:cNvPr id="1771524" name="Rectangle 4"/>
          <p:cNvSpPr>
            <a:spLocks noGrp="1" noChangeArrowheads="1"/>
          </p:cNvSpPr>
          <p:nvPr>
            <p:ph type="title"/>
          </p:nvPr>
        </p:nvSpPr>
        <p:spPr>
          <a:xfrm>
            <a:off x="647700" y="-25400"/>
            <a:ext cx="7696200" cy="1143000"/>
          </a:xfrm>
        </p:spPr>
        <p:txBody>
          <a:bodyPr/>
          <a:lstStyle/>
          <a:p>
            <a:r>
              <a:rPr lang="en-US" dirty="0"/>
              <a:t>Edge List Structure</a:t>
            </a:r>
          </a:p>
        </p:txBody>
      </p:sp>
      <p:sp>
        <p:nvSpPr>
          <p:cNvPr id="1771525" name="Rectangle 5"/>
          <p:cNvSpPr>
            <a:spLocks noGrp="1" noChangeArrowheads="1"/>
          </p:cNvSpPr>
          <p:nvPr>
            <p:ph type="body" idx="1"/>
          </p:nvPr>
        </p:nvSpPr>
        <p:spPr>
          <a:xfrm>
            <a:off x="457200" y="1295400"/>
            <a:ext cx="3886200" cy="4603750"/>
          </a:xfrm>
        </p:spPr>
        <p:txBody>
          <a:bodyPr/>
          <a:lstStyle/>
          <a:p>
            <a:pPr>
              <a:lnSpc>
                <a:spcPct val="80000"/>
              </a:lnSpc>
            </a:pPr>
            <a:r>
              <a:rPr lang="en-US" sz="2400" dirty="0">
                <a:solidFill>
                  <a:srgbClr val="FFFF00"/>
                </a:solidFill>
                <a:effectLst/>
              </a:rPr>
              <a:t>Vertex</a:t>
            </a:r>
            <a:r>
              <a:rPr lang="en-US" sz="2400" dirty="0">
                <a:effectLst/>
              </a:rPr>
              <a:t> objects storing element </a:t>
            </a:r>
            <a:r>
              <a:rPr lang="en-US" sz="2400" b="1" i="1" dirty="0">
                <a:solidFill>
                  <a:srgbClr val="FFFF00"/>
                </a:solidFill>
                <a:effectLst/>
              </a:rPr>
              <a:t>x</a:t>
            </a:r>
            <a:r>
              <a:rPr lang="en-US" sz="2400" dirty="0">
                <a:effectLst/>
              </a:rPr>
              <a:t> have instance variables</a:t>
            </a:r>
          </a:p>
          <a:p>
            <a:pPr lvl="1">
              <a:lnSpc>
                <a:spcPct val="80000"/>
              </a:lnSpc>
            </a:pPr>
            <a:r>
              <a:rPr lang="en-US" sz="2000" dirty="0">
                <a:effectLst/>
              </a:rPr>
              <a:t>Reference to </a:t>
            </a:r>
            <a:r>
              <a:rPr lang="en-US" sz="2400" b="1" i="1" dirty="0">
                <a:solidFill>
                  <a:srgbClr val="FFFF00"/>
                </a:solidFill>
                <a:effectLst/>
              </a:rPr>
              <a:t>x</a:t>
            </a:r>
          </a:p>
          <a:p>
            <a:pPr lvl="1">
              <a:lnSpc>
                <a:spcPct val="80000"/>
              </a:lnSpc>
            </a:pPr>
            <a:r>
              <a:rPr lang="en-US" sz="2000" dirty="0">
                <a:effectLst/>
              </a:rPr>
              <a:t>Reference to the entry of the vertex-object in collection </a:t>
            </a:r>
            <a:r>
              <a:rPr lang="en-US" sz="2000" dirty="0">
                <a:solidFill>
                  <a:srgbClr val="FFFF00"/>
                </a:solidFill>
                <a:effectLst/>
              </a:rPr>
              <a:t>V</a:t>
            </a:r>
          </a:p>
          <a:p>
            <a:pPr>
              <a:lnSpc>
                <a:spcPct val="80000"/>
              </a:lnSpc>
            </a:pPr>
            <a:r>
              <a:rPr lang="en-US" sz="2400" dirty="0">
                <a:effectLst/>
              </a:rPr>
              <a:t>Edge object storing element </a:t>
            </a:r>
            <a:r>
              <a:rPr lang="en-US" sz="2400" b="1" i="1" dirty="0">
                <a:solidFill>
                  <a:srgbClr val="FFFF00"/>
                </a:solidFill>
                <a:effectLst/>
              </a:rPr>
              <a:t>x </a:t>
            </a:r>
            <a:r>
              <a:rPr lang="en-US" sz="2400" dirty="0">
                <a:effectLst/>
              </a:rPr>
              <a:t>have instance variables</a:t>
            </a:r>
          </a:p>
          <a:p>
            <a:pPr lvl="1">
              <a:lnSpc>
                <a:spcPct val="80000"/>
              </a:lnSpc>
            </a:pPr>
            <a:r>
              <a:rPr lang="en-US" sz="2000" dirty="0">
                <a:effectLst/>
              </a:rPr>
              <a:t>Reference to </a:t>
            </a:r>
            <a:r>
              <a:rPr lang="en-US" sz="2400" b="1" i="1" dirty="0">
                <a:solidFill>
                  <a:srgbClr val="FFFF00"/>
                </a:solidFill>
                <a:effectLst/>
              </a:rPr>
              <a:t>x</a:t>
            </a:r>
          </a:p>
          <a:p>
            <a:pPr lvl="1">
              <a:lnSpc>
                <a:spcPct val="80000"/>
              </a:lnSpc>
            </a:pPr>
            <a:r>
              <a:rPr lang="en-US" sz="2000" dirty="0">
                <a:effectLst/>
              </a:rPr>
              <a:t>Reference to the vertex objects associated with the endpoint vertices</a:t>
            </a:r>
          </a:p>
          <a:p>
            <a:pPr lvl="1">
              <a:lnSpc>
                <a:spcPct val="80000"/>
              </a:lnSpc>
            </a:pPr>
            <a:r>
              <a:rPr lang="en-US" sz="2000" dirty="0">
                <a:effectLst/>
              </a:rPr>
              <a:t>Reference to the entry of the edge-object in collection </a:t>
            </a:r>
            <a:r>
              <a:rPr lang="en-US" sz="2000" dirty="0">
                <a:solidFill>
                  <a:srgbClr val="FFFF00"/>
                </a:solidFill>
                <a:effectLst/>
              </a:rPr>
              <a:t>E</a:t>
            </a:r>
          </a:p>
        </p:txBody>
      </p:sp>
      <p:sp>
        <p:nvSpPr>
          <p:cNvPr id="1771526" name="Oval 6"/>
          <p:cNvSpPr>
            <a:spLocks noChangeArrowheads="1"/>
          </p:cNvSpPr>
          <p:nvPr/>
        </p:nvSpPr>
        <p:spPr bwMode="auto">
          <a:xfrm>
            <a:off x="4921250" y="2084388"/>
            <a:ext cx="304800" cy="304800"/>
          </a:xfrm>
          <a:prstGeom prst="ellipse">
            <a:avLst/>
          </a:prstGeom>
          <a:solidFill>
            <a:schemeClr val="accent1"/>
          </a:solidFill>
          <a:ln w="19050">
            <a:solidFill>
              <a:schemeClr val="tx1"/>
            </a:solidFill>
            <a:round/>
            <a:headEnd/>
            <a:tailEnd/>
          </a:ln>
          <a:effectLst/>
        </p:spPr>
        <p:txBody>
          <a:bodyPr wrap="none" anchor="ctr"/>
          <a:lstStyle/>
          <a:p>
            <a:pPr algn="ctr" eaLnBrk="1" hangingPunct="1"/>
            <a:r>
              <a:rPr lang="en-US">
                <a:latin typeface="Tahoma" pitchFamily="34" charset="0"/>
              </a:rPr>
              <a:t>v</a:t>
            </a:r>
          </a:p>
        </p:txBody>
      </p:sp>
      <p:sp>
        <p:nvSpPr>
          <p:cNvPr id="1771527" name="Oval 7"/>
          <p:cNvSpPr>
            <a:spLocks noChangeArrowheads="1"/>
          </p:cNvSpPr>
          <p:nvPr/>
        </p:nvSpPr>
        <p:spPr bwMode="auto">
          <a:xfrm>
            <a:off x="5835650" y="1143000"/>
            <a:ext cx="304800" cy="304800"/>
          </a:xfrm>
          <a:prstGeom prst="ellipse">
            <a:avLst/>
          </a:prstGeom>
          <a:solidFill>
            <a:schemeClr val="accent1"/>
          </a:solidFill>
          <a:ln w="19050">
            <a:solidFill>
              <a:schemeClr val="tx1"/>
            </a:solidFill>
            <a:round/>
            <a:headEnd/>
            <a:tailEnd/>
          </a:ln>
          <a:effectLst/>
        </p:spPr>
        <p:txBody>
          <a:bodyPr wrap="none" anchor="ctr"/>
          <a:lstStyle/>
          <a:p>
            <a:pPr algn="ctr" eaLnBrk="1" hangingPunct="1"/>
            <a:r>
              <a:rPr lang="en-US">
                <a:latin typeface="Tahoma" pitchFamily="34" charset="0"/>
              </a:rPr>
              <a:t>u</a:t>
            </a:r>
          </a:p>
        </p:txBody>
      </p:sp>
      <p:sp>
        <p:nvSpPr>
          <p:cNvPr id="1771528" name="Oval 8"/>
          <p:cNvSpPr>
            <a:spLocks noChangeArrowheads="1"/>
          </p:cNvSpPr>
          <p:nvPr/>
        </p:nvSpPr>
        <p:spPr bwMode="auto">
          <a:xfrm>
            <a:off x="6750050" y="2084388"/>
            <a:ext cx="304800" cy="304800"/>
          </a:xfrm>
          <a:prstGeom prst="ellipse">
            <a:avLst/>
          </a:prstGeom>
          <a:solidFill>
            <a:schemeClr val="accent1"/>
          </a:solidFill>
          <a:ln w="19050">
            <a:solidFill>
              <a:schemeClr val="tx1"/>
            </a:solidFill>
            <a:round/>
            <a:headEnd/>
            <a:tailEnd/>
          </a:ln>
          <a:effectLst/>
        </p:spPr>
        <p:txBody>
          <a:bodyPr wrap="none" anchor="ctr"/>
          <a:lstStyle/>
          <a:p>
            <a:pPr algn="ctr" eaLnBrk="1" hangingPunct="1"/>
            <a:r>
              <a:rPr lang="en-US">
                <a:latin typeface="Tahoma" pitchFamily="34" charset="0"/>
              </a:rPr>
              <a:t>w</a:t>
            </a:r>
          </a:p>
        </p:txBody>
      </p:sp>
      <p:cxnSp>
        <p:nvCxnSpPr>
          <p:cNvPr id="1771529" name="AutoShape 9"/>
          <p:cNvCxnSpPr>
            <a:cxnSpLocks noChangeShapeType="1"/>
            <a:stCxn id="1771527" idx="5"/>
            <a:endCxn id="1771528" idx="1"/>
          </p:cNvCxnSpPr>
          <p:nvPr/>
        </p:nvCxnSpPr>
        <p:spPr bwMode="auto">
          <a:xfrm>
            <a:off x="6096000" y="1412875"/>
            <a:ext cx="698500" cy="706438"/>
          </a:xfrm>
          <a:prstGeom prst="straightConnector1">
            <a:avLst/>
          </a:prstGeom>
          <a:noFill/>
          <a:ln w="28575">
            <a:solidFill>
              <a:schemeClr val="tx1"/>
            </a:solidFill>
            <a:round/>
            <a:headEnd/>
            <a:tailEnd/>
          </a:ln>
          <a:effectLst/>
        </p:spPr>
      </p:cxnSp>
      <p:cxnSp>
        <p:nvCxnSpPr>
          <p:cNvPr id="1771530" name="AutoShape 10"/>
          <p:cNvCxnSpPr>
            <a:cxnSpLocks noChangeShapeType="1"/>
            <a:stCxn id="1771527" idx="3"/>
            <a:endCxn id="1771526" idx="7"/>
          </p:cNvCxnSpPr>
          <p:nvPr/>
        </p:nvCxnSpPr>
        <p:spPr bwMode="auto">
          <a:xfrm flipH="1">
            <a:off x="5181600" y="1412875"/>
            <a:ext cx="698500" cy="706438"/>
          </a:xfrm>
          <a:prstGeom prst="straightConnector1">
            <a:avLst/>
          </a:prstGeom>
          <a:noFill/>
          <a:ln w="28575">
            <a:solidFill>
              <a:schemeClr val="tx1"/>
            </a:solidFill>
            <a:round/>
            <a:headEnd/>
            <a:tailEnd/>
          </a:ln>
          <a:effectLst/>
        </p:spPr>
      </p:cxnSp>
      <p:cxnSp>
        <p:nvCxnSpPr>
          <p:cNvPr id="1771531" name="AutoShape 11"/>
          <p:cNvCxnSpPr>
            <a:cxnSpLocks noChangeShapeType="1"/>
            <a:stCxn id="1771528" idx="2"/>
            <a:endCxn id="1771526" idx="6"/>
          </p:cNvCxnSpPr>
          <p:nvPr/>
        </p:nvCxnSpPr>
        <p:spPr bwMode="auto">
          <a:xfrm flipH="1">
            <a:off x="5235575" y="2236788"/>
            <a:ext cx="1504950" cy="0"/>
          </a:xfrm>
          <a:prstGeom prst="straightConnector1">
            <a:avLst/>
          </a:prstGeom>
          <a:noFill/>
          <a:ln w="28575">
            <a:solidFill>
              <a:schemeClr val="tx1"/>
            </a:solidFill>
            <a:round/>
            <a:headEnd/>
            <a:tailEnd/>
          </a:ln>
          <a:effectLst/>
        </p:spPr>
      </p:cxnSp>
      <p:sp>
        <p:nvSpPr>
          <p:cNvPr id="1771532" name="Text Box 12"/>
          <p:cNvSpPr txBox="1">
            <a:spLocks noChangeArrowheads="1"/>
          </p:cNvSpPr>
          <p:nvPr/>
        </p:nvSpPr>
        <p:spPr bwMode="auto">
          <a:xfrm>
            <a:off x="5235575" y="1457325"/>
            <a:ext cx="304800" cy="366713"/>
          </a:xfrm>
          <a:prstGeom prst="rect">
            <a:avLst/>
          </a:prstGeom>
          <a:noFill/>
          <a:ln w="19050">
            <a:noFill/>
            <a:miter lim="800000"/>
            <a:headEnd/>
            <a:tailEnd/>
          </a:ln>
          <a:effectLst/>
        </p:spPr>
        <p:txBody>
          <a:bodyPr wrap="none">
            <a:spAutoFit/>
          </a:bodyPr>
          <a:lstStyle/>
          <a:p>
            <a:pPr algn="ctr" eaLnBrk="1" hangingPunct="1"/>
            <a:r>
              <a:rPr lang="en-US">
                <a:latin typeface="Tahoma" pitchFamily="34" charset="0"/>
              </a:rPr>
              <a:t>a</a:t>
            </a:r>
          </a:p>
        </p:txBody>
      </p:sp>
      <p:sp>
        <p:nvSpPr>
          <p:cNvPr id="1771533" name="Text Box 13"/>
          <p:cNvSpPr txBox="1">
            <a:spLocks noChangeArrowheads="1"/>
          </p:cNvSpPr>
          <p:nvPr/>
        </p:nvSpPr>
        <p:spPr bwMode="auto">
          <a:xfrm>
            <a:off x="6443663" y="1457325"/>
            <a:ext cx="288925" cy="366713"/>
          </a:xfrm>
          <a:prstGeom prst="rect">
            <a:avLst/>
          </a:prstGeom>
          <a:noFill/>
          <a:ln w="19050">
            <a:noFill/>
            <a:miter lim="800000"/>
            <a:headEnd/>
            <a:tailEnd/>
          </a:ln>
          <a:effectLst/>
        </p:spPr>
        <p:txBody>
          <a:bodyPr wrap="none">
            <a:spAutoFit/>
          </a:bodyPr>
          <a:lstStyle/>
          <a:p>
            <a:pPr algn="ctr" eaLnBrk="1" hangingPunct="1"/>
            <a:r>
              <a:rPr lang="en-US">
                <a:latin typeface="Tahoma" pitchFamily="34" charset="0"/>
              </a:rPr>
              <a:t>c</a:t>
            </a:r>
          </a:p>
        </p:txBody>
      </p:sp>
      <p:sp>
        <p:nvSpPr>
          <p:cNvPr id="1771534" name="Text Box 14"/>
          <p:cNvSpPr txBox="1">
            <a:spLocks noChangeArrowheads="1"/>
          </p:cNvSpPr>
          <p:nvPr/>
        </p:nvSpPr>
        <p:spPr bwMode="auto">
          <a:xfrm>
            <a:off x="5832475" y="1824038"/>
            <a:ext cx="311150" cy="366712"/>
          </a:xfrm>
          <a:prstGeom prst="rect">
            <a:avLst/>
          </a:prstGeom>
          <a:noFill/>
          <a:ln w="19050">
            <a:noFill/>
            <a:miter lim="800000"/>
            <a:headEnd/>
            <a:tailEnd/>
          </a:ln>
          <a:effectLst/>
        </p:spPr>
        <p:txBody>
          <a:bodyPr wrap="none">
            <a:spAutoFit/>
          </a:bodyPr>
          <a:lstStyle/>
          <a:p>
            <a:pPr algn="ctr" eaLnBrk="1" hangingPunct="1"/>
            <a:r>
              <a:rPr lang="en-US">
                <a:latin typeface="Tahoma" pitchFamily="34" charset="0"/>
              </a:rPr>
              <a:t>b</a:t>
            </a:r>
          </a:p>
        </p:txBody>
      </p:sp>
      <p:sp>
        <p:nvSpPr>
          <p:cNvPr id="1771535" name="Oval 15"/>
          <p:cNvSpPr>
            <a:spLocks noChangeArrowheads="1"/>
          </p:cNvSpPr>
          <p:nvPr/>
        </p:nvSpPr>
        <p:spPr bwMode="auto">
          <a:xfrm>
            <a:off x="4495800" y="3352800"/>
            <a:ext cx="304800" cy="304800"/>
          </a:xfrm>
          <a:prstGeom prst="ellipse">
            <a:avLst/>
          </a:prstGeom>
          <a:solidFill>
            <a:schemeClr val="accent1"/>
          </a:solidFill>
          <a:ln w="19050">
            <a:solidFill>
              <a:schemeClr val="tx1"/>
            </a:solidFill>
            <a:round/>
            <a:headEnd/>
            <a:tailEnd/>
          </a:ln>
          <a:effectLst/>
        </p:spPr>
        <p:txBody>
          <a:bodyPr wrap="none" anchor="ctr"/>
          <a:lstStyle/>
          <a:p>
            <a:pPr algn="ctr" eaLnBrk="1" hangingPunct="1"/>
            <a:endParaRPr lang="en-US">
              <a:latin typeface="Tahoma" pitchFamily="34" charset="0"/>
            </a:endParaRPr>
          </a:p>
        </p:txBody>
      </p:sp>
      <p:sp>
        <p:nvSpPr>
          <p:cNvPr id="1771536" name="Oval 16"/>
          <p:cNvSpPr>
            <a:spLocks noChangeArrowheads="1"/>
          </p:cNvSpPr>
          <p:nvPr/>
        </p:nvSpPr>
        <p:spPr bwMode="auto">
          <a:xfrm>
            <a:off x="5688013" y="3352800"/>
            <a:ext cx="304800" cy="304800"/>
          </a:xfrm>
          <a:prstGeom prst="ellipse">
            <a:avLst/>
          </a:prstGeom>
          <a:solidFill>
            <a:schemeClr val="accent1"/>
          </a:solidFill>
          <a:ln w="19050">
            <a:solidFill>
              <a:schemeClr val="tx1"/>
            </a:solidFill>
            <a:round/>
            <a:headEnd/>
            <a:tailEnd/>
          </a:ln>
          <a:effectLst/>
        </p:spPr>
        <p:txBody>
          <a:bodyPr wrap="none" anchor="ctr"/>
          <a:lstStyle/>
          <a:p>
            <a:pPr algn="ctr" eaLnBrk="1" hangingPunct="1"/>
            <a:endParaRPr lang="en-US">
              <a:latin typeface="Tahoma" pitchFamily="34" charset="0"/>
            </a:endParaRPr>
          </a:p>
        </p:txBody>
      </p:sp>
      <p:sp>
        <p:nvSpPr>
          <p:cNvPr id="1771537" name="Oval 17"/>
          <p:cNvSpPr>
            <a:spLocks noChangeArrowheads="1"/>
          </p:cNvSpPr>
          <p:nvPr/>
        </p:nvSpPr>
        <p:spPr bwMode="auto">
          <a:xfrm>
            <a:off x="6880225" y="3352800"/>
            <a:ext cx="304800" cy="304800"/>
          </a:xfrm>
          <a:prstGeom prst="ellipse">
            <a:avLst/>
          </a:prstGeom>
          <a:solidFill>
            <a:schemeClr val="accent1"/>
          </a:solidFill>
          <a:ln w="19050">
            <a:solidFill>
              <a:schemeClr val="tx1"/>
            </a:solidFill>
            <a:round/>
            <a:headEnd/>
            <a:tailEnd/>
          </a:ln>
          <a:effectLst/>
        </p:spPr>
        <p:txBody>
          <a:bodyPr wrap="none" anchor="ctr"/>
          <a:lstStyle/>
          <a:p>
            <a:pPr algn="ctr" eaLnBrk="1" hangingPunct="1"/>
            <a:endParaRPr lang="en-US">
              <a:latin typeface="Tahoma" pitchFamily="34" charset="0"/>
            </a:endParaRPr>
          </a:p>
        </p:txBody>
      </p:sp>
      <p:sp>
        <p:nvSpPr>
          <p:cNvPr id="1771538" name="Rectangle 18"/>
          <p:cNvSpPr>
            <a:spLocks noChangeArrowheads="1"/>
          </p:cNvSpPr>
          <p:nvPr/>
        </p:nvSpPr>
        <p:spPr bwMode="auto">
          <a:xfrm>
            <a:off x="4724400" y="5040313"/>
            <a:ext cx="219075" cy="314325"/>
          </a:xfrm>
          <a:prstGeom prst="rect">
            <a:avLst/>
          </a:prstGeom>
          <a:solidFill>
            <a:schemeClr val="folHlink"/>
          </a:solidFill>
          <a:ln w="19050">
            <a:solidFill>
              <a:schemeClr val="tx1"/>
            </a:solidFill>
            <a:miter lim="800000"/>
            <a:headEnd/>
            <a:tailEnd/>
          </a:ln>
          <a:effectLst/>
        </p:spPr>
        <p:txBody>
          <a:bodyPr wrap="none" anchor="ctr"/>
          <a:lstStyle/>
          <a:p>
            <a:endParaRPr lang="en-US"/>
          </a:p>
        </p:txBody>
      </p:sp>
      <p:sp>
        <p:nvSpPr>
          <p:cNvPr id="1771539" name="Rectangle 19"/>
          <p:cNvSpPr>
            <a:spLocks noChangeArrowheads="1"/>
          </p:cNvSpPr>
          <p:nvPr/>
        </p:nvSpPr>
        <p:spPr bwMode="auto">
          <a:xfrm>
            <a:off x="4943475" y="5040313"/>
            <a:ext cx="314325" cy="314325"/>
          </a:xfrm>
          <a:prstGeom prst="rect">
            <a:avLst/>
          </a:prstGeom>
          <a:solidFill>
            <a:schemeClr val="folHlink"/>
          </a:solidFill>
          <a:ln w="19050">
            <a:solidFill>
              <a:schemeClr val="tx1"/>
            </a:solidFill>
            <a:miter lim="800000"/>
            <a:headEnd/>
            <a:tailEnd/>
          </a:ln>
          <a:effectLst/>
        </p:spPr>
        <p:txBody>
          <a:bodyPr wrap="none" anchor="ctr"/>
          <a:lstStyle/>
          <a:p>
            <a:pPr algn="ctr" eaLnBrk="1" hangingPunct="1"/>
            <a:r>
              <a:rPr lang="en-US">
                <a:latin typeface="Tahoma" pitchFamily="34" charset="0"/>
              </a:rPr>
              <a:t>a</a:t>
            </a:r>
          </a:p>
        </p:txBody>
      </p:sp>
      <p:sp>
        <p:nvSpPr>
          <p:cNvPr id="1771540" name="Oval 20"/>
          <p:cNvSpPr>
            <a:spLocks noChangeArrowheads="1"/>
          </p:cNvSpPr>
          <p:nvPr/>
        </p:nvSpPr>
        <p:spPr bwMode="auto">
          <a:xfrm>
            <a:off x="8001000" y="2084388"/>
            <a:ext cx="304800" cy="304800"/>
          </a:xfrm>
          <a:prstGeom prst="ellipse">
            <a:avLst/>
          </a:prstGeom>
          <a:solidFill>
            <a:schemeClr val="accent1"/>
          </a:solidFill>
          <a:ln w="19050">
            <a:solidFill>
              <a:schemeClr val="tx1"/>
            </a:solidFill>
            <a:round/>
            <a:headEnd/>
            <a:tailEnd/>
          </a:ln>
          <a:effectLst/>
        </p:spPr>
        <p:txBody>
          <a:bodyPr wrap="none" anchor="ctr"/>
          <a:lstStyle/>
          <a:p>
            <a:pPr algn="ctr" eaLnBrk="1" hangingPunct="1"/>
            <a:r>
              <a:rPr lang="en-US">
                <a:latin typeface="Tahoma" pitchFamily="34" charset="0"/>
              </a:rPr>
              <a:t>z</a:t>
            </a:r>
          </a:p>
        </p:txBody>
      </p:sp>
      <p:cxnSp>
        <p:nvCxnSpPr>
          <p:cNvPr id="1771541" name="AutoShape 21"/>
          <p:cNvCxnSpPr>
            <a:cxnSpLocks noChangeShapeType="1"/>
            <a:stCxn id="1771540" idx="2"/>
            <a:endCxn id="1771528" idx="6"/>
          </p:cNvCxnSpPr>
          <p:nvPr/>
        </p:nvCxnSpPr>
        <p:spPr bwMode="auto">
          <a:xfrm flipH="1">
            <a:off x="7064375" y="2236788"/>
            <a:ext cx="927100" cy="0"/>
          </a:xfrm>
          <a:prstGeom prst="straightConnector1">
            <a:avLst/>
          </a:prstGeom>
          <a:noFill/>
          <a:ln w="28575">
            <a:solidFill>
              <a:schemeClr val="tx1"/>
            </a:solidFill>
            <a:round/>
            <a:headEnd/>
            <a:tailEnd/>
          </a:ln>
          <a:effectLst/>
        </p:spPr>
      </p:cxnSp>
      <p:sp>
        <p:nvSpPr>
          <p:cNvPr id="1771542" name="Text Box 22"/>
          <p:cNvSpPr txBox="1">
            <a:spLocks noChangeArrowheads="1"/>
          </p:cNvSpPr>
          <p:nvPr/>
        </p:nvSpPr>
        <p:spPr bwMode="auto">
          <a:xfrm>
            <a:off x="7275513" y="1824038"/>
            <a:ext cx="311150" cy="366712"/>
          </a:xfrm>
          <a:prstGeom prst="rect">
            <a:avLst/>
          </a:prstGeom>
          <a:noFill/>
          <a:ln w="19050">
            <a:noFill/>
            <a:miter lim="800000"/>
            <a:headEnd/>
            <a:tailEnd/>
          </a:ln>
          <a:effectLst/>
        </p:spPr>
        <p:txBody>
          <a:bodyPr wrap="none">
            <a:spAutoFit/>
          </a:bodyPr>
          <a:lstStyle/>
          <a:p>
            <a:pPr algn="ctr" eaLnBrk="1" hangingPunct="1"/>
            <a:r>
              <a:rPr lang="en-US">
                <a:latin typeface="Tahoma" pitchFamily="34" charset="0"/>
              </a:rPr>
              <a:t>d</a:t>
            </a:r>
          </a:p>
        </p:txBody>
      </p:sp>
      <p:sp>
        <p:nvSpPr>
          <p:cNvPr id="1771543" name="Oval 23"/>
          <p:cNvSpPr>
            <a:spLocks noChangeArrowheads="1"/>
          </p:cNvSpPr>
          <p:nvPr/>
        </p:nvSpPr>
        <p:spPr bwMode="auto">
          <a:xfrm>
            <a:off x="8074025" y="3352800"/>
            <a:ext cx="304800" cy="304800"/>
          </a:xfrm>
          <a:prstGeom prst="ellipse">
            <a:avLst/>
          </a:prstGeom>
          <a:solidFill>
            <a:schemeClr val="accent1"/>
          </a:solidFill>
          <a:ln w="19050">
            <a:solidFill>
              <a:schemeClr val="tx1"/>
            </a:solidFill>
            <a:round/>
            <a:headEnd/>
            <a:tailEnd/>
          </a:ln>
          <a:effectLst/>
        </p:spPr>
        <p:txBody>
          <a:bodyPr wrap="none" anchor="ctr"/>
          <a:lstStyle/>
          <a:p>
            <a:pPr algn="ctr" eaLnBrk="1" hangingPunct="1"/>
            <a:endParaRPr lang="en-US">
              <a:latin typeface="Tahoma" pitchFamily="34" charset="0"/>
            </a:endParaRPr>
          </a:p>
        </p:txBody>
      </p:sp>
      <p:sp>
        <p:nvSpPr>
          <p:cNvPr id="1771544" name="Oval 24"/>
          <p:cNvSpPr>
            <a:spLocks noChangeArrowheads="1"/>
          </p:cNvSpPr>
          <p:nvPr/>
        </p:nvSpPr>
        <p:spPr bwMode="auto">
          <a:xfrm>
            <a:off x="4498975" y="5791200"/>
            <a:ext cx="304800" cy="304800"/>
          </a:xfrm>
          <a:prstGeom prst="ellipse">
            <a:avLst/>
          </a:prstGeom>
          <a:solidFill>
            <a:schemeClr val="folHlink"/>
          </a:solidFill>
          <a:ln w="19050">
            <a:solidFill>
              <a:schemeClr val="tx1"/>
            </a:solidFill>
            <a:round/>
            <a:headEnd/>
            <a:tailEnd/>
          </a:ln>
          <a:effectLst/>
        </p:spPr>
        <p:txBody>
          <a:bodyPr wrap="none" anchor="ctr"/>
          <a:lstStyle/>
          <a:p>
            <a:pPr algn="ctr" eaLnBrk="1" hangingPunct="1"/>
            <a:endParaRPr lang="en-US">
              <a:latin typeface="Tahoma" pitchFamily="34" charset="0"/>
            </a:endParaRPr>
          </a:p>
        </p:txBody>
      </p:sp>
      <p:sp>
        <p:nvSpPr>
          <p:cNvPr id="1771545" name="Oval 25"/>
          <p:cNvSpPr>
            <a:spLocks noChangeArrowheads="1"/>
          </p:cNvSpPr>
          <p:nvPr/>
        </p:nvSpPr>
        <p:spPr bwMode="auto">
          <a:xfrm>
            <a:off x="5691188" y="5791200"/>
            <a:ext cx="304800" cy="304800"/>
          </a:xfrm>
          <a:prstGeom prst="ellipse">
            <a:avLst/>
          </a:prstGeom>
          <a:solidFill>
            <a:schemeClr val="folHlink"/>
          </a:solidFill>
          <a:ln w="19050">
            <a:solidFill>
              <a:schemeClr val="tx1"/>
            </a:solidFill>
            <a:round/>
            <a:headEnd/>
            <a:tailEnd/>
          </a:ln>
          <a:effectLst/>
        </p:spPr>
        <p:txBody>
          <a:bodyPr wrap="none" anchor="ctr"/>
          <a:lstStyle/>
          <a:p>
            <a:pPr algn="ctr" eaLnBrk="1" hangingPunct="1"/>
            <a:endParaRPr lang="en-US">
              <a:latin typeface="Tahoma" pitchFamily="34" charset="0"/>
            </a:endParaRPr>
          </a:p>
        </p:txBody>
      </p:sp>
      <p:sp>
        <p:nvSpPr>
          <p:cNvPr id="1771546" name="Oval 26"/>
          <p:cNvSpPr>
            <a:spLocks noChangeArrowheads="1"/>
          </p:cNvSpPr>
          <p:nvPr/>
        </p:nvSpPr>
        <p:spPr bwMode="auto">
          <a:xfrm>
            <a:off x="6883400" y="5791200"/>
            <a:ext cx="304800" cy="304800"/>
          </a:xfrm>
          <a:prstGeom prst="ellipse">
            <a:avLst/>
          </a:prstGeom>
          <a:solidFill>
            <a:schemeClr val="folHlink"/>
          </a:solidFill>
          <a:ln w="19050">
            <a:solidFill>
              <a:schemeClr val="tx1"/>
            </a:solidFill>
            <a:round/>
            <a:headEnd/>
            <a:tailEnd/>
          </a:ln>
          <a:effectLst/>
        </p:spPr>
        <p:txBody>
          <a:bodyPr wrap="none" anchor="ctr"/>
          <a:lstStyle/>
          <a:p>
            <a:pPr algn="ctr" eaLnBrk="1" hangingPunct="1"/>
            <a:endParaRPr lang="en-US">
              <a:latin typeface="Tahoma" pitchFamily="34" charset="0"/>
            </a:endParaRPr>
          </a:p>
        </p:txBody>
      </p:sp>
      <p:sp>
        <p:nvSpPr>
          <p:cNvPr id="1771547" name="Oval 27"/>
          <p:cNvSpPr>
            <a:spLocks noChangeArrowheads="1"/>
          </p:cNvSpPr>
          <p:nvPr/>
        </p:nvSpPr>
        <p:spPr bwMode="auto">
          <a:xfrm>
            <a:off x="8077200" y="5791200"/>
            <a:ext cx="304800" cy="304800"/>
          </a:xfrm>
          <a:prstGeom prst="ellipse">
            <a:avLst/>
          </a:prstGeom>
          <a:solidFill>
            <a:schemeClr val="folHlink"/>
          </a:solidFill>
          <a:ln w="19050">
            <a:solidFill>
              <a:schemeClr val="tx1"/>
            </a:solidFill>
            <a:round/>
            <a:headEnd/>
            <a:tailEnd/>
          </a:ln>
          <a:effectLst/>
        </p:spPr>
        <p:txBody>
          <a:bodyPr wrap="none" anchor="ctr"/>
          <a:lstStyle/>
          <a:p>
            <a:pPr algn="ctr" eaLnBrk="1" hangingPunct="1"/>
            <a:endParaRPr lang="en-US">
              <a:latin typeface="Tahoma" pitchFamily="34" charset="0"/>
            </a:endParaRPr>
          </a:p>
        </p:txBody>
      </p:sp>
      <p:cxnSp>
        <p:nvCxnSpPr>
          <p:cNvPr id="1771548" name="AutoShape 28"/>
          <p:cNvCxnSpPr>
            <a:cxnSpLocks noChangeShapeType="1"/>
            <a:endCxn id="1771538" idx="2"/>
          </p:cNvCxnSpPr>
          <p:nvPr/>
        </p:nvCxnSpPr>
        <p:spPr bwMode="auto">
          <a:xfrm flipV="1">
            <a:off x="4646613" y="5364163"/>
            <a:ext cx="187325" cy="574675"/>
          </a:xfrm>
          <a:prstGeom prst="straightConnector1">
            <a:avLst/>
          </a:prstGeom>
          <a:noFill/>
          <a:ln w="19050">
            <a:solidFill>
              <a:schemeClr val="tx1"/>
            </a:solidFill>
            <a:round/>
            <a:headEnd type="oval" w="med" len="med"/>
            <a:tailEnd type="triangle" w="med" len="med"/>
          </a:ln>
          <a:effectLst/>
        </p:spPr>
      </p:cxnSp>
      <p:cxnSp>
        <p:nvCxnSpPr>
          <p:cNvPr id="1771549" name="AutoShape 29"/>
          <p:cNvCxnSpPr>
            <a:cxnSpLocks noChangeShapeType="1"/>
          </p:cNvCxnSpPr>
          <p:nvPr/>
        </p:nvCxnSpPr>
        <p:spPr bwMode="auto">
          <a:xfrm flipV="1">
            <a:off x="5843588" y="5364163"/>
            <a:ext cx="136525" cy="574675"/>
          </a:xfrm>
          <a:prstGeom prst="straightConnector1">
            <a:avLst/>
          </a:prstGeom>
          <a:noFill/>
          <a:ln w="19050">
            <a:solidFill>
              <a:schemeClr val="tx1"/>
            </a:solidFill>
            <a:round/>
            <a:headEnd type="oval" w="med" len="med"/>
            <a:tailEnd type="triangle" w="med" len="med"/>
          </a:ln>
          <a:effectLst/>
        </p:spPr>
      </p:cxnSp>
      <p:cxnSp>
        <p:nvCxnSpPr>
          <p:cNvPr id="1771550" name="AutoShape 30"/>
          <p:cNvCxnSpPr>
            <a:cxnSpLocks noChangeShapeType="1"/>
          </p:cNvCxnSpPr>
          <p:nvPr/>
        </p:nvCxnSpPr>
        <p:spPr bwMode="auto">
          <a:xfrm flipV="1">
            <a:off x="7031038" y="5364163"/>
            <a:ext cx="142875" cy="574675"/>
          </a:xfrm>
          <a:prstGeom prst="straightConnector1">
            <a:avLst/>
          </a:prstGeom>
          <a:noFill/>
          <a:ln w="19050">
            <a:solidFill>
              <a:schemeClr val="tx1"/>
            </a:solidFill>
            <a:round/>
            <a:headEnd type="oval" w="med" len="med"/>
            <a:tailEnd type="triangle" w="med" len="med"/>
          </a:ln>
          <a:effectLst/>
        </p:spPr>
      </p:cxnSp>
      <p:cxnSp>
        <p:nvCxnSpPr>
          <p:cNvPr id="1771551" name="AutoShape 31"/>
          <p:cNvCxnSpPr>
            <a:cxnSpLocks noChangeShapeType="1"/>
          </p:cNvCxnSpPr>
          <p:nvPr/>
        </p:nvCxnSpPr>
        <p:spPr bwMode="auto">
          <a:xfrm flipV="1">
            <a:off x="8224838" y="5364163"/>
            <a:ext cx="142875" cy="574675"/>
          </a:xfrm>
          <a:prstGeom prst="straightConnector1">
            <a:avLst/>
          </a:prstGeom>
          <a:noFill/>
          <a:ln w="19050">
            <a:solidFill>
              <a:schemeClr val="tx1"/>
            </a:solidFill>
            <a:round/>
            <a:headEnd type="oval" w="med" len="med"/>
            <a:tailEnd type="triangle" w="med" len="med"/>
          </a:ln>
          <a:effectLst/>
        </p:spPr>
      </p:cxnSp>
      <p:sp>
        <p:nvSpPr>
          <p:cNvPr id="1771552" name="Rectangle 32"/>
          <p:cNvSpPr>
            <a:spLocks noChangeArrowheads="1"/>
          </p:cNvSpPr>
          <p:nvPr/>
        </p:nvSpPr>
        <p:spPr bwMode="auto">
          <a:xfrm>
            <a:off x="4667250" y="4024313"/>
            <a:ext cx="314325" cy="314325"/>
          </a:xfrm>
          <a:prstGeom prst="rect">
            <a:avLst/>
          </a:prstGeom>
          <a:solidFill>
            <a:schemeClr val="accent1"/>
          </a:solidFill>
          <a:ln w="19050">
            <a:solidFill>
              <a:schemeClr val="tx1"/>
            </a:solidFill>
            <a:miter lim="800000"/>
            <a:headEnd/>
            <a:tailEnd/>
          </a:ln>
          <a:effectLst/>
        </p:spPr>
        <p:txBody>
          <a:bodyPr wrap="none" anchor="ctr"/>
          <a:lstStyle/>
          <a:p>
            <a:pPr algn="ctr" eaLnBrk="1" hangingPunct="1"/>
            <a:r>
              <a:rPr lang="en-US">
                <a:latin typeface="Tahoma" pitchFamily="34" charset="0"/>
              </a:rPr>
              <a:t>u</a:t>
            </a:r>
          </a:p>
        </p:txBody>
      </p:sp>
      <p:sp>
        <p:nvSpPr>
          <p:cNvPr id="1771553" name="Rectangle 33"/>
          <p:cNvSpPr>
            <a:spLocks noChangeArrowheads="1"/>
          </p:cNvSpPr>
          <p:nvPr/>
        </p:nvSpPr>
        <p:spPr bwMode="auto">
          <a:xfrm>
            <a:off x="5851525" y="4024313"/>
            <a:ext cx="314325" cy="314325"/>
          </a:xfrm>
          <a:prstGeom prst="rect">
            <a:avLst/>
          </a:prstGeom>
          <a:solidFill>
            <a:schemeClr val="accent1"/>
          </a:solidFill>
          <a:ln w="19050">
            <a:solidFill>
              <a:schemeClr val="tx1"/>
            </a:solidFill>
            <a:miter lim="800000"/>
            <a:headEnd/>
            <a:tailEnd/>
          </a:ln>
          <a:effectLst/>
        </p:spPr>
        <p:txBody>
          <a:bodyPr wrap="none" anchor="ctr"/>
          <a:lstStyle/>
          <a:p>
            <a:pPr algn="ctr" eaLnBrk="1" hangingPunct="1"/>
            <a:r>
              <a:rPr lang="en-US">
                <a:latin typeface="Tahoma" pitchFamily="34" charset="0"/>
              </a:rPr>
              <a:t>v</a:t>
            </a:r>
          </a:p>
        </p:txBody>
      </p:sp>
      <p:sp>
        <p:nvSpPr>
          <p:cNvPr id="1771554" name="Rectangle 34"/>
          <p:cNvSpPr>
            <a:spLocks noChangeArrowheads="1"/>
          </p:cNvSpPr>
          <p:nvPr/>
        </p:nvSpPr>
        <p:spPr bwMode="auto">
          <a:xfrm>
            <a:off x="7035800" y="4019550"/>
            <a:ext cx="314325" cy="314325"/>
          </a:xfrm>
          <a:prstGeom prst="rect">
            <a:avLst/>
          </a:prstGeom>
          <a:solidFill>
            <a:schemeClr val="accent1"/>
          </a:solidFill>
          <a:ln w="19050">
            <a:solidFill>
              <a:schemeClr val="tx1"/>
            </a:solidFill>
            <a:miter lim="800000"/>
            <a:headEnd/>
            <a:tailEnd/>
          </a:ln>
          <a:effectLst/>
        </p:spPr>
        <p:txBody>
          <a:bodyPr wrap="none" anchor="ctr"/>
          <a:lstStyle/>
          <a:p>
            <a:pPr algn="ctr" eaLnBrk="1" hangingPunct="1"/>
            <a:r>
              <a:rPr lang="en-US">
                <a:latin typeface="Tahoma" pitchFamily="34" charset="0"/>
              </a:rPr>
              <a:t>w</a:t>
            </a:r>
          </a:p>
        </p:txBody>
      </p:sp>
      <p:sp>
        <p:nvSpPr>
          <p:cNvPr id="1771555" name="Rectangle 35"/>
          <p:cNvSpPr>
            <a:spLocks noChangeArrowheads="1"/>
          </p:cNvSpPr>
          <p:nvPr/>
        </p:nvSpPr>
        <p:spPr bwMode="auto">
          <a:xfrm>
            <a:off x="8220075" y="4014788"/>
            <a:ext cx="314325" cy="314325"/>
          </a:xfrm>
          <a:prstGeom prst="rect">
            <a:avLst/>
          </a:prstGeom>
          <a:solidFill>
            <a:schemeClr val="accent1"/>
          </a:solidFill>
          <a:ln w="19050">
            <a:solidFill>
              <a:schemeClr val="tx1"/>
            </a:solidFill>
            <a:miter lim="800000"/>
            <a:headEnd/>
            <a:tailEnd/>
          </a:ln>
          <a:effectLst/>
        </p:spPr>
        <p:txBody>
          <a:bodyPr wrap="none" anchor="ctr"/>
          <a:lstStyle/>
          <a:p>
            <a:pPr algn="ctr" eaLnBrk="1" hangingPunct="1"/>
            <a:r>
              <a:rPr lang="en-US">
                <a:latin typeface="Tahoma" pitchFamily="34" charset="0"/>
              </a:rPr>
              <a:t>z</a:t>
            </a:r>
          </a:p>
        </p:txBody>
      </p:sp>
      <p:cxnSp>
        <p:nvCxnSpPr>
          <p:cNvPr id="1771556" name="AutoShape 36"/>
          <p:cNvCxnSpPr>
            <a:cxnSpLocks noChangeShapeType="1"/>
            <a:endCxn id="1771552" idx="0"/>
          </p:cNvCxnSpPr>
          <p:nvPr/>
        </p:nvCxnSpPr>
        <p:spPr bwMode="auto">
          <a:xfrm>
            <a:off x="4643438" y="3500438"/>
            <a:ext cx="180975" cy="514350"/>
          </a:xfrm>
          <a:prstGeom prst="straightConnector1">
            <a:avLst/>
          </a:prstGeom>
          <a:noFill/>
          <a:ln w="19050">
            <a:solidFill>
              <a:schemeClr val="tx1"/>
            </a:solidFill>
            <a:round/>
            <a:headEnd type="oval" w="med" len="med"/>
            <a:tailEnd type="triangle" w="med" len="med"/>
          </a:ln>
          <a:effectLst/>
        </p:spPr>
      </p:cxnSp>
      <p:cxnSp>
        <p:nvCxnSpPr>
          <p:cNvPr id="1771557" name="AutoShape 37"/>
          <p:cNvCxnSpPr>
            <a:cxnSpLocks noChangeShapeType="1"/>
            <a:endCxn id="1771553" idx="0"/>
          </p:cNvCxnSpPr>
          <p:nvPr/>
        </p:nvCxnSpPr>
        <p:spPr bwMode="auto">
          <a:xfrm>
            <a:off x="5835650" y="3500438"/>
            <a:ext cx="173038" cy="514350"/>
          </a:xfrm>
          <a:prstGeom prst="straightConnector1">
            <a:avLst/>
          </a:prstGeom>
          <a:noFill/>
          <a:ln w="19050">
            <a:solidFill>
              <a:schemeClr val="tx1"/>
            </a:solidFill>
            <a:round/>
            <a:headEnd type="oval" w="med" len="med"/>
            <a:tailEnd type="triangle" w="med" len="med"/>
          </a:ln>
          <a:effectLst/>
        </p:spPr>
      </p:cxnSp>
      <p:cxnSp>
        <p:nvCxnSpPr>
          <p:cNvPr id="1771558" name="AutoShape 38"/>
          <p:cNvCxnSpPr>
            <a:cxnSpLocks noChangeShapeType="1"/>
            <a:endCxn id="1771554" idx="0"/>
          </p:cNvCxnSpPr>
          <p:nvPr/>
        </p:nvCxnSpPr>
        <p:spPr bwMode="auto">
          <a:xfrm>
            <a:off x="7032625" y="3505200"/>
            <a:ext cx="160338" cy="504825"/>
          </a:xfrm>
          <a:prstGeom prst="straightConnector1">
            <a:avLst/>
          </a:prstGeom>
          <a:noFill/>
          <a:ln w="19050">
            <a:solidFill>
              <a:schemeClr val="tx1"/>
            </a:solidFill>
            <a:round/>
            <a:headEnd type="oval" w="med" len="med"/>
            <a:tailEnd type="triangle" w="med" len="med"/>
          </a:ln>
          <a:effectLst/>
        </p:spPr>
      </p:cxnSp>
      <p:cxnSp>
        <p:nvCxnSpPr>
          <p:cNvPr id="1771559" name="AutoShape 39"/>
          <p:cNvCxnSpPr>
            <a:cxnSpLocks noChangeShapeType="1"/>
            <a:endCxn id="1771555" idx="0"/>
          </p:cNvCxnSpPr>
          <p:nvPr/>
        </p:nvCxnSpPr>
        <p:spPr bwMode="auto">
          <a:xfrm>
            <a:off x="8220075" y="3500438"/>
            <a:ext cx="157163" cy="504825"/>
          </a:xfrm>
          <a:prstGeom prst="straightConnector1">
            <a:avLst/>
          </a:prstGeom>
          <a:noFill/>
          <a:ln w="19050">
            <a:solidFill>
              <a:schemeClr val="tx1"/>
            </a:solidFill>
            <a:round/>
            <a:headEnd type="oval" w="med" len="med"/>
            <a:tailEnd type="triangle" w="med" len="med"/>
          </a:ln>
          <a:effectLst/>
        </p:spPr>
      </p:cxnSp>
      <p:sp>
        <p:nvSpPr>
          <p:cNvPr id="1771560" name="Freeform 40"/>
          <p:cNvSpPr>
            <a:spLocks/>
          </p:cNvSpPr>
          <p:nvPr/>
        </p:nvSpPr>
        <p:spPr bwMode="auto">
          <a:xfrm>
            <a:off x="4833938" y="4352925"/>
            <a:ext cx="1090612" cy="838200"/>
          </a:xfrm>
          <a:custGeom>
            <a:avLst/>
            <a:gdLst/>
            <a:ahLst/>
            <a:cxnLst>
              <a:cxn ang="0">
                <a:pos x="0" y="504"/>
              </a:cxn>
              <a:cxn ang="0">
                <a:pos x="366" y="234"/>
              </a:cxn>
              <a:cxn ang="0">
                <a:pos x="720" y="0"/>
              </a:cxn>
            </a:cxnLst>
            <a:rect l="0" t="0" r="r" b="b"/>
            <a:pathLst>
              <a:path w="720" h="504">
                <a:moveTo>
                  <a:pt x="0" y="504"/>
                </a:moveTo>
                <a:cubicBezTo>
                  <a:pt x="61" y="459"/>
                  <a:pt x="198" y="204"/>
                  <a:pt x="366" y="234"/>
                </a:cubicBezTo>
                <a:cubicBezTo>
                  <a:pt x="534" y="264"/>
                  <a:pt x="646" y="49"/>
                  <a:pt x="720" y="0"/>
                </a:cubicBezTo>
              </a:path>
            </a:pathLst>
          </a:custGeom>
          <a:noFill/>
          <a:ln w="19050" cap="flat" cmpd="sng">
            <a:solidFill>
              <a:schemeClr val="tx1"/>
            </a:solidFill>
            <a:prstDash val="solid"/>
            <a:round/>
            <a:headEnd type="oval" w="med" len="med"/>
            <a:tailEnd type="triangle" w="med" len="med"/>
          </a:ln>
          <a:effectLst/>
        </p:spPr>
        <p:txBody>
          <a:bodyPr wrap="none" anchor="ctr"/>
          <a:lstStyle/>
          <a:p>
            <a:endParaRPr lang="en-US"/>
          </a:p>
        </p:txBody>
      </p:sp>
      <p:sp>
        <p:nvSpPr>
          <p:cNvPr id="1771561" name="Rectangle 41"/>
          <p:cNvSpPr>
            <a:spLocks noChangeArrowheads="1"/>
          </p:cNvSpPr>
          <p:nvPr/>
        </p:nvSpPr>
        <p:spPr bwMode="auto">
          <a:xfrm>
            <a:off x="4352925" y="4024313"/>
            <a:ext cx="314325" cy="314325"/>
          </a:xfrm>
          <a:prstGeom prst="rect">
            <a:avLst/>
          </a:prstGeom>
          <a:solidFill>
            <a:schemeClr val="accent1"/>
          </a:solidFill>
          <a:ln w="19050">
            <a:solidFill>
              <a:schemeClr val="tx1"/>
            </a:solidFill>
            <a:miter lim="800000"/>
            <a:headEnd/>
            <a:tailEnd/>
          </a:ln>
          <a:effectLst/>
        </p:spPr>
        <p:txBody>
          <a:bodyPr wrap="none" anchor="ctr"/>
          <a:lstStyle/>
          <a:p>
            <a:pPr algn="ctr" eaLnBrk="1" hangingPunct="1"/>
            <a:endParaRPr lang="en-US">
              <a:latin typeface="Tahoma" pitchFamily="34" charset="0"/>
            </a:endParaRPr>
          </a:p>
        </p:txBody>
      </p:sp>
      <p:sp>
        <p:nvSpPr>
          <p:cNvPr id="1771562" name="Line 42"/>
          <p:cNvSpPr>
            <a:spLocks noChangeShapeType="1"/>
          </p:cNvSpPr>
          <p:nvPr/>
        </p:nvSpPr>
        <p:spPr bwMode="auto">
          <a:xfrm flipV="1">
            <a:off x="4498975" y="3657600"/>
            <a:ext cx="104775" cy="533400"/>
          </a:xfrm>
          <a:prstGeom prst="line">
            <a:avLst/>
          </a:prstGeom>
          <a:noFill/>
          <a:ln w="19050">
            <a:solidFill>
              <a:schemeClr val="tx1"/>
            </a:solidFill>
            <a:round/>
            <a:headEnd type="oval" w="med" len="med"/>
            <a:tailEnd type="triangle" w="med" len="med"/>
          </a:ln>
          <a:effectLst/>
        </p:spPr>
        <p:txBody>
          <a:bodyPr wrap="none" anchor="ctr"/>
          <a:lstStyle/>
          <a:p>
            <a:endParaRPr lang="en-US"/>
          </a:p>
        </p:txBody>
      </p:sp>
      <p:sp>
        <p:nvSpPr>
          <p:cNvPr id="1771563" name="Rectangle 43"/>
          <p:cNvSpPr>
            <a:spLocks noChangeArrowheads="1"/>
          </p:cNvSpPr>
          <p:nvPr/>
        </p:nvSpPr>
        <p:spPr bwMode="auto">
          <a:xfrm>
            <a:off x="5553075" y="4024313"/>
            <a:ext cx="314325" cy="314325"/>
          </a:xfrm>
          <a:prstGeom prst="rect">
            <a:avLst/>
          </a:prstGeom>
          <a:solidFill>
            <a:schemeClr val="accent1"/>
          </a:solidFill>
          <a:ln w="19050">
            <a:solidFill>
              <a:schemeClr val="tx1"/>
            </a:solidFill>
            <a:miter lim="800000"/>
            <a:headEnd/>
            <a:tailEnd/>
          </a:ln>
          <a:effectLst/>
        </p:spPr>
        <p:txBody>
          <a:bodyPr wrap="none" anchor="ctr"/>
          <a:lstStyle/>
          <a:p>
            <a:pPr algn="ctr" eaLnBrk="1" hangingPunct="1"/>
            <a:endParaRPr lang="en-US">
              <a:latin typeface="Tahoma" pitchFamily="34" charset="0"/>
            </a:endParaRPr>
          </a:p>
        </p:txBody>
      </p:sp>
      <p:sp>
        <p:nvSpPr>
          <p:cNvPr id="1771564" name="Line 44"/>
          <p:cNvSpPr>
            <a:spLocks noChangeShapeType="1"/>
          </p:cNvSpPr>
          <p:nvPr/>
        </p:nvSpPr>
        <p:spPr bwMode="auto">
          <a:xfrm flipV="1">
            <a:off x="5691188" y="3648075"/>
            <a:ext cx="93662" cy="533400"/>
          </a:xfrm>
          <a:prstGeom prst="line">
            <a:avLst/>
          </a:prstGeom>
          <a:noFill/>
          <a:ln w="19050">
            <a:solidFill>
              <a:schemeClr val="tx1"/>
            </a:solidFill>
            <a:round/>
            <a:headEnd type="oval" w="med" len="med"/>
            <a:tailEnd type="triangle" w="med" len="med"/>
          </a:ln>
          <a:effectLst/>
        </p:spPr>
        <p:txBody>
          <a:bodyPr wrap="none" anchor="ctr"/>
          <a:lstStyle/>
          <a:p>
            <a:endParaRPr lang="en-US"/>
          </a:p>
        </p:txBody>
      </p:sp>
      <p:sp>
        <p:nvSpPr>
          <p:cNvPr id="1771565" name="Rectangle 45"/>
          <p:cNvSpPr>
            <a:spLocks noChangeArrowheads="1"/>
          </p:cNvSpPr>
          <p:nvPr/>
        </p:nvSpPr>
        <p:spPr bwMode="auto">
          <a:xfrm>
            <a:off x="6726238" y="4019550"/>
            <a:ext cx="314325" cy="314325"/>
          </a:xfrm>
          <a:prstGeom prst="rect">
            <a:avLst/>
          </a:prstGeom>
          <a:solidFill>
            <a:schemeClr val="accent1"/>
          </a:solidFill>
          <a:ln w="19050">
            <a:solidFill>
              <a:schemeClr val="tx1"/>
            </a:solidFill>
            <a:miter lim="800000"/>
            <a:headEnd/>
            <a:tailEnd/>
          </a:ln>
          <a:effectLst/>
        </p:spPr>
        <p:txBody>
          <a:bodyPr wrap="none" anchor="ctr"/>
          <a:lstStyle/>
          <a:p>
            <a:pPr algn="ctr" eaLnBrk="1" hangingPunct="1"/>
            <a:endParaRPr lang="en-US">
              <a:latin typeface="Tahoma" pitchFamily="34" charset="0"/>
            </a:endParaRPr>
          </a:p>
        </p:txBody>
      </p:sp>
      <p:sp>
        <p:nvSpPr>
          <p:cNvPr id="1771566" name="Line 46"/>
          <p:cNvSpPr>
            <a:spLocks noChangeShapeType="1"/>
          </p:cNvSpPr>
          <p:nvPr/>
        </p:nvSpPr>
        <p:spPr bwMode="auto">
          <a:xfrm flipV="1">
            <a:off x="6883400" y="3643313"/>
            <a:ext cx="44450" cy="533400"/>
          </a:xfrm>
          <a:prstGeom prst="line">
            <a:avLst/>
          </a:prstGeom>
          <a:noFill/>
          <a:ln w="19050">
            <a:solidFill>
              <a:schemeClr val="tx1"/>
            </a:solidFill>
            <a:round/>
            <a:headEnd type="oval" w="med" len="med"/>
            <a:tailEnd type="triangle" w="med" len="med"/>
          </a:ln>
          <a:effectLst/>
        </p:spPr>
        <p:txBody>
          <a:bodyPr wrap="none" anchor="ctr"/>
          <a:lstStyle/>
          <a:p>
            <a:endParaRPr lang="en-US"/>
          </a:p>
        </p:txBody>
      </p:sp>
      <p:sp>
        <p:nvSpPr>
          <p:cNvPr id="1771567" name="Rectangle 47"/>
          <p:cNvSpPr>
            <a:spLocks noChangeArrowheads="1"/>
          </p:cNvSpPr>
          <p:nvPr/>
        </p:nvSpPr>
        <p:spPr bwMode="auto">
          <a:xfrm>
            <a:off x="7905750" y="4014788"/>
            <a:ext cx="314325" cy="314325"/>
          </a:xfrm>
          <a:prstGeom prst="rect">
            <a:avLst/>
          </a:prstGeom>
          <a:solidFill>
            <a:schemeClr val="accent1"/>
          </a:solidFill>
          <a:ln w="19050">
            <a:solidFill>
              <a:schemeClr val="tx1"/>
            </a:solidFill>
            <a:miter lim="800000"/>
            <a:headEnd/>
            <a:tailEnd/>
          </a:ln>
          <a:effectLst/>
        </p:spPr>
        <p:txBody>
          <a:bodyPr wrap="none" anchor="ctr"/>
          <a:lstStyle/>
          <a:p>
            <a:pPr algn="ctr" eaLnBrk="1" hangingPunct="1"/>
            <a:endParaRPr lang="en-US">
              <a:latin typeface="Tahoma" pitchFamily="34" charset="0"/>
            </a:endParaRPr>
          </a:p>
        </p:txBody>
      </p:sp>
      <p:sp>
        <p:nvSpPr>
          <p:cNvPr id="1771568" name="Line 48"/>
          <p:cNvSpPr>
            <a:spLocks noChangeShapeType="1"/>
          </p:cNvSpPr>
          <p:nvPr/>
        </p:nvSpPr>
        <p:spPr bwMode="auto">
          <a:xfrm flipV="1">
            <a:off x="8077200" y="3643313"/>
            <a:ext cx="44450" cy="533400"/>
          </a:xfrm>
          <a:prstGeom prst="line">
            <a:avLst/>
          </a:prstGeom>
          <a:noFill/>
          <a:ln w="19050">
            <a:solidFill>
              <a:schemeClr val="tx1"/>
            </a:solidFill>
            <a:round/>
            <a:headEnd type="oval" w="med" len="med"/>
            <a:tailEnd type="triangle" w="med" len="med"/>
          </a:ln>
          <a:effectLst/>
        </p:spPr>
        <p:txBody>
          <a:bodyPr wrap="none" anchor="ctr"/>
          <a:lstStyle/>
          <a:p>
            <a:endParaRPr lang="en-US"/>
          </a:p>
        </p:txBody>
      </p:sp>
      <p:sp>
        <p:nvSpPr>
          <p:cNvPr id="1771569" name="Rectangle 49"/>
          <p:cNvSpPr>
            <a:spLocks noChangeArrowheads="1"/>
          </p:cNvSpPr>
          <p:nvPr/>
        </p:nvSpPr>
        <p:spPr bwMode="auto">
          <a:xfrm>
            <a:off x="4505325" y="5040313"/>
            <a:ext cx="219075" cy="314325"/>
          </a:xfrm>
          <a:prstGeom prst="rect">
            <a:avLst/>
          </a:prstGeom>
          <a:solidFill>
            <a:schemeClr val="folHlink"/>
          </a:solidFill>
          <a:ln w="19050">
            <a:solidFill>
              <a:schemeClr val="tx1"/>
            </a:solidFill>
            <a:miter lim="800000"/>
            <a:headEnd/>
            <a:tailEnd/>
          </a:ln>
          <a:effectLst/>
        </p:spPr>
        <p:txBody>
          <a:bodyPr wrap="none" anchor="ctr"/>
          <a:lstStyle/>
          <a:p>
            <a:endParaRPr lang="en-US"/>
          </a:p>
        </p:txBody>
      </p:sp>
      <p:sp>
        <p:nvSpPr>
          <p:cNvPr id="1771570" name="Line 50"/>
          <p:cNvSpPr>
            <a:spLocks noChangeShapeType="1"/>
          </p:cNvSpPr>
          <p:nvPr/>
        </p:nvSpPr>
        <p:spPr bwMode="auto">
          <a:xfrm flipV="1">
            <a:off x="4603750" y="4343400"/>
            <a:ext cx="220663" cy="847725"/>
          </a:xfrm>
          <a:prstGeom prst="line">
            <a:avLst/>
          </a:prstGeom>
          <a:noFill/>
          <a:ln w="19050">
            <a:solidFill>
              <a:schemeClr val="tx1"/>
            </a:solidFill>
            <a:round/>
            <a:headEnd type="oval" w="med" len="med"/>
            <a:tailEnd type="triangle" w="med" len="med"/>
          </a:ln>
          <a:effectLst/>
        </p:spPr>
        <p:txBody>
          <a:bodyPr wrap="none" anchor="ctr"/>
          <a:lstStyle/>
          <a:p>
            <a:endParaRPr lang="en-US"/>
          </a:p>
        </p:txBody>
      </p:sp>
      <p:sp>
        <p:nvSpPr>
          <p:cNvPr id="1771571" name="Rectangle 51"/>
          <p:cNvSpPr>
            <a:spLocks noChangeArrowheads="1"/>
          </p:cNvSpPr>
          <p:nvPr/>
        </p:nvSpPr>
        <p:spPr bwMode="auto">
          <a:xfrm>
            <a:off x="4286250" y="5040313"/>
            <a:ext cx="219075" cy="314325"/>
          </a:xfrm>
          <a:prstGeom prst="rect">
            <a:avLst/>
          </a:prstGeom>
          <a:solidFill>
            <a:schemeClr val="folHlink"/>
          </a:solidFill>
          <a:ln w="19050">
            <a:solidFill>
              <a:schemeClr val="tx1"/>
            </a:solidFill>
            <a:miter lim="800000"/>
            <a:headEnd/>
            <a:tailEnd/>
          </a:ln>
          <a:effectLst/>
        </p:spPr>
        <p:txBody>
          <a:bodyPr wrap="none" anchor="ctr"/>
          <a:lstStyle/>
          <a:p>
            <a:endParaRPr lang="en-US"/>
          </a:p>
        </p:txBody>
      </p:sp>
      <p:cxnSp>
        <p:nvCxnSpPr>
          <p:cNvPr id="1771572" name="AutoShape 52"/>
          <p:cNvCxnSpPr>
            <a:cxnSpLocks noChangeShapeType="1"/>
            <a:endCxn id="1771544" idx="1"/>
          </p:cNvCxnSpPr>
          <p:nvPr/>
        </p:nvCxnSpPr>
        <p:spPr bwMode="auto">
          <a:xfrm>
            <a:off x="4381500" y="5181600"/>
            <a:ext cx="161925" cy="644525"/>
          </a:xfrm>
          <a:prstGeom prst="straightConnector1">
            <a:avLst/>
          </a:prstGeom>
          <a:noFill/>
          <a:ln w="19050">
            <a:solidFill>
              <a:schemeClr val="tx1"/>
            </a:solidFill>
            <a:round/>
            <a:headEnd type="oval" w="med" len="med"/>
            <a:tailEnd type="triangle" w="med" len="med"/>
          </a:ln>
          <a:effectLst/>
        </p:spPr>
      </p:cxnSp>
      <p:sp>
        <p:nvSpPr>
          <p:cNvPr id="1771573" name="Rectangle 53"/>
          <p:cNvSpPr>
            <a:spLocks noChangeArrowheads="1"/>
          </p:cNvSpPr>
          <p:nvPr/>
        </p:nvSpPr>
        <p:spPr bwMode="auto">
          <a:xfrm>
            <a:off x="5915025" y="5040313"/>
            <a:ext cx="219075" cy="314325"/>
          </a:xfrm>
          <a:prstGeom prst="rect">
            <a:avLst/>
          </a:prstGeom>
          <a:solidFill>
            <a:schemeClr val="folHlink"/>
          </a:solidFill>
          <a:ln w="19050">
            <a:solidFill>
              <a:schemeClr val="tx1"/>
            </a:solidFill>
            <a:miter lim="800000"/>
            <a:headEnd/>
            <a:tailEnd/>
          </a:ln>
          <a:effectLst/>
        </p:spPr>
        <p:txBody>
          <a:bodyPr wrap="none" anchor="ctr"/>
          <a:lstStyle/>
          <a:p>
            <a:endParaRPr lang="en-US"/>
          </a:p>
        </p:txBody>
      </p:sp>
      <p:sp>
        <p:nvSpPr>
          <p:cNvPr id="1771574" name="Rectangle 54"/>
          <p:cNvSpPr>
            <a:spLocks noChangeArrowheads="1"/>
          </p:cNvSpPr>
          <p:nvPr/>
        </p:nvSpPr>
        <p:spPr bwMode="auto">
          <a:xfrm>
            <a:off x="6134100" y="5040313"/>
            <a:ext cx="314325" cy="314325"/>
          </a:xfrm>
          <a:prstGeom prst="rect">
            <a:avLst/>
          </a:prstGeom>
          <a:solidFill>
            <a:schemeClr val="folHlink"/>
          </a:solidFill>
          <a:ln w="19050">
            <a:solidFill>
              <a:schemeClr val="tx1"/>
            </a:solidFill>
            <a:miter lim="800000"/>
            <a:headEnd/>
            <a:tailEnd/>
          </a:ln>
          <a:effectLst/>
        </p:spPr>
        <p:txBody>
          <a:bodyPr wrap="none" anchor="ctr"/>
          <a:lstStyle/>
          <a:p>
            <a:pPr algn="ctr" eaLnBrk="1" hangingPunct="1"/>
            <a:r>
              <a:rPr lang="en-US">
                <a:latin typeface="Tahoma" pitchFamily="34" charset="0"/>
              </a:rPr>
              <a:t>b</a:t>
            </a:r>
          </a:p>
        </p:txBody>
      </p:sp>
      <p:sp>
        <p:nvSpPr>
          <p:cNvPr id="1771575" name="Rectangle 55"/>
          <p:cNvSpPr>
            <a:spLocks noChangeArrowheads="1"/>
          </p:cNvSpPr>
          <p:nvPr/>
        </p:nvSpPr>
        <p:spPr bwMode="auto">
          <a:xfrm>
            <a:off x="5695950" y="5040313"/>
            <a:ext cx="219075" cy="314325"/>
          </a:xfrm>
          <a:prstGeom prst="rect">
            <a:avLst/>
          </a:prstGeom>
          <a:solidFill>
            <a:schemeClr val="folHlink"/>
          </a:solidFill>
          <a:ln w="19050">
            <a:solidFill>
              <a:schemeClr val="tx1"/>
            </a:solidFill>
            <a:miter lim="800000"/>
            <a:headEnd/>
            <a:tailEnd/>
          </a:ln>
          <a:effectLst/>
        </p:spPr>
        <p:txBody>
          <a:bodyPr wrap="none" anchor="ctr"/>
          <a:lstStyle/>
          <a:p>
            <a:endParaRPr lang="en-US"/>
          </a:p>
        </p:txBody>
      </p:sp>
      <p:sp>
        <p:nvSpPr>
          <p:cNvPr id="1771576" name="Rectangle 56"/>
          <p:cNvSpPr>
            <a:spLocks noChangeArrowheads="1"/>
          </p:cNvSpPr>
          <p:nvPr/>
        </p:nvSpPr>
        <p:spPr bwMode="auto">
          <a:xfrm>
            <a:off x="5476875" y="5040313"/>
            <a:ext cx="219075" cy="314325"/>
          </a:xfrm>
          <a:prstGeom prst="rect">
            <a:avLst/>
          </a:prstGeom>
          <a:solidFill>
            <a:schemeClr val="folHlink"/>
          </a:solidFill>
          <a:ln w="19050">
            <a:solidFill>
              <a:schemeClr val="tx1"/>
            </a:solidFill>
            <a:miter lim="800000"/>
            <a:headEnd/>
            <a:tailEnd/>
          </a:ln>
          <a:effectLst/>
        </p:spPr>
        <p:txBody>
          <a:bodyPr wrap="none" anchor="ctr"/>
          <a:lstStyle/>
          <a:p>
            <a:endParaRPr lang="en-US"/>
          </a:p>
        </p:txBody>
      </p:sp>
      <p:cxnSp>
        <p:nvCxnSpPr>
          <p:cNvPr id="1771577" name="AutoShape 57"/>
          <p:cNvCxnSpPr>
            <a:cxnSpLocks noChangeShapeType="1"/>
          </p:cNvCxnSpPr>
          <p:nvPr/>
        </p:nvCxnSpPr>
        <p:spPr bwMode="auto">
          <a:xfrm>
            <a:off x="5572125" y="5181600"/>
            <a:ext cx="161925" cy="644525"/>
          </a:xfrm>
          <a:prstGeom prst="straightConnector1">
            <a:avLst/>
          </a:prstGeom>
          <a:noFill/>
          <a:ln w="19050">
            <a:solidFill>
              <a:schemeClr val="tx1"/>
            </a:solidFill>
            <a:round/>
            <a:headEnd type="oval" w="med" len="med"/>
            <a:tailEnd type="triangle" w="med" len="med"/>
          </a:ln>
          <a:effectLst/>
        </p:spPr>
      </p:cxnSp>
      <p:sp>
        <p:nvSpPr>
          <p:cNvPr id="1771578" name="Freeform 58"/>
          <p:cNvSpPr>
            <a:spLocks/>
          </p:cNvSpPr>
          <p:nvPr/>
        </p:nvSpPr>
        <p:spPr bwMode="auto">
          <a:xfrm>
            <a:off x="6008688" y="4362450"/>
            <a:ext cx="1106487" cy="828675"/>
          </a:xfrm>
          <a:custGeom>
            <a:avLst/>
            <a:gdLst/>
            <a:ahLst/>
            <a:cxnLst>
              <a:cxn ang="0">
                <a:pos x="0" y="522"/>
              </a:cxn>
              <a:cxn ang="0">
                <a:pos x="252" y="252"/>
              </a:cxn>
              <a:cxn ang="0">
                <a:pos x="594" y="156"/>
              </a:cxn>
              <a:cxn ang="0">
                <a:pos x="702" y="0"/>
              </a:cxn>
            </a:cxnLst>
            <a:rect l="0" t="0" r="r" b="b"/>
            <a:pathLst>
              <a:path w="720" h="522">
                <a:moveTo>
                  <a:pt x="0" y="522"/>
                </a:moveTo>
                <a:cubicBezTo>
                  <a:pt x="42" y="477"/>
                  <a:pt x="66" y="324"/>
                  <a:pt x="252" y="252"/>
                </a:cubicBezTo>
                <a:cubicBezTo>
                  <a:pt x="438" y="180"/>
                  <a:pt x="468" y="240"/>
                  <a:pt x="594" y="156"/>
                </a:cubicBezTo>
                <a:cubicBezTo>
                  <a:pt x="720" y="72"/>
                  <a:pt x="679" y="33"/>
                  <a:pt x="702" y="0"/>
                </a:cubicBezTo>
              </a:path>
            </a:pathLst>
          </a:custGeom>
          <a:noFill/>
          <a:ln w="19050" cap="flat" cmpd="sng">
            <a:solidFill>
              <a:schemeClr val="tx1"/>
            </a:solidFill>
            <a:prstDash val="solid"/>
            <a:round/>
            <a:headEnd type="oval" w="med" len="med"/>
            <a:tailEnd type="triangle" w="med" len="med"/>
          </a:ln>
          <a:effectLst/>
        </p:spPr>
        <p:txBody>
          <a:bodyPr wrap="none" anchor="ctr"/>
          <a:lstStyle/>
          <a:p>
            <a:endParaRPr lang="en-US"/>
          </a:p>
        </p:txBody>
      </p:sp>
      <p:sp>
        <p:nvSpPr>
          <p:cNvPr id="1771579" name="Line 59"/>
          <p:cNvSpPr>
            <a:spLocks noChangeShapeType="1"/>
          </p:cNvSpPr>
          <p:nvPr/>
        </p:nvSpPr>
        <p:spPr bwMode="auto">
          <a:xfrm flipV="1">
            <a:off x="5784850" y="4352925"/>
            <a:ext cx="230188" cy="838200"/>
          </a:xfrm>
          <a:prstGeom prst="line">
            <a:avLst/>
          </a:prstGeom>
          <a:noFill/>
          <a:ln w="19050">
            <a:solidFill>
              <a:schemeClr val="tx1"/>
            </a:solidFill>
            <a:round/>
            <a:headEnd type="oval" w="med" len="med"/>
            <a:tailEnd type="triangle" w="med" len="med"/>
          </a:ln>
          <a:effectLst/>
        </p:spPr>
        <p:txBody>
          <a:bodyPr wrap="none" anchor="ctr"/>
          <a:lstStyle/>
          <a:p>
            <a:endParaRPr lang="en-US"/>
          </a:p>
        </p:txBody>
      </p:sp>
      <p:sp>
        <p:nvSpPr>
          <p:cNvPr id="1771580" name="Rectangle 60"/>
          <p:cNvSpPr>
            <a:spLocks noChangeArrowheads="1"/>
          </p:cNvSpPr>
          <p:nvPr/>
        </p:nvSpPr>
        <p:spPr bwMode="auto">
          <a:xfrm>
            <a:off x="7100888" y="5040313"/>
            <a:ext cx="219075" cy="314325"/>
          </a:xfrm>
          <a:prstGeom prst="rect">
            <a:avLst/>
          </a:prstGeom>
          <a:solidFill>
            <a:schemeClr val="folHlink"/>
          </a:solidFill>
          <a:ln w="19050">
            <a:solidFill>
              <a:schemeClr val="tx1"/>
            </a:solidFill>
            <a:miter lim="800000"/>
            <a:headEnd/>
            <a:tailEnd/>
          </a:ln>
          <a:effectLst/>
        </p:spPr>
        <p:txBody>
          <a:bodyPr wrap="none" anchor="ctr"/>
          <a:lstStyle/>
          <a:p>
            <a:endParaRPr lang="en-US"/>
          </a:p>
        </p:txBody>
      </p:sp>
      <p:sp>
        <p:nvSpPr>
          <p:cNvPr id="1771581" name="Rectangle 61"/>
          <p:cNvSpPr>
            <a:spLocks noChangeArrowheads="1"/>
          </p:cNvSpPr>
          <p:nvPr/>
        </p:nvSpPr>
        <p:spPr bwMode="auto">
          <a:xfrm>
            <a:off x="7319963" y="5040313"/>
            <a:ext cx="314325" cy="314325"/>
          </a:xfrm>
          <a:prstGeom prst="rect">
            <a:avLst/>
          </a:prstGeom>
          <a:solidFill>
            <a:schemeClr val="folHlink"/>
          </a:solidFill>
          <a:ln w="19050">
            <a:solidFill>
              <a:schemeClr val="tx1"/>
            </a:solidFill>
            <a:miter lim="800000"/>
            <a:headEnd/>
            <a:tailEnd/>
          </a:ln>
          <a:effectLst/>
        </p:spPr>
        <p:txBody>
          <a:bodyPr wrap="none" anchor="ctr"/>
          <a:lstStyle/>
          <a:p>
            <a:pPr algn="ctr" eaLnBrk="1" hangingPunct="1"/>
            <a:r>
              <a:rPr lang="en-US">
                <a:latin typeface="Tahoma" pitchFamily="34" charset="0"/>
              </a:rPr>
              <a:t>c</a:t>
            </a:r>
          </a:p>
        </p:txBody>
      </p:sp>
      <p:sp>
        <p:nvSpPr>
          <p:cNvPr id="1771582" name="Rectangle 62"/>
          <p:cNvSpPr>
            <a:spLocks noChangeArrowheads="1"/>
          </p:cNvSpPr>
          <p:nvPr/>
        </p:nvSpPr>
        <p:spPr bwMode="auto">
          <a:xfrm>
            <a:off x="6881813" y="5040313"/>
            <a:ext cx="219075" cy="314325"/>
          </a:xfrm>
          <a:prstGeom prst="rect">
            <a:avLst/>
          </a:prstGeom>
          <a:solidFill>
            <a:schemeClr val="folHlink"/>
          </a:solidFill>
          <a:ln w="19050">
            <a:solidFill>
              <a:schemeClr val="tx1"/>
            </a:solidFill>
            <a:miter lim="800000"/>
            <a:headEnd/>
            <a:tailEnd/>
          </a:ln>
          <a:effectLst/>
        </p:spPr>
        <p:txBody>
          <a:bodyPr wrap="none" anchor="ctr"/>
          <a:lstStyle/>
          <a:p>
            <a:endParaRPr lang="en-US"/>
          </a:p>
        </p:txBody>
      </p:sp>
      <p:sp>
        <p:nvSpPr>
          <p:cNvPr id="1771583" name="Rectangle 63"/>
          <p:cNvSpPr>
            <a:spLocks noChangeArrowheads="1"/>
          </p:cNvSpPr>
          <p:nvPr/>
        </p:nvSpPr>
        <p:spPr bwMode="auto">
          <a:xfrm>
            <a:off x="6662738" y="5040313"/>
            <a:ext cx="219075" cy="314325"/>
          </a:xfrm>
          <a:prstGeom prst="rect">
            <a:avLst/>
          </a:prstGeom>
          <a:solidFill>
            <a:schemeClr val="folHlink"/>
          </a:solidFill>
          <a:ln w="19050">
            <a:solidFill>
              <a:schemeClr val="tx1"/>
            </a:solidFill>
            <a:miter lim="800000"/>
            <a:headEnd/>
            <a:tailEnd/>
          </a:ln>
          <a:effectLst/>
        </p:spPr>
        <p:txBody>
          <a:bodyPr wrap="none" anchor="ctr"/>
          <a:lstStyle/>
          <a:p>
            <a:endParaRPr lang="en-US"/>
          </a:p>
        </p:txBody>
      </p:sp>
      <p:cxnSp>
        <p:nvCxnSpPr>
          <p:cNvPr id="1771584" name="AutoShape 64"/>
          <p:cNvCxnSpPr>
            <a:cxnSpLocks noChangeShapeType="1"/>
          </p:cNvCxnSpPr>
          <p:nvPr/>
        </p:nvCxnSpPr>
        <p:spPr bwMode="auto">
          <a:xfrm>
            <a:off x="6757988" y="5181600"/>
            <a:ext cx="161925" cy="644525"/>
          </a:xfrm>
          <a:prstGeom prst="straightConnector1">
            <a:avLst/>
          </a:prstGeom>
          <a:noFill/>
          <a:ln w="19050">
            <a:solidFill>
              <a:schemeClr val="tx1"/>
            </a:solidFill>
            <a:round/>
            <a:headEnd type="oval" w="med" len="med"/>
            <a:tailEnd type="triangle" w="med" len="med"/>
          </a:ln>
          <a:effectLst/>
        </p:spPr>
      </p:cxnSp>
      <p:sp>
        <p:nvSpPr>
          <p:cNvPr id="1771585" name="Line 65"/>
          <p:cNvSpPr>
            <a:spLocks noChangeShapeType="1"/>
          </p:cNvSpPr>
          <p:nvPr/>
        </p:nvSpPr>
        <p:spPr bwMode="auto">
          <a:xfrm flipH="1" flipV="1">
            <a:off x="7173913" y="4352925"/>
            <a:ext cx="19050" cy="828675"/>
          </a:xfrm>
          <a:prstGeom prst="line">
            <a:avLst/>
          </a:prstGeom>
          <a:noFill/>
          <a:ln w="19050">
            <a:solidFill>
              <a:schemeClr val="tx1"/>
            </a:solidFill>
            <a:round/>
            <a:headEnd type="oval" w="med" len="med"/>
            <a:tailEnd type="triangle" w="med" len="med"/>
          </a:ln>
          <a:effectLst/>
        </p:spPr>
        <p:txBody>
          <a:bodyPr wrap="none" anchor="ctr"/>
          <a:lstStyle/>
          <a:p>
            <a:endParaRPr lang="en-US"/>
          </a:p>
        </p:txBody>
      </p:sp>
      <p:sp>
        <p:nvSpPr>
          <p:cNvPr id="1771586" name="Freeform 66"/>
          <p:cNvSpPr>
            <a:spLocks/>
          </p:cNvSpPr>
          <p:nvPr/>
        </p:nvSpPr>
        <p:spPr bwMode="auto">
          <a:xfrm>
            <a:off x="4914900" y="4362450"/>
            <a:ext cx="2076450" cy="828675"/>
          </a:xfrm>
          <a:custGeom>
            <a:avLst/>
            <a:gdLst/>
            <a:ahLst/>
            <a:cxnLst>
              <a:cxn ang="0">
                <a:pos x="1308" y="522"/>
              </a:cxn>
              <a:cxn ang="0">
                <a:pos x="1080" y="204"/>
              </a:cxn>
              <a:cxn ang="0">
                <a:pos x="354" y="318"/>
              </a:cxn>
              <a:cxn ang="0">
                <a:pos x="0" y="0"/>
              </a:cxn>
            </a:cxnLst>
            <a:rect l="0" t="0" r="r" b="b"/>
            <a:pathLst>
              <a:path w="1308" h="522">
                <a:moveTo>
                  <a:pt x="1308" y="522"/>
                </a:moveTo>
                <a:cubicBezTo>
                  <a:pt x="1272" y="469"/>
                  <a:pt x="1239" y="238"/>
                  <a:pt x="1080" y="204"/>
                </a:cubicBezTo>
                <a:cubicBezTo>
                  <a:pt x="936" y="114"/>
                  <a:pt x="531" y="353"/>
                  <a:pt x="354" y="318"/>
                </a:cubicBezTo>
                <a:cubicBezTo>
                  <a:pt x="177" y="283"/>
                  <a:pt x="74" y="66"/>
                  <a:pt x="0" y="0"/>
                </a:cubicBezTo>
              </a:path>
            </a:pathLst>
          </a:custGeom>
          <a:noFill/>
          <a:ln w="19050" cap="flat" cmpd="sng">
            <a:solidFill>
              <a:schemeClr val="tx1"/>
            </a:solidFill>
            <a:prstDash val="solid"/>
            <a:round/>
            <a:headEnd type="oval" w="med" len="med"/>
            <a:tailEnd type="triangle" w="med" len="med"/>
          </a:ln>
          <a:effectLst/>
        </p:spPr>
        <p:txBody>
          <a:bodyPr wrap="none" anchor="ctr"/>
          <a:lstStyle/>
          <a:p>
            <a:endParaRPr lang="en-US"/>
          </a:p>
        </p:txBody>
      </p:sp>
      <p:sp>
        <p:nvSpPr>
          <p:cNvPr id="1771587" name="Rectangle 67"/>
          <p:cNvSpPr>
            <a:spLocks noChangeArrowheads="1"/>
          </p:cNvSpPr>
          <p:nvPr/>
        </p:nvSpPr>
        <p:spPr bwMode="auto">
          <a:xfrm>
            <a:off x="8305800" y="5040313"/>
            <a:ext cx="219075" cy="314325"/>
          </a:xfrm>
          <a:prstGeom prst="rect">
            <a:avLst/>
          </a:prstGeom>
          <a:solidFill>
            <a:schemeClr val="folHlink"/>
          </a:solidFill>
          <a:ln w="19050">
            <a:solidFill>
              <a:schemeClr val="tx1"/>
            </a:solidFill>
            <a:miter lim="800000"/>
            <a:headEnd/>
            <a:tailEnd/>
          </a:ln>
          <a:effectLst/>
        </p:spPr>
        <p:txBody>
          <a:bodyPr wrap="none" anchor="ctr"/>
          <a:lstStyle/>
          <a:p>
            <a:endParaRPr lang="en-US"/>
          </a:p>
        </p:txBody>
      </p:sp>
      <p:sp>
        <p:nvSpPr>
          <p:cNvPr id="1771588" name="Rectangle 68"/>
          <p:cNvSpPr>
            <a:spLocks noChangeArrowheads="1"/>
          </p:cNvSpPr>
          <p:nvPr/>
        </p:nvSpPr>
        <p:spPr bwMode="auto">
          <a:xfrm>
            <a:off x="8524875" y="5040313"/>
            <a:ext cx="314325" cy="314325"/>
          </a:xfrm>
          <a:prstGeom prst="rect">
            <a:avLst/>
          </a:prstGeom>
          <a:solidFill>
            <a:schemeClr val="folHlink"/>
          </a:solidFill>
          <a:ln w="19050">
            <a:solidFill>
              <a:schemeClr val="tx1"/>
            </a:solidFill>
            <a:miter lim="800000"/>
            <a:headEnd/>
            <a:tailEnd/>
          </a:ln>
          <a:effectLst/>
        </p:spPr>
        <p:txBody>
          <a:bodyPr wrap="none" anchor="ctr"/>
          <a:lstStyle/>
          <a:p>
            <a:pPr algn="ctr" eaLnBrk="1" hangingPunct="1"/>
            <a:r>
              <a:rPr lang="en-US">
                <a:latin typeface="Tahoma" pitchFamily="34" charset="0"/>
              </a:rPr>
              <a:t>d</a:t>
            </a:r>
          </a:p>
        </p:txBody>
      </p:sp>
      <p:sp>
        <p:nvSpPr>
          <p:cNvPr id="1771589" name="Rectangle 69"/>
          <p:cNvSpPr>
            <a:spLocks noChangeArrowheads="1"/>
          </p:cNvSpPr>
          <p:nvPr/>
        </p:nvSpPr>
        <p:spPr bwMode="auto">
          <a:xfrm>
            <a:off x="8086725" y="5040313"/>
            <a:ext cx="219075" cy="314325"/>
          </a:xfrm>
          <a:prstGeom prst="rect">
            <a:avLst/>
          </a:prstGeom>
          <a:solidFill>
            <a:schemeClr val="folHlink"/>
          </a:solidFill>
          <a:ln w="19050">
            <a:solidFill>
              <a:schemeClr val="tx1"/>
            </a:solidFill>
            <a:miter lim="800000"/>
            <a:headEnd/>
            <a:tailEnd/>
          </a:ln>
          <a:effectLst/>
        </p:spPr>
        <p:txBody>
          <a:bodyPr wrap="none" anchor="ctr"/>
          <a:lstStyle/>
          <a:p>
            <a:endParaRPr lang="en-US"/>
          </a:p>
        </p:txBody>
      </p:sp>
      <p:sp>
        <p:nvSpPr>
          <p:cNvPr id="1771590" name="Rectangle 70"/>
          <p:cNvSpPr>
            <a:spLocks noChangeArrowheads="1"/>
          </p:cNvSpPr>
          <p:nvPr/>
        </p:nvSpPr>
        <p:spPr bwMode="auto">
          <a:xfrm>
            <a:off x="7867650" y="5040313"/>
            <a:ext cx="219075" cy="314325"/>
          </a:xfrm>
          <a:prstGeom prst="rect">
            <a:avLst/>
          </a:prstGeom>
          <a:solidFill>
            <a:schemeClr val="folHlink"/>
          </a:solidFill>
          <a:ln w="19050">
            <a:solidFill>
              <a:schemeClr val="tx1"/>
            </a:solidFill>
            <a:miter lim="800000"/>
            <a:headEnd/>
            <a:tailEnd/>
          </a:ln>
          <a:effectLst/>
        </p:spPr>
        <p:txBody>
          <a:bodyPr wrap="none" anchor="ctr"/>
          <a:lstStyle/>
          <a:p>
            <a:endParaRPr lang="en-US"/>
          </a:p>
        </p:txBody>
      </p:sp>
      <p:cxnSp>
        <p:nvCxnSpPr>
          <p:cNvPr id="1771591" name="AutoShape 71"/>
          <p:cNvCxnSpPr>
            <a:cxnSpLocks noChangeShapeType="1"/>
          </p:cNvCxnSpPr>
          <p:nvPr/>
        </p:nvCxnSpPr>
        <p:spPr bwMode="auto">
          <a:xfrm>
            <a:off x="7962900" y="5181600"/>
            <a:ext cx="161925" cy="644525"/>
          </a:xfrm>
          <a:prstGeom prst="straightConnector1">
            <a:avLst/>
          </a:prstGeom>
          <a:noFill/>
          <a:ln w="19050">
            <a:solidFill>
              <a:schemeClr val="tx1"/>
            </a:solidFill>
            <a:round/>
            <a:headEnd type="oval" w="med" len="med"/>
            <a:tailEnd type="triangle" w="med" len="med"/>
          </a:ln>
          <a:effectLst/>
        </p:spPr>
      </p:cxnSp>
      <p:sp>
        <p:nvSpPr>
          <p:cNvPr id="1771592" name="Freeform 72"/>
          <p:cNvSpPr>
            <a:spLocks/>
          </p:cNvSpPr>
          <p:nvPr/>
        </p:nvSpPr>
        <p:spPr bwMode="auto">
          <a:xfrm>
            <a:off x="7258050" y="4343400"/>
            <a:ext cx="962025" cy="847725"/>
          </a:xfrm>
          <a:custGeom>
            <a:avLst/>
            <a:gdLst/>
            <a:ahLst/>
            <a:cxnLst>
              <a:cxn ang="0">
                <a:pos x="606" y="534"/>
              </a:cxn>
              <a:cxn ang="0">
                <a:pos x="531" y="282"/>
              </a:cxn>
              <a:cxn ang="0">
                <a:pos x="207" y="237"/>
              </a:cxn>
              <a:cxn ang="0">
                <a:pos x="0" y="0"/>
              </a:cxn>
            </a:cxnLst>
            <a:rect l="0" t="0" r="r" b="b"/>
            <a:pathLst>
              <a:path w="606" h="534">
                <a:moveTo>
                  <a:pt x="606" y="534"/>
                </a:moveTo>
                <a:cubicBezTo>
                  <a:pt x="606" y="534"/>
                  <a:pt x="606" y="330"/>
                  <a:pt x="531" y="282"/>
                </a:cubicBezTo>
                <a:cubicBezTo>
                  <a:pt x="456" y="234"/>
                  <a:pt x="279" y="294"/>
                  <a:pt x="207" y="237"/>
                </a:cubicBezTo>
                <a:cubicBezTo>
                  <a:pt x="135" y="180"/>
                  <a:pt x="43" y="50"/>
                  <a:pt x="0" y="0"/>
                </a:cubicBezTo>
              </a:path>
            </a:pathLst>
          </a:custGeom>
          <a:noFill/>
          <a:ln w="19050" cap="flat" cmpd="sng">
            <a:solidFill>
              <a:schemeClr val="tx1"/>
            </a:solidFill>
            <a:prstDash val="solid"/>
            <a:round/>
            <a:headEnd type="oval" w="med" len="med"/>
            <a:tailEnd type="triangle" w="med" len="med"/>
          </a:ln>
          <a:effectLst/>
        </p:spPr>
        <p:txBody>
          <a:bodyPr wrap="none" anchor="ctr"/>
          <a:lstStyle/>
          <a:p>
            <a:endParaRPr lang="en-US"/>
          </a:p>
        </p:txBody>
      </p:sp>
      <p:sp>
        <p:nvSpPr>
          <p:cNvPr id="1771593" name="Line 73"/>
          <p:cNvSpPr>
            <a:spLocks noChangeShapeType="1"/>
          </p:cNvSpPr>
          <p:nvPr/>
        </p:nvSpPr>
        <p:spPr bwMode="auto">
          <a:xfrm flipH="1" flipV="1">
            <a:off x="8367713" y="4352925"/>
            <a:ext cx="14287" cy="828675"/>
          </a:xfrm>
          <a:prstGeom prst="line">
            <a:avLst/>
          </a:prstGeom>
          <a:noFill/>
          <a:ln w="19050">
            <a:solidFill>
              <a:schemeClr val="tx1"/>
            </a:solidFill>
            <a:round/>
            <a:headEnd type="oval" w="med" len="med"/>
            <a:tailEnd type="triangle" w="med" len="med"/>
          </a:ln>
          <a:effectLst/>
        </p:spPr>
        <p:txBody>
          <a:bodyPr wrap="none" anchor="ctr"/>
          <a:lstStyle/>
          <a:p>
            <a:endParaRPr lang="en-US"/>
          </a:p>
        </p:txBody>
      </p:sp>
      <p:sp>
        <p:nvSpPr>
          <p:cNvPr id="1771594" name="Line 74"/>
          <p:cNvSpPr>
            <a:spLocks noChangeShapeType="1"/>
          </p:cNvSpPr>
          <p:nvPr/>
        </p:nvSpPr>
        <p:spPr bwMode="auto">
          <a:xfrm>
            <a:off x="4254781" y="2743200"/>
            <a:ext cx="4324350" cy="0"/>
          </a:xfrm>
          <a:prstGeom prst="line">
            <a:avLst/>
          </a:prstGeom>
          <a:noFill/>
          <a:ln w="76200">
            <a:solidFill>
              <a:srgbClr val="FFFF00"/>
            </a:solidFill>
            <a:round/>
            <a:headEnd/>
            <a:tailEnd/>
          </a:ln>
          <a:effectLst/>
        </p:spPr>
        <p:txBody>
          <a:bodyPr wrap="none" anchor="ctr"/>
          <a:lstStyle/>
          <a:p>
            <a:endParaRPr lang="en-US"/>
          </a:p>
        </p:txBody>
      </p:sp>
      <p:sp>
        <p:nvSpPr>
          <p:cNvPr id="1771596" name="Text Box 76"/>
          <p:cNvSpPr txBox="1">
            <a:spLocks noChangeArrowheads="1"/>
          </p:cNvSpPr>
          <p:nvPr/>
        </p:nvSpPr>
        <p:spPr bwMode="auto">
          <a:xfrm>
            <a:off x="5638800" y="2279650"/>
            <a:ext cx="819150" cy="366713"/>
          </a:xfrm>
          <a:prstGeom prst="rect">
            <a:avLst/>
          </a:prstGeom>
          <a:noFill/>
          <a:ln w="9525">
            <a:noFill/>
            <a:miter lim="800000"/>
            <a:headEnd/>
            <a:tailEnd/>
          </a:ln>
          <a:effectLst/>
        </p:spPr>
        <p:txBody>
          <a:bodyPr wrap="none">
            <a:spAutoFit/>
          </a:bodyPr>
          <a:lstStyle/>
          <a:p>
            <a:r>
              <a:rPr lang="en-US" dirty="0">
                <a:solidFill>
                  <a:srgbClr val="FFFF00"/>
                </a:solidFill>
              </a:rPr>
              <a:t>Graph</a:t>
            </a:r>
          </a:p>
        </p:txBody>
      </p:sp>
      <p:sp>
        <p:nvSpPr>
          <p:cNvPr id="1771597" name="Text Box 77"/>
          <p:cNvSpPr txBox="1">
            <a:spLocks noChangeArrowheads="1"/>
          </p:cNvSpPr>
          <p:nvPr/>
        </p:nvSpPr>
        <p:spPr bwMode="auto">
          <a:xfrm>
            <a:off x="5867400" y="6248400"/>
            <a:ext cx="1077913" cy="369332"/>
          </a:xfrm>
          <a:prstGeom prst="rect">
            <a:avLst/>
          </a:prstGeom>
          <a:noFill/>
          <a:ln w="9525">
            <a:noFill/>
            <a:miter lim="800000"/>
            <a:headEnd/>
            <a:tailEnd/>
          </a:ln>
          <a:effectLst/>
        </p:spPr>
        <p:txBody>
          <a:bodyPr wrap="square">
            <a:spAutoFit/>
          </a:bodyPr>
          <a:lstStyle/>
          <a:p>
            <a:pPr>
              <a:spcBef>
                <a:spcPct val="50000"/>
              </a:spcBef>
            </a:pPr>
            <a:r>
              <a:rPr lang="en-US" b="1" dirty="0">
                <a:solidFill>
                  <a:srgbClr val="FFFF00"/>
                </a:solidFill>
              </a:rPr>
              <a:t>Edges</a:t>
            </a:r>
          </a:p>
        </p:txBody>
      </p:sp>
      <p:sp>
        <p:nvSpPr>
          <p:cNvPr id="1771600" name="Text Box 80"/>
          <p:cNvSpPr txBox="1">
            <a:spLocks noChangeArrowheads="1"/>
          </p:cNvSpPr>
          <p:nvPr/>
        </p:nvSpPr>
        <p:spPr bwMode="auto">
          <a:xfrm>
            <a:off x="5779770" y="2907268"/>
            <a:ext cx="1228725" cy="369332"/>
          </a:xfrm>
          <a:prstGeom prst="rect">
            <a:avLst/>
          </a:prstGeom>
          <a:noFill/>
          <a:ln w="9525">
            <a:noFill/>
            <a:miter lim="800000"/>
            <a:headEnd/>
            <a:tailEnd/>
          </a:ln>
          <a:effectLst/>
        </p:spPr>
        <p:txBody>
          <a:bodyPr wrap="square">
            <a:spAutoFit/>
          </a:bodyPr>
          <a:lstStyle/>
          <a:p>
            <a:pPr>
              <a:spcBef>
                <a:spcPct val="50000"/>
              </a:spcBef>
            </a:pPr>
            <a:r>
              <a:rPr lang="en-US" b="1" dirty="0">
                <a:solidFill>
                  <a:srgbClr val="FFFF00"/>
                </a:solidFill>
              </a:rPr>
              <a:t>Vertices</a:t>
            </a:r>
          </a:p>
        </p:txBody>
      </p:sp>
      <p:sp>
        <p:nvSpPr>
          <p:cNvPr id="2" name="TextBox 1"/>
          <p:cNvSpPr txBox="1"/>
          <p:nvPr/>
        </p:nvSpPr>
        <p:spPr>
          <a:xfrm>
            <a:off x="3062834" y="6297583"/>
            <a:ext cx="1552028" cy="400110"/>
          </a:xfrm>
          <a:prstGeom prst="rect">
            <a:avLst/>
          </a:prstGeom>
          <a:solidFill>
            <a:srgbClr val="000000"/>
          </a:solidFill>
        </p:spPr>
        <p:txBody>
          <a:bodyPr wrap="none" rtlCol="0">
            <a:spAutoFit/>
          </a:bodyPr>
          <a:lstStyle/>
          <a:p>
            <a:pPr marL="0" lvl="1" algn="ctr"/>
            <a:r>
              <a:rPr lang="en-US" sz="2000" dirty="0">
                <a:solidFill>
                  <a:srgbClr val="FFFF00"/>
                </a:solidFill>
              </a:rPr>
              <a:t>Figure 13.3 </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Date Placeholder 3"/>
          <p:cNvSpPr>
            <a:spLocks noGrp="1"/>
          </p:cNvSpPr>
          <p:nvPr>
            <p:ph type="dt" sz="half" idx="10"/>
          </p:nvPr>
        </p:nvSpPr>
        <p:spPr/>
        <p:txBody>
          <a:bodyPr/>
          <a:lstStyle/>
          <a:p>
            <a:fld id="{17D19FFC-9B94-4643-9B9E-91325D8D5FF7}" type="datetime1">
              <a:rPr lang="en-US"/>
              <a:pPr/>
              <a:t>3/8/2018</a:t>
            </a:fld>
            <a:endParaRPr lang="en-US"/>
          </a:p>
        </p:txBody>
      </p:sp>
      <p:sp>
        <p:nvSpPr>
          <p:cNvPr id="51" name="Slide Number Placeholder 5"/>
          <p:cNvSpPr>
            <a:spLocks noGrp="1"/>
          </p:cNvSpPr>
          <p:nvPr>
            <p:ph type="sldNum" sz="quarter" idx="12"/>
          </p:nvPr>
        </p:nvSpPr>
        <p:spPr/>
        <p:txBody>
          <a:bodyPr/>
          <a:lstStyle/>
          <a:p>
            <a:fld id="{C447044B-C13A-4394-BB5E-1E530811B039}" type="slidenum">
              <a:rPr lang="en-US"/>
              <a:pPr/>
              <a:t>38</a:t>
            </a:fld>
            <a:endParaRPr lang="en-US"/>
          </a:p>
        </p:txBody>
      </p:sp>
      <p:sp>
        <p:nvSpPr>
          <p:cNvPr id="1540098" name="Rectangle 2"/>
          <p:cNvSpPr>
            <a:spLocks noGrp="1" noChangeArrowheads="1"/>
          </p:cNvSpPr>
          <p:nvPr>
            <p:ph type="title"/>
          </p:nvPr>
        </p:nvSpPr>
        <p:spPr/>
        <p:txBody>
          <a:bodyPr/>
          <a:lstStyle/>
          <a:p>
            <a:r>
              <a:rPr lang="en-US" dirty="0"/>
              <a:t>Asymptotic Performance</a:t>
            </a:r>
          </a:p>
        </p:txBody>
      </p:sp>
      <p:graphicFrame>
        <p:nvGraphicFramePr>
          <p:cNvPr id="1540146" name="Group 50"/>
          <p:cNvGraphicFramePr>
            <a:graphicFrameLocks noGrp="1"/>
          </p:cNvGraphicFramePr>
          <p:nvPr>
            <p:ph type="tbl" idx="1"/>
            <p:extLst>
              <p:ext uri="{D42A27DB-BD31-4B8C-83A1-F6EECF244321}">
                <p14:modId xmlns:p14="http://schemas.microsoft.com/office/powerpoint/2010/main" val="4116644850"/>
              </p:ext>
            </p:extLst>
          </p:nvPr>
        </p:nvGraphicFramePr>
        <p:xfrm>
          <a:off x="838200" y="1295400"/>
          <a:ext cx="7239000" cy="5181600"/>
        </p:xfrm>
        <a:graphic>
          <a:graphicData uri="http://schemas.openxmlformats.org/drawingml/2006/table">
            <a:tbl>
              <a:tblPr/>
              <a:tblGrid>
                <a:gridCol w="4788877">
                  <a:extLst>
                    <a:ext uri="{9D8B030D-6E8A-4147-A177-3AD203B41FA5}">
                      <a16:colId xmlns:a16="http://schemas.microsoft.com/office/drawing/2014/main" val="20000"/>
                    </a:ext>
                  </a:extLst>
                </a:gridCol>
                <a:gridCol w="2450123">
                  <a:extLst>
                    <a:ext uri="{9D8B030D-6E8A-4147-A177-3AD203B41FA5}">
                      <a16:colId xmlns:a16="http://schemas.microsoft.com/office/drawing/2014/main" val="20001"/>
                    </a:ext>
                  </a:extLst>
                </a:gridCol>
              </a:tblGrid>
              <a:tr h="1200912">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itchFamily="2" charset="2"/>
                        <a:buBlip>
                          <a:blip r:embed="rId3"/>
                        </a:buBlip>
                        <a:tabLst/>
                      </a:pPr>
                      <a:r>
                        <a:rPr kumimoji="0" lang="en-US" sz="1800" b="1" i="1" u="none" strike="noStrike" cap="none" normalizeH="0" baseline="0" dirty="0">
                          <a:ln>
                            <a:noFill/>
                          </a:ln>
                          <a:solidFill>
                            <a:schemeClr val="tx1"/>
                          </a:solidFill>
                          <a:effectLst/>
                          <a:latin typeface="Times New Roman" pitchFamily="18" charset="0"/>
                        </a:rPr>
                        <a:t> n</a:t>
                      </a:r>
                      <a:r>
                        <a:rPr kumimoji="0" lang="en-US" sz="1800" b="0" i="0" u="none" strike="noStrike" cap="none" normalizeH="0" baseline="0" dirty="0">
                          <a:ln>
                            <a:noFill/>
                          </a:ln>
                          <a:solidFill>
                            <a:schemeClr val="tx1"/>
                          </a:solidFill>
                          <a:effectLst/>
                          <a:latin typeface="Arial" charset="0"/>
                        </a:rPr>
                        <a:t> vertices, </a:t>
                      </a:r>
                      <a:r>
                        <a:rPr kumimoji="0" lang="en-US" sz="1800" b="1" i="1" u="none" strike="noStrike" cap="none" normalizeH="0" baseline="0" dirty="0">
                          <a:ln>
                            <a:noFill/>
                          </a:ln>
                          <a:solidFill>
                            <a:schemeClr val="tx1"/>
                          </a:solidFill>
                          <a:effectLst/>
                          <a:latin typeface="Times New Roman" pitchFamily="18" charset="0"/>
                        </a:rPr>
                        <a:t>m</a:t>
                      </a:r>
                      <a:r>
                        <a:rPr kumimoji="0" lang="en-US" sz="1800" b="0" i="0" u="none" strike="noStrike" cap="none" normalizeH="0" baseline="0" dirty="0">
                          <a:ln>
                            <a:noFill/>
                          </a:ln>
                          <a:solidFill>
                            <a:schemeClr val="tx1"/>
                          </a:solidFill>
                          <a:effectLst/>
                          <a:latin typeface="Arial" charset="0"/>
                        </a:rPr>
                        <a:t> edges</a:t>
                      </a:r>
                    </a:p>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itchFamily="2" charset="2"/>
                        <a:buBlip>
                          <a:blip r:embed="rId3"/>
                        </a:buBlip>
                        <a:tabLst/>
                      </a:pPr>
                      <a:r>
                        <a:rPr kumimoji="0" lang="en-US" sz="1800" b="0" i="0" u="none" strike="noStrike" cap="none" normalizeH="0" baseline="0" dirty="0">
                          <a:ln>
                            <a:noFill/>
                          </a:ln>
                          <a:solidFill>
                            <a:schemeClr val="tx1"/>
                          </a:solidFill>
                          <a:effectLst/>
                          <a:latin typeface="Arial" charset="0"/>
                        </a:rPr>
                        <a:t> no parallel edges</a:t>
                      </a:r>
                    </a:p>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itchFamily="2" charset="2"/>
                        <a:buBlip>
                          <a:blip r:embed="rId3"/>
                        </a:buBlip>
                        <a:tabLst/>
                      </a:pPr>
                      <a:r>
                        <a:rPr kumimoji="0" lang="en-US" sz="1800" b="0" i="0" u="none" strike="noStrike" cap="none" normalizeH="0" baseline="0" dirty="0">
                          <a:ln>
                            <a:noFill/>
                          </a:ln>
                          <a:solidFill>
                            <a:schemeClr val="tx1"/>
                          </a:solidFill>
                          <a:effectLst/>
                          <a:latin typeface="Arial" charset="0"/>
                        </a:rPr>
                        <a:t> no self-loops</a:t>
                      </a:r>
                    </a:p>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endParaRPr kumimoji="0" lang="en-US" sz="1800" b="0" i="0" u="none" strike="noStrike" cap="none" normalizeH="0" baseline="0" dirty="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sz="2400" b="0" i="0" u="none" strike="noStrike" cap="none" normalizeH="0" baseline="0" dirty="0">
                          <a:ln>
                            <a:noFill/>
                          </a:ln>
                          <a:solidFill>
                            <a:schemeClr val="tx1"/>
                          </a:solidFill>
                          <a:effectLst/>
                          <a:latin typeface="Arial" charset="0"/>
                        </a:rPr>
                        <a:t>Edge</a:t>
                      </a:r>
                      <a:br>
                        <a:rPr kumimoji="0" lang="en-US" sz="2400" b="0" i="0" u="none" strike="noStrike" cap="none" normalizeH="0" baseline="0" dirty="0">
                          <a:ln>
                            <a:noFill/>
                          </a:ln>
                          <a:solidFill>
                            <a:schemeClr val="tx1"/>
                          </a:solidFill>
                          <a:effectLst/>
                          <a:latin typeface="Arial" charset="0"/>
                        </a:rPr>
                      </a:br>
                      <a:r>
                        <a:rPr kumimoji="0" lang="en-US" sz="2400" b="0" i="0" u="none" strike="noStrike" cap="none" normalizeH="0" baseline="0" dirty="0">
                          <a:ln>
                            <a:noFill/>
                          </a:ln>
                          <a:solidFill>
                            <a:schemeClr val="tx1"/>
                          </a:solidFill>
                          <a:effectLst/>
                          <a:latin typeface="Arial" charset="0"/>
                        </a:rPr>
                        <a:t>List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00"/>
                    </a:solidFill>
                  </a:tcPr>
                </a:tc>
                <a:extLst>
                  <a:ext uri="{0D108BD9-81ED-4DB2-BD59-A6C34878D82A}">
                    <a16:rowId xmlns:a16="http://schemas.microsoft.com/office/drawing/2014/main" val="10000"/>
                  </a:ext>
                </a:extLst>
              </a:tr>
              <a:tr h="473075">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sz="2400" b="0" i="0" u="none" strike="noStrike" cap="none" normalizeH="0" baseline="0" dirty="0">
                          <a:ln>
                            <a:noFill/>
                          </a:ln>
                          <a:solidFill>
                            <a:schemeClr val="tx1"/>
                          </a:solidFill>
                          <a:effectLst>
                            <a:outerShdw blurRad="38100" dist="38100" dir="2700000" algn="tl">
                              <a:srgbClr val="000000"/>
                            </a:outerShdw>
                          </a:effectLst>
                          <a:latin typeface="Arial" charset="0"/>
                        </a:rPr>
                        <a:t>vertices</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40000"/>
                        <a:lumOff val="6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sz="2400" b="1" i="1" u="none" strike="noStrike" cap="none" normalizeH="0" baseline="0" dirty="0">
                          <a:ln>
                            <a:noFill/>
                          </a:ln>
                          <a:solidFill>
                            <a:srgbClr val="FFFF00"/>
                          </a:solidFill>
                          <a:effectLst>
                            <a:outerShdw blurRad="38100" dist="38100" dir="2700000" algn="tl">
                              <a:srgbClr val="000000"/>
                            </a:outerShdw>
                          </a:effectLst>
                          <a:latin typeface="Times New Roman" pitchFamily="18" charset="0"/>
                        </a:rPr>
                        <a:t>O(n)</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00"/>
                    </a:solidFill>
                  </a:tcPr>
                </a:tc>
                <a:extLst>
                  <a:ext uri="{0D108BD9-81ED-4DB2-BD59-A6C34878D82A}">
                    <a16:rowId xmlns:a16="http://schemas.microsoft.com/office/drawing/2014/main" val="10001"/>
                  </a:ext>
                </a:extLst>
              </a:tr>
              <a:tr h="4572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sz="2400" b="0" i="0" u="none" strike="noStrike" cap="none" normalizeH="0" baseline="0" dirty="0">
                          <a:ln>
                            <a:noFill/>
                          </a:ln>
                          <a:solidFill>
                            <a:schemeClr val="tx2"/>
                          </a:solidFill>
                          <a:effectLst>
                            <a:outerShdw blurRad="38100" dist="38100" dir="2700000" algn="tl">
                              <a:srgbClr val="000000"/>
                            </a:outerShdw>
                          </a:effectLst>
                          <a:latin typeface="Arial" charset="0"/>
                        </a:rPr>
                        <a:t>edges</a:t>
                      </a:r>
                      <a:endParaRPr kumimoji="0" lang="en-US" sz="2400" b="0" i="0" u="none" strike="noStrike" cap="none" normalizeH="0" baseline="0" dirty="0">
                        <a:ln>
                          <a:noFill/>
                        </a:ln>
                        <a:solidFill>
                          <a:schemeClr val="tx1"/>
                        </a:solidFill>
                        <a:effectLst>
                          <a:outerShdw blurRad="38100" dist="38100" dir="2700000" algn="tl">
                            <a:srgbClr val="000000"/>
                          </a:outerShdw>
                        </a:effectLst>
                        <a:latin typeface="Arial"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40000"/>
                        <a:lumOff val="6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sz="2400" b="1" i="1" u="none" strike="noStrike" cap="none" normalizeH="0" baseline="0" dirty="0">
                          <a:ln>
                            <a:noFill/>
                          </a:ln>
                          <a:solidFill>
                            <a:srgbClr val="FFFF00"/>
                          </a:solidFill>
                          <a:effectLst>
                            <a:outerShdw blurRad="38100" dist="38100" dir="2700000" algn="tl">
                              <a:srgbClr val="000000"/>
                            </a:outerShdw>
                          </a:effectLst>
                          <a:latin typeface="Times New Roman" pitchFamily="18" charset="0"/>
                        </a:rPr>
                        <a:t>O(m)</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00"/>
                    </a:solidFill>
                  </a:tcPr>
                </a:tc>
                <a:extLst>
                  <a:ext uri="{0D108BD9-81ED-4DB2-BD59-A6C34878D82A}">
                    <a16:rowId xmlns:a16="http://schemas.microsoft.com/office/drawing/2014/main" val="10002"/>
                  </a:ext>
                </a:extLst>
              </a:tr>
              <a:tr h="3810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defRPr/>
                      </a:pPr>
                      <a:r>
                        <a:rPr kumimoji="0" lang="en-US" sz="2400" b="0" i="0" u="none" strike="noStrike" cap="none" normalizeH="0" baseline="0" dirty="0" err="1">
                          <a:ln>
                            <a:noFill/>
                          </a:ln>
                          <a:solidFill>
                            <a:schemeClr val="tx2"/>
                          </a:solidFill>
                          <a:effectLst>
                            <a:outerShdw blurRad="38100" dist="38100" dir="2700000" algn="tl">
                              <a:srgbClr val="000000"/>
                            </a:outerShdw>
                          </a:effectLst>
                          <a:latin typeface="Arial" charset="0"/>
                        </a:rPr>
                        <a:t>endVertices</a:t>
                      </a:r>
                      <a:r>
                        <a:rPr kumimoji="0" lang="en-US" sz="2400" b="0" i="0" u="none" strike="noStrike" cap="none" normalizeH="0" baseline="0" dirty="0">
                          <a:ln>
                            <a:noFill/>
                          </a:ln>
                          <a:solidFill>
                            <a:schemeClr val="tx2"/>
                          </a:solidFill>
                          <a:effectLst>
                            <a:outerShdw blurRad="38100" dist="38100" dir="2700000" algn="tl">
                              <a:srgbClr val="000000"/>
                            </a:outerShdw>
                          </a:effectLst>
                          <a:latin typeface="Arial" charset="0"/>
                        </a:rPr>
                        <a:t>, opposite</a:t>
                      </a:r>
                      <a:endParaRPr kumimoji="0" lang="en-US" sz="2400" b="0" i="0" u="none" strike="noStrike" cap="none" normalizeH="0" baseline="0" dirty="0">
                        <a:ln>
                          <a:noFill/>
                        </a:ln>
                        <a:solidFill>
                          <a:schemeClr val="tx1"/>
                        </a:solidFill>
                        <a:effectLst>
                          <a:outerShdw blurRad="38100" dist="38100" dir="2700000" algn="tl">
                            <a:srgbClr val="000000"/>
                          </a:outerShdw>
                        </a:effectLst>
                        <a:latin typeface="Arial"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40000"/>
                        <a:lumOff val="6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sz="2400" b="1" i="1" u="none" strike="noStrike" cap="none" normalizeH="0" baseline="0" dirty="0">
                          <a:ln>
                            <a:noFill/>
                          </a:ln>
                          <a:solidFill>
                            <a:srgbClr val="FFFF00"/>
                          </a:solidFill>
                          <a:effectLst>
                            <a:outerShdw blurRad="38100" dist="38100" dir="2700000" algn="tl">
                              <a:srgbClr val="000000"/>
                            </a:outerShdw>
                          </a:effectLst>
                          <a:latin typeface="Times New Roman" pitchFamily="18" charset="0"/>
                        </a:rPr>
                        <a:t>O(1)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00"/>
                    </a:solidFill>
                  </a:tcPr>
                </a:tc>
                <a:extLst>
                  <a:ext uri="{0D108BD9-81ED-4DB2-BD59-A6C34878D82A}">
                    <a16:rowId xmlns:a16="http://schemas.microsoft.com/office/drawing/2014/main" val="10003"/>
                  </a:ext>
                </a:extLst>
              </a:tr>
              <a:tr h="3810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sz="2400" b="0" i="0" u="none" strike="noStrike" cap="none" normalizeH="0" baseline="0" dirty="0" err="1">
                          <a:ln>
                            <a:noFill/>
                          </a:ln>
                          <a:solidFill>
                            <a:schemeClr val="tx2"/>
                          </a:solidFill>
                          <a:effectLst>
                            <a:outerShdw blurRad="38100" dist="38100" dir="2700000" algn="tl">
                              <a:srgbClr val="000000"/>
                            </a:outerShdw>
                          </a:effectLst>
                          <a:latin typeface="Arial" charset="0"/>
                        </a:rPr>
                        <a:t>v.incidentEdges</a:t>
                      </a:r>
                      <a:r>
                        <a:rPr kumimoji="0" lang="en-US" sz="2400" b="0" i="0" u="none" strike="noStrike" cap="none" normalizeH="0" baseline="0" dirty="0">
                          <a:ln>
                            <a:noFill/>
                          </a:ln>
                          <a:solidFill>
                            <a:schemeClr val="tx2"/>
                          </a:solidFill>
                          <a:effectLst>
                            <a:outerShdw blurRad="38100" dist="38100" dir="2700000" algn="tl">
                              <a:srgbClr val="000000"/>
                            </a:outerShdw>
                          </a:effectLst>
                          <a:latin typeface="Arial" charset="0"/>
                        </a:rPr>
                        <a:t>()</a:t>
                      </a:r>
                      <a:endParaRPr kumimoji="0" lang="en-US" sz="2400" b="0" i="0" u="none" strike="noStrike" cap="none" normalizeH="0" baseline="0" dirty="0">
                        <a:ln>
                          <a:noFill/>
                        </a:ln>
                        <a:solidFill>
                          <a:schemeClr val="tx1"/>
                        </a:solidFill>
                        <a:effectLst>
                          <a:outerShdw blurRad="38100" dist="38100" dir="2700000" algn="tl">
                            <a:srgbClr val="000000"/>
                          </a:outerShdw>
                        </a:effectLst>
                        <a:latin typeface="Arial"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40000"/>
                        <a:lumOff val="6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sz="2400" b="1" i="1" u="none" strike="noStrike" cap="none" normalizeH="0" baseline="0" dirty="0">
                          <a:ln>
                            <a:noFill/>
                          </a:ln>
                          <a:solidFill>
                            <a:srgbClr val="FFFF00"/>
                          </a:solidFill>
                          <a:effectLst>
                            <a:outerShdw blurRad="38100" dist="38100" dir="2700000" algn="tl">
                              <a:srgbClr val="000000"/>
                            </a:outerShdw>
                          </a:effectLst>
                          <a:latin typeface="Times New Roman" pitchFamily="18" charset="0"/>
                        </a:rPr>
                        <a:t>O(m)</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00"/>
                    </a:solidFill>
                  </a:tcPr>
                </a:tc>
                <a:extLst>
                  <a:ext uri="{0D108BD9-81ED-4DB2-BD59-A6C34878D82A}">
                    <a16:rowId xmlns:a16="http://schemas.microsoft.com/office/drawing/2014/main" val="10004"/>
                  </a:ext>
                </a:extLst>
              </a:tr>
              <a:tr h="382588">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sz="2400" b="0" i="0" u="none" strike="noStrike" cap="none" normalizeH="0" baseline="0" dirty="0" err="1">
                          <a:ln>
                            <a:noFill/>
                          </a:ln>
                          <a:solidFill>
                            <a:schemeClr val="tx2"/>
                          </a:solidFill>
                          <a:effectLst>
                            <a:outerShdw blurRad="38100" dist="38100" dir="2700000" algn="tl">
                              <a:srgbClr val="000000"/>
                            </a:outerShdw>
                          </a:effectLst>
                          <a:latin typeface="Arial" charset="0"/>
                        </a:rPr>
                        <a:t>v.isAdjacentTo</a:t>
                      </a:r>
                      <a:r>
                        <a:rPr kumimoji="0" lang="en-US" sz="2400" b="0" i="0" u="none" strike="noStrike" cap="none" normalizeH="0" baseline="0" dirty="0">
                          <a:ln>
                            <a:noFill/>
                          </a:ln>
                          <a:solidFill>
                            <a:schemeClr val="tx2"/>
                          </a:solidFill>
                          <a:effectLst>
                            <a:outerShdw blurRad="38100" dist="38100" dir="2700000" algn="tl">
                              <a:srgbClr val="000000"/>
                            </a:outerShdw>
                          </a:effectLst>
                          <a:latin typeface="Arial" charset="0"/>
                        </a:rPr>
                        <a:t>(w)</a:t>
                      </a:r>
                      <a:endParaRPr kumimoji="0" lang="en-US" sz="2400" b="0" i="0" u="none" strike="noStrike" cap="none" normalizeH="0" baseline="0" dirty="0">
                        <a:ln>
                          <a:noFill/>
                        </a:ln>
                        <a:solidFill>
                          <a:schemeClr val="tx1"/>
                        </a:solidFill>
                        <a:effectLst>
                          <a:outerShdw blurRad="38100" dist="38100" dir="2700000" algn="tl">
                            <a:srgbClr val="000000"/>
                          </a:outerShdw>
                        </a:effectLst>
                        <a:latin typeface="Arial"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40000"/>
                        <a:lumOff val="6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sz="2400" b="1" i="1" u="none" strike="noStrike" kern="1200" cap="none" normalizeH="0" baseline="0" dirty="0">
                          <a:ln>
                            <a:noFill/>
                          </a:ln>
                          <a:solidFill>
                            <a:srgbClr val="FFFF00"/>
                          </a:solidFill>
                          <a:effectLst>
                            <a:outerShdw blurRad="38100" dist="38100" dir="2700000" algn="tl">
                              <a:srgbClr val="000000"/>
                            </a:outerShdw>
                          </a:effectLst>
                          <a:latin typeface="Times New Roman" pitchFamily="18" charset="0"/>
                          <a:ea typeface="+mn-ea"/>
                          <a:cs typeface="+mn-cs"/>
                        </a:rPr>
                        <a:t>O(m)</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00"/>
                    </a:solidFill>
                  </a:tcPr>
                </a:tc>
                <a:extLst>
                  <a:ext uri="{0D108BD9-81ED-4DB2-BD59-A6C34878D82A}">
                    <a16:rowId xmlns:a16="http://schemas.microsoft.com/office/drawing/2014/main" val="10005"/>
                  </a:ext>
                </a:extLst>
              </a:tr>
              <a:tr h="460375">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sz="2400" b="0" i="0" u="none" strike="noStrike" cap="none" normalizeH="0" baseline="0" dirty="0" err="1">
                          <a:ln>
                            <a:noFill/>
                          </a:ln>
                          <a:solidFill>
                            <a:schemeClr val="tx2"/>
                          </a:solidFill>
                          <a:effectLst>
                            <a:outerShdw blurRad="38100" dist="38100" dir="2700000" algn="tl">
                              <a:srgbClr val="000000"/>
                            </a:outerShdw>
                          </a:effectLst>
                          <a:latin typeface="Arial" charset="0"/>
                        </a:rPr>
                        <a:t>isIncidentOn</a:t>
                      </a:r>
                      <a:endParaRPr kumimoji="0" lang="en-US" sz="2400" b="0" i="0" u="none" strike="noStrike" cap="none" normalizeH="0" baseline="0" dirty="0">
                        <a:ln>
                          <a:noFill/>
                        </a:ln>
                        <a:solidFill>
                          <a:schemeClr val="tx1"/>
                        </a:solidFill>
                        <a:effectLst>
                          <a:outerShdw blurRad="38100" dist="38100" dir="2700000" algn="tl">
                            <a:srgbClr val="000000"/>
                          </a:outerShdw>
                        </a:effectLst>
                        <a:latin typeface="Arial"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40000"/>
                        <a:lumOff val="6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sz="2400" b="1" i="1" u="none" strike="noStrike" cap="none" normalizeH="0" baseline="0" dirty="0">
                          <a:ln>
                            <a:noFill/>
                          </a:ln>
                          <a:solidFill>
                            <a:srgbClr val="FFFF00"/>
                          </a:solidFill>
                          <a:effectLst>
                            <a:outerShdw blurRad="38100" dist="38100" dir="2700000" algn="tl">
                              <a:srgbClr val="000000"/>
                            </a:outerShdw>
                          </a:effectLst>
                          <a:latin typeface="Times New Roman" pitchFamily="18" charset="0"/>
                        </a:rPr>
                        <a:t>O(1)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00"/>
                    </a:solidFill>
                  </a:tcPr>
                </a:tc>
                <a:extLst>
                  <a:ext uri="{0D108BD9-81ED-4DB2-BD59-A6C34878D82A}">
                    <a16:rowId xmlns:a16="http://schemas.microsoft.com/office/drawing/2014/main" val="10006"/>
                  </a:ext>
                </a:extLst>
              </a:tr>
              <a:tr h="4572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sz="1800" b="0" i="0" u="none" strike="noStrike" cap="none" normalizeH="0" baseline="0" dirty="0" err="1">
                          <a:ln>
                            <a:noFill/>
                          </a:ln>
                          <a:solidFill>
                            <a:schemeClr val="tx2"/>
                          </a:solidFill>
                          <a:effectLst>
                            <a:outerShdw blurRad="38100" dist="38100" dir="2700000" algn="tl">
                              <a:srgbClr val="000000"/>
                            </a:outerShdw>
                          </a:effectLst>
                          <a:latin typeface="Arial" charset="0"/>
                        </a:rPr>
                        <a:t>insertVertice</a:t>
                      </a:r>
                      <a:r>
                        <a:rPr kumimoji="0" lang="en-US" sz="1800" b="0" i="0" u="none" strike="noStrike" cap="none" normalizeH="0" baseline="0" dirty="0">
                          <a:ln>
                            <a:noFill/>
                          </a:ln>
                          <a:solidFill>
                            <a:schemeClr val="tx2"/>
                          </a:solidFill>
                          <a:effectLst>
                            <a:outerShdw blurRad="38100" dist="38100" dir="2700000" algn="tl">
                              <a:srgbClr val="000000"/>
                            </a:outerShdw>
                          </a:effectLst>
                          <a:latin typeface="Arial" charset="0"/>
                        </a:rPr>
                        <a:t>, </a:t>
                      </a:r>
                      <a:r>
                        <a:rPr kumimoji="0" lang="en-US" sz="1800" b="0" i="0" u="none" strike="noStrike" cap="none" normalizeH="0" baseline="0" dirty="0" err="1">
                          <a:ln>
                            <a:noFill/>
                          </a:ln>
                          <a:solidFill>
                            <a:schemeClr val="tx2"/>
                          </a:solidFill>
                          <a:effectLst>
                            <a:outerShdw blurRad="38100" dist="38100" dir="2700000" algn="tl">
                              <a:srgbClr val="000000"/>
                            </a:outerShdw>
                          </a:effectLst>
                          <a:latin typeface="Arial" charset="0"/>
                        </a:rPr>
                        <a:t>insertEdge</a:t>
                      </a:r>
                      <a:r>
                        <a:rPr kumimoji="0" lang="en-US" sz="2400" b="0" i="0" u="none" strike="noStrike" cap="none" normalizeH="0" baseline="0" dirty="0">
                          <a:ln>
                            <a:noFill/>
                          </a:ln>
                          <a:solidFill>
                            <a:schemeClr val="tx2"/>
                          </a:solidFill>
                          <a:effectLst>
                            <a:outerShdw blurRad="38100" dist="38100" dir="2700000" algn="tl">
                              <a:srgbClr val="000000"/>
                            </a:outerShdw>
                          </a:effectLst>
                          <a:latin typeface="Arial" charset="0"/>
                        </a:rPr>
                        <a:t>, </a:t>
                      </a:r>
                      <a:r>
                        <a:rPr kumimoji="0" lang="en-US" sz="1800" b="0" i="0" u="none" strike="noStrike" kern="1200" cap="none" normalizeH="0" baseline="0" dirty="0" err="1">
                          <a:ln>
                            <a:noFill/>
                          </a:ln>
                          <a:solidFill>
                            <a:schemeClr val="tx2"/>
                          </a:solidFill>
                          <a:effectLst>
                            <a:outerShdw blurRad="38100" dist="38100" dir="2700000" algn="tl">
                              <a:srgbClr val="000000"/>
                            </a:outerShdw>
                          </a:effectLst>
                          <a:latin typeface="Arial" charset="0"/>
                          <a:ea typeface="+mn-ea"/>
                          <a:cs typeface="+mn-cs"/>
                        </a:rPr>
                        <a:t>eraseEdge</a:t>
                      </a:r>
                      <a:endParaRPr kumimoji="0" lang="en-US" sz="1800" b="0" i="0" u="none" strike="noStrike" kern="1200" cap="none" normalizeH="0" baseline="0" dirty="0">
                        <a:ln>
                          <a:noFill/>
                        </a:ln>
                        <a:solidFill>
                          <a:schemeClr val="tx2"/>
                        </a:solidFill>
                        <a:effectLst>
                          <a:outerShdw blurRad="38100" dist="38100" dir="2700000" algn="tl">
                            <a:srgbClr val="000000"/>
                          </a:outerShdw>
                        </a:effectLst>
                        <a:latin typeface="Arial" charset="0"/>
                        <a:ea typeface="+mn-ea"/>
                        <a:cs typeface="+mn-cs"/>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40000"/>
                        <a:lumOff val="6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sz="2400" b="1" i="1" u="none" strike="noStrike" cap="none" normalizeH="0" baseline="0" dirty="0">
                          <a:ln>
                            <a:noFill/>
                          </a:ln>
                          <a:solidFill>
                            <a:srgbClr val="FFFF00"/>
                          </a:solidFill>
                          <a:effectLst>
                            <a:outerShdw blurRad="38100" dist="38100" dir="2700000" algn="tl">
                              <a:srgbClr val="000000"/>
                            </a:outerShdw>
                          </a:effectLst>
                          <a:latin typeface="Times New Roman" pitchFamily="18" charset="0"/>
                        </a:rPr>
                        <a:t>O(1)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00"/>
                    </a:solidFill>
                  </a:tcPr>
                </a:tc>
                <a:extLst>
                  <a:ext uri="{0D108BD9-81ED-4DB2-BD59-A6C34878D82A}">
                    <a16:rowId xmlns:a16="http://schemas.microsoft.com/office/drawing/2014/main" val="10007"/>
                  </a:ext>
                </a:extLst>
              </a:tr>
              <a:tr h="608838">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sz="2400" b="0" i="0" u="none" strike="noStrike" cap="none" normalizeH="0" baseline="0" dirty="0" err="1">
                          <a:ln>
                            <a:noFill/>
                          </a:ln>
                          <a:solidFill>
                            <a:schemeClr val="tx2"/>
                          </a:solidFill>
                          <a:effectLst>
                            <a:outerShdw blurRad="38100" dist="38100" dir="2700000" algn="tl">
                              <a:srgbClr val="000000"/>
                            </a:outerShdw>
                          </a:effectLst>
                          <a:latin typeface="Arial" charset="0"/>
                        </a:rPr>
                        <a:t>eraseVertex</a:t>
                      </a:r>
                      <a:r>
                        <a:rPr kumimoji="0" lang="en-US" sz="2400" b="0" i="0" u="none" strike="noStrike" cap="none" normalizeH="0" baseline="0" dirty="0">
                          <a:ln>
                            <a:noFill/>
                          </a:ln>
                          <a:solidFill>
                            <a:schemeClr val="tx2"/>
                          </a:solidFill>
                          <a:effectLst>
                            <a:outerShdw blurRad="38100" dist="38100" dir="2700000" algn="tl">
                              <a:srgbClr val="000000"/>
                            </a:outerShdw>
                          </a:effectLst>
                          <a:latin typeface="Arial" charset="0"/>
                        </a:rPr>
                        <a:t>(V)</a:t>
                      </a:r>
                      <a:endParaRPr kumimoji="0" lang="en-US" sz="2400" b="0" i="0" u="none" strike="noStrike" cap="none" normalizeH="0" baseline="0" dirty="0">
                        <a:ln>
                          <a:noFill/>
                        </a:ln>
                        <a:solidFill>
                          <a:schemeClr val="tx1"/>
                        </a:solidFill>
                        <a:effectLst>
                          <a:outerShdw blurRad="38100" dist="38100" dir="2700000" algn="tl">
                            <a:srgbClr val="000000"/>
                          </a:outerShdw>
                        </a:effectLst>
                        <a:latin typeface="Arial"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2">
                        <a:lumMod val="40000"/>
                        <a:lumOff val="6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sz="2400" b="1" i="1" u="none" strike="noStrike" cap="none" normalizeH="0" baseline="0" dirty="0">
                          <a:ln>
                            <a:noFill/>
                          </a:ln>
                          <a:solidFill>
                            <a:srgbClr val="FFFF00"/>
                          </a:solidFill>
                          <a:effectLst>
                            <a:outerShdw blurRad="38100" dist="38100" dir="2700000" algn="tl">
                              <a:srgbClr val="000000"/>
                            </a:outerShdw>
                          </a:effectLst>
                          <a:latin typeface="Times New Roman" pitchFamily="18" charset="0"/>
                        </a:rPr>
                        <a:t>O(m)</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0000"/>
                    </a:solidFill>
                  </a:tcPr>
                </a:tc>
                <a:extLst>
                  <a:ext uri="{0D108BD9-81ED-4DB2-BD59-A6C34878D82A}">
                    <a16:rowId xmlns:a16="http://schemas.microsoft.com/office/drawing/2014/main" val="10008"/>
                  </a:ext>
                </a:extLst>
              </a:tr>
            </a:tbl>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791AA66-3836-4348-B046-D256ADCA6BE8}" type="datetime1">
              <a:rPr lang="en-US"/>
              <a:pPr/>
              <a:t>3/8/2018</a:t>
            </a:fld>
            <a:endParaRPr lang="en-US"/>
          </a:p>
        </p:txBody>
      </p:sp>
      <p:sp>
        <p:nvSpPr>
          <p:cNvPr id="5" name="Slide Number Placeholder 5"/>
          <p:cNvSpPr>
            <a:spLocks noGrp="1"/>
          </p:cNvSpPr>
          <p:nvPr>
            <p:ph type="sldNum" sz="quarter" idx="12"/>
          </p:nvPr>
        </p:nvSpPr>
        <p:spPr/>
        <p:txBody>
          <a:bodyPr/>
          <a:lstStyle/>
          <a:p>
            <a:fld id="{6C03BD71-82C1-4188-9E71-1BE7BAE89752}" type="slidenum">
              <a:rPr lang="en-US"/>
              <a:pPr/>
              <a:t>39</a:t>
            </a:fld>
            <a:endParaRPr lang="en-US"/>
          </a:p>
        </p:txBody>
      </p:sp>
      <p:sp>
        <p:nvSpPr>
          <p:cNvPr id="1775620" name="Rectangle 4"/>
          <p:cNvSpPr>
            <a:spLocks noGrp="1" noChangeArrowheads="1"/>
          </p:cNvSpPr>
          <p:nvPr>
            <p:ph type="title"/>
          </p:nvPr>
        </p:nvSpPr>
        <p:spPr>
          <a:xfrm>
            <a:off x="457200" y="228600"/>
            <a:ext cx="8229600" cy="1143000"/>
          </a:xfrm>
        </p:spPr>
        <p:txBody>
          <a:bodyPr/>
          <a:lstStyle/>
          <a:p>
            <a:r>
              <a:rPr lang="en-US" dirty="0"/>
              <a:t>Adjacency List Structures</a:t>
            </a:r>
          </a:p>
        </p:txBody>
      </p:sp>
      <p:sp>
        <p:nvSpPr>
          <p:cNvPr id="1775621" name="Rectangle 5"/>
          <p:cNvSpPr>
            <a:spLocks noGrp="1" noChangeArrowheads="1"/>
          </p:cNvSpPr>
          <p:nvPr>
            <p:ph type="body" idx="1"/>
          </p:nvPr>
        </p:nvSpPr>
        <p:spPr/>
        <p:txBody>
          <a:bodyPr/>
          <a:lstStyle/>
          <a:p>
            <a:r>
              <a:rPr lang="en-US" sz="3600" dirty="0">
                <a:effectLst/>
              </a:rPr>
              <a:t>Extends the edge list structure </a:t>
            </a:r>
          </a:p>
          <a:p>
            <a:pPr lvl="1"/>
            <a:r>
              <a:rPr lang="en-US" sz="3200" dirty="0">
                <a:effectLst/>
              </a:rPr>
              <a:t>Provides direct access both from the edges to the vertices and from the vertices to their incident edges</a:t>
            </a:r>
          </a:p>
          <a:p>
            <a:pPr lvl="1">
              <a:buFontTx/>
              <a:buNone/>
            </a:pPr>
            <a:endParaRPr lang="en-US" dirty="0"/>
          </a:p>
          <a:p>
            <a:pPr lvl="1"/>
            <a:endParaRPr lang="en-US"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43400" y="4111625"/>
            <a:ext cx="3581400" cy="2302328"/>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401B66B-E758-47DF-A6AE-C57DAC8D5CF7}" type="datetime1">
              <a:rPr lang="en-US"/>
              <a:pPr/>
              <a:t>3/8/2018</a:t>
            </a:fld>
            <a:endParaRPr lang="en-US"/>
          </a:p>
        </p:txBody>
      </p:sp>
      <p:sp>
        <p:nvSpPr>
          <p:cNvPr id="5" name="Slide Number Placeholder 5"/>
          <p:cNvSpPr>
            <a:spLocks noGrp="1"/>
          </p:cNvSpPr>
          <p:nvPr>
            <p:ph type="sldNum" sz="quarter" idx="12"/>
          </p:nvPr>
        </p:nvSpPr>
        <p:spPr/>
        <p:txBody>
          <a:bodyPr/>
          <a:lstStyle/>
          <a:p>
            <a:fld id="{BD8422D2-0D3F-46C0-9706-C86188ADE6EB}" type="slidenum">
              <a:rPr lang="en-US"/>
              <a:pPr/>
              <a:t>4</a:t>
            </a:fld>
            <a:endParaRPr lang="en-US"/>
          </a:p>
        </p:txBody>
      </p:sp>
      <p:sp>
        <p:nvSpPr>
          <p:cNvPr id="1531912" name="Rectangle 8"/>
          <p:cNvSpPr>
            <a:spLocks noGrp="1" noChangeArrowheads="1"/>
          </p:cNvSpPr>
          <p:nvPr>
            <p:ph type="title"/>
          </p:nvPr>
        </p:nvSpPr>
        <p:spPr/>
        <p:txBody>
          <a:bodyPr/>
          <a:lstStyle/>
          <a:p>
            <a:r>
              <a:rPr lang="en-US" sz="4000" dirty="0"/>
              <a:t>Graph  </a:t>
            </a:r>
          </a:p>
        </p:txBody>
      </p:sp>
      <p:sp>
        <p:nvSpPr>
          <p:cNvPr id="1531913" name="Rectangle 9"/>
          <p:cNvSpPr>
            <a:spLocks noGrp="1" noChangeArrowheads="1"/>
          </p:cNvSpPr>
          <p:nvPr>
            <p:ph type="body" idx="1"/>
          </p:nvPr>
        </p:nvSpPr>
        <p:spPr/>
        <p:txBody>
          <a:bodyPr/>
          <a:lstStyle/>
          <a:p>
            <a:pPr marL="342900" lvl="1" indent="-342900">
              <a:buClr>
                <a:schemeClr val="hlink"/>
              </a:buClr>
              <a:buSzPct val="90000"/>
              <a:buBlip>
                <a:blip r:embed="rId3"/>
              </a:buBlip>
            </a:pPr>
            <a:r>
              <a:rPr lang="en-US" dirty="0"/>
              <a:t>Collection of vertices and edges stored at positions</a:t>
            </a: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10000" y="2667000"/>
            <a:ext cx="2667000" cy="2667000"/>
          </a:xfrm>
          <a:prstGeom prst="rect">
            <a:avLst/>
          </a:prstGeo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228600" y="285750"/>
            <a:ext cx="8229600" cy="1143000"/>
          </a:xfrm>
        </p:spPr>
        <p:txBody>
          <a:bodyPr/>
          <a:lstStyle/>
          <a:p>
            <a:pPr>
              <a:spcAft>
                <a:spcPts val="1200"/>
              </a:spcAft>
            </a:pPr>
            <a:r>
              <a:rPr lang="en-US" sz="3200" dirty="0"/>
              <a:t>Representing Edges: Adjacency Lists (1) </a:t>
            </a:r>
          </a:p>
        </p:txBody>
      </p:sp>
      <p:sp>
        <p:nvSpPr>
          <p:cNvPr id="39939" name="Rectangle 3"/>
          <p:cNvSpPr>
            <a:spLocks noGrp="1" noChangeArrowheads="1"/>
          </p:cNvSpPr>
          <p:nvPr>
            <p:ph idx="1"/>
          </p:nvPr>
        </p:nvSpPr>
        <p:spPr>
          <a:xfrm>
            <a:off x="457200" y="1428750"/>
            <a:ext cx="8229600" cy="4530725"/>
          </a:xfrm>
        </p:spPr>
        <p:txBody>
          <a:bodyPr/>
          <a:lstStyle/>
          <a:p>
            <a:pPr>
              <a:spcBef>
                <a:spcPct val="0"/>
              </a:spcBef>
              <a:defRPr/>
            </a:pPr>
            <a:r>
              <a:rPr lang="en-US" dirty="0">
                <a:effectLst/>
              </a:rPr>
              <a:t>Another way to represent edges  </a:t>
            </a:r>
          </a:p>
          <a:p>
            <a:pPr>
              <a:spcBef>
                <a:spcPct val="0"/>
              </a:spcBef>
              <a:defRPr/>
            </a:pPr>
            <a:r>
              <a:rPr lang="en-US" dirty="0">
                <a:effectLst/>
              </a:rPr>
              <a:t>To represent edges using an </a:t>
            </a:r>
            <a:r>
              <a:rPr lang="en-US" b="1" dirty="0">
                <a:solidFill>
                  <a:srgbClr val="FFFF00"/>
                </a:solidFill>
                <a:effectLst/>
              </a:rPr>
              <a:t>Adjacency list</a:t>
            </a:r>
            <a:r>
              <a:rPr lang="en-US" dirty="0">
                <a:effectLst/>
              </a:rPr>
              <a:t>, one defines an array of linked lists</a:t>
            </a:r>
          </a:p>
          <a:p>
            <a:pPr>
              <a:spcBef>
                <a:spcPct val="0"/>
              </a:spcBef>
              <a:defRPr/>
            </a:pPr>
            <a:r>
              <a:rPr lang="en-US" dirty="0">
                <a:effectLst/>
              </a:rPr>
              <a:t>The array has n entries where each entry represents  a vertex</a:t>
            </a:r>
          </a:p>
          <a:p>
            <a:pPr>
              <a:spcBef>
                <a:spcPct val="0"/>
              </a:spcBef>
              <a:defRPr/>
            </a:pPr>
            <a:r>
              <a:rPr lang="en-US" dirty="0">
                <a:effectLst/>
              </a:rPr>
              <a:t>The linked list for </a:t>
            </a:r>
            <a:r>
              <a:rPr lang="en-US" b="1" dirty="0">
                <a:solidFill>
                  <a:srgbClr val="FFFF00"/>
                </a:solidFill>
                <a:effectLst/>
              </a:rPr>
              <a:t>vertex </a:t>
            </a:r>
            <a:r>
              <a:rPr lang="en-US" b="1" dirty="0" err="1">
                <a:solidFill>
                  <a:srgbClr val="FFFF00"/>
                </a:solidFill>
                <a:effectLst/>
              </a:rPr>
              <a:t>i</a:t>
            </a:r>
            <a:r>
              <a:rPr lang="en-US" dirty="0">
                <a:effectLst/>
              </a:rPr>
              <a:t> contains all the </a:t>
            </a:r>
            <a:r>
              <a:rPr lang="en-US" b="1" dirty="0">
                <a:solidFill>
                  <a:srgbClr val="FFFF00"/>
                </a:solidFill>
                <a:effectLst/>
              </a:rPr>
              <a:t>vertices</a:t>
            </a:r>
            <a:r>
              <a:rPr lang="en-US" dirty="0">
                <a:solidFill>
                  <a:srgbClr val="FFFF00"/>
                </a:solidFill>
                <a:effectLst/>
              </a:rPr>
              <a:t> j</a:t>
            </a:r>
            <a:r>
              <a:rPr lang="en-US" dirty="0">
                <a:effectLst/>
              </a:rPr>
              <a:t> such that there is an edge from </a:t>
            </a:r>
            <a:r>
              <a:rPr lang="en-US" b="1" dirty="0">
                <a:solidFill>
                  <a:srgbClr val="FFFF00"/>
                </a:solidFill>
                <a:effectLst/>
              </a:rPr>
              <a:t>vertex </a:t>
            </a:r>
            <a:r>
              <a:rPr lang="en-US" b="1" dirty="0" err="1">
                <a:solidFill>
                  <a:srgbClr val="FFFF00"/>
                </a:solidFill>
                <a:effectLst/>
              </a:rPr>
              <a:t>i</a:t>
            </a:r>
            <a:r>
              <a:rPr lang="en-US" b="1" dirty="0">
                <a:solidFill>
                  <a:srgbClr val="FFC000"/>
                </a:solidFill>
                <a:effectLst/>
              </a:rPr>
              <a:t> </a:t>
            </a:r>
            <a:r>
              <a:rPr lang="en-US" dirty="0">
                <a:effectLst/>
              </a:rPr>
              <a:t>to </a:t>
            </a:r>
            <a:r>
              <a:rPr lang="en-US" b="1" dirty="0">
                <a:solidFill>
                  <a:srgbClr val="FFFF00"/>
                </a:solidFill>
                <a:effectLst/>
              </a:rPr>
              <a:t>vertex j</a:t>
            </a:r>
          </a:p>
          <a:p>
            <a:pPr>
              <a:spcBef>
                <a:spcPct val="0"/>
              </a:spcBef>
              <a:defRPr/>
            </a:pPr>
            <a:endParaRPr lang="en-US" sz="2400" dirty="0">
              <a:solidFill>
                <a:srgbClr val="FFFF00"/>
              </a:solidFill>
            </a:endParaRPr>
          </a:p>
        </p:txBody>
      </p:sp>
      <p:sp>
        <p:nvSpPr>
          <p:cNvPr id="29700" name="Slide Number Placeholder 4"/>
          <p:cNvSpPr>
            <a:spLocks noGrp="1"/>
          </p:cNvSpPr>
          <p:nvPr>
            <p:ph type="sldNum" sz="quarter" idx="11"/>
          </p:nvPr>
        </p:nvSpPr>
        <p:spPr>
          <a:noFill/>
        </p:spPr>
        <p:txBody>
          <a:bodyPr/>
          <a:lstStyle/>
          <a:p>
            <a:fld id="{79994CAF-494F-4A3D-8DF2-B21F5E030E11}" type="slidenum">
              <a:rPr lang="en-US" smtClean="0"/>
              <a:pPr/>
              <a:t>40</a:t>
            </a:fld>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48400" y="4972050"/>
            <a:ext cx="1428750" cy="1733550"/>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Line 14"/>
          <p:cNvSpPr>
            <a:spLocks noChangeShapeType="1"/>
          </p:cNvSpPr>
          <p:nvPr/>
        </p:nvSpPr>
        <p:spPr bwMode="auto">
          <a:xfrm>
            <a:off x="6248400" y="3200400"/>
            <a:ext cx="563563" cy="1588"/>
          </a:xfrm>
          <a:prstGeom prst="line">
            <a:avLst/>
          </a:prstGeom>
          <a:noFill/>
          <a:ln w="38100">
            <a:solidFill>
              <a:schemeClr val="tx1"/>
            </a:solidFill>
            <a:round/>
            <a:headEnd type="none" w="sm" len="sm"/>
            <a:tailEnd type="stealth" w="med" len="lg"/>
          </a:ln>
        </p:spPr>
        <p:txBody>
          <a:bodyPr wrap="none" anchor="ctr"/>
          <a:lstStyle/>
          <a:p>
            <a:endParaRPr lang="en-US">
              <a:solidFill>
                <a:srgbClr val="FFFF00"/>
              </a:solidFill>
            </a:endParaRPr>
          </a:p>
        </p:txBody>
      </p:sp>
      <p:sp>
        <p:nvSpPr>
          <p:cNvPr id="16" name="Line 15"/>
          <p:cNvSpPr>
            <a:spLocks noChangeShapeType="1"/>
          </p:cNvSpPr>
          <p:nvPr/>
        </p:nvSpPr>
        <p:spPr bwMode="auto">
          <a:xfrm>
            <a:off x="4038600" y="3200400"/>
            <a:ext cx="487363" cy="1588"/>
          </a:xfrm>
          <a:prstGeom prst="line">
            <a:avLst/>
          </a:prstGeom>
          <a:noFill/>
          <a:ln w="38100">
            <a:solidFill>
              <a:schemeClr val="tx1"/>
            </a:solidFill>
            <a:round/>
            <a:headEnd type="none" w="sm" len="sm"/>
            <a:tailEnd type="stealth" w="med" len="lg"/>
          </a:ln>
        </p:spPr>
        <p:txBody>
          <a:bodyPr wrap="none" anchor="ctr"/>
          <a:lstStyle/>
          <a:p>
            <a:endParaRPr lang="en-US">
              <a:solidFill>
                <a:srgbClr val="FFFF00"/>
              </a:solidFill>
            </a:endParaRPr>
          </a:p>
        </p:txBody>
      </p:sp>
      <p:sp>
        <p:nvSpPr>
          <p:cNvPr id="16387" name="Rectangle 2"/>
          <p:cNvSpPr>
            <a:spLocks noGrp="1" noChangeArrowheads="1"/>
          </p:cNvSpPr>
          <p:nvPr>
            <p:ph type="title"/>
          </p:nvPr>
        </p:nvSpPr>
        <p:spPr>
          <a:xfrm>
            <a:off x="228600" y="285750"/>
            <a:ext cx="8686800" cy="1143000"/>
          </a:xfrm>
        </p:spPr>
        <p:txBody>
          <a:bodyPr>
            <a:normAutofit/>
          </a:bodyPr>
          <a:lstStyle/>
          <a:p>
            <a:pPr>
              <a:spcAft>
                <a:spcPts val="1200"/>
              </a:spcAft>
              <a:defRPr/>
            </a:pPr>
            <a:r>
              <a:rPr lang="en-US" sz="3600" dirty="0"/>
              <a:t>Representing Edges: Adjacency Lists (2) </a:t>
            </a:r>
          </a:p>
        </p:txBody>
      </p:sp>
      <p:sp>
        <p:nvSpPr>
          <p:cNvPr id="40963" name="Rectangle 3"/>
          <p:cNvSpPr>
            <a:spLocks noGrp="1" noChangeArrowheads="1"/>
          </p:cNvSpPr>
          <p:nvPr>
            <p:ph idx="1"/>
          </p:nvPr>
        </p:nvSpPr>
        <p:spPr/>
        <p:txBody>
          <a:bodyPr/>
          <a:lstStyle/>
          <a:p>
            <a:pPr lvl="1">
              <a:spcBef>
                <a:spcPct val="0"/>
              </a:spcBef>
              <a:buNone/>
              <a:defRPr/>
            </a:pPr>
            <a:endParaRPr lang="en-US" sz="2400" dirty="0"/>
          </a:p>
          <a:p>
            <a:pPr>
              <a:spcBef>
                <a:spcPct val="0"/>
              </a:spcBef>
              <a:defRPr/>
            </a:pPr>
            <a:endParaRPr lang="en-US" sz="2800" dirty="0"/>
          </a:p>
          <a:p>
            <a:pPr>
              <a:spcBef>
                <a:spcPct val="0"/>
              </a:spcBef>
              <a:defRPr/>
            </a:pPr>
            <a:endParaRPr lang="en-US" sz="2000" dirty="0">
              <a:solidFill>
                <a:srgbClr val="FFC000"/>
              </a:solidFill>
            </a:endParaRPr>
          </a:p>
          <a:p>
            <a:pPr>
              <a:spcBef>
                <a:spcPct val="0"/>
              </a:spcBef>
              <a:buFont typeface="Monotype Sorts" pitchFamily="2" charset="2"/>
              <a:buNone/>
              <a:defRPr/>
            </a:pPr>
            <a:endParaRPr lang="en-US" sz="2000" dirty="0"/>
          </a:p>
          <a:p>
            <a:pPr lvl="2">
              <a:spcBef>
                <a:spcPct val="0"/>
              </a:spcBef>
              <a:defRPr/>
            </a:pPr>
            <a:endParaRPr lang="en-US" sz="1200" dirty="0"/>
          </a:p>
        </p:txBody>
      </p:sp>
      <p:sp>
        <p:nvSpPr>
          <p:cNvPr id="30724" name="Slide Number Placeholder 4"/>
          <p:cNvSpPr>
            <a:spLocks noGrp="1"/>
          </p:cNvSpPr>
          <p:nvPr>
            <p:ph type="sldNum" sz="quarter" idx="11"/>
          </p:nvPr>
        </p:nvSpPr>
        <p:spPr>
          <a:noFill/>
        </p:spPr>
        <p:txBody>
          <a:bodyPr/>
          <a:lstStyle/>
          <a:p>
            <a:fld id="{EEC80CA5-D795-47E7-A8D8-30DDA13E5699}" type="slidenum">
              <a:rPr lang="en-US" smtClean="0"/>
              <a:pPr/>
              <a:t>41</a:t>
            </a:fld>
            <a:endParaRPr lang="en-US"/>
          </a:p>
        </p:txBody>
      </p:sp>
      <p:sp>
        <p:nvSpPr>
          <p:cNvPr id="5" name="Rectangle 4"/>
          <p:cNvSpPr>
            <a:spLocks noChangeArrowheads="1"/>
          </p:cNvSpPr>
          <p:nvPr/>
        </p:nvSpPr>
        <p:spPr bwMode="auto">
          <a:xfrm>
            <a:off x="381000" y="3032125"/>
            <a:ext cx="1263166" cy="400752"/>
          </a:xfrm>
          <a:prstGeom prst="rect">
            <a:avLst/>
          </a:prstGeom>
          <a:solidFill>
            <a:schemeClr val="accent4">
              <a:lumMod val="10000"/>
            </a:schemeClr>
          </a:solidFill>
          <a:ln w="9525">
            <a:noFill/>
            <a:miter lim="800000"/>
            <a:headEnd/>
            <a:tailEnd/>
          </a:ln>
        </p:spPr>
        <p:txBody>
          <a:bodyPr wrap="none" lIns="92075" tIns="46038" rIns="92075" bIns="46038">
            <a:spAutoFit/>
          </a:bodyPr>
          <a:lstStyle/>
          <a:p>
            <a:r>
              <a:rPr lang="en-US" sz="2000" dirty="0">
                <a:solidFill>
                  <a:srgbClr val="FFFF00"/>
                </a:solidFill>
                <a:latin typeface="Courier New" pitchFamily="49" charset="0"/>
              </a:rPr>
              <a:t>Seattle</a:t>
            </a:r>
          </a:p>
        </p:txBody>
      </p:sp>
      <p:sp>
        <p:nvSpPr>
          <p:cNvPr id="6" name="Line 5"/>
          <p:cNvSpPr>
            <a:spLocks noChangeShapeType="1"/>
          </p:cNvSpPr>
          <p:nvPr/>
        </p:nvSpPr>
        <p:spPr bwMode="auto">
          <a:xfrm>
            <a:off x="5556250" y="3214688"/>
            <a:ext cx="639763" cy="1587"/>
          </a:xfrm>
          <a:prstGeom prst="line">
            <a:avLst/>
          </a:prstGeom>
          <a:noFill/>
          <a:ln w="12699">
            <a:solidFill>
              <a:schemeClr val="tx1"/>
            </a:solidFill>
            <a:round/>
            <a:headEnd type="none" w="sm" len="sm"/>
            <a:tailEnd type="stealth" w="med" len="lg"/>
          </a:ln>
        </p:spPr>
        <p:txBody>
          <a:bodyPr wrap="none" anchor="ctr"/>
          <a:lstStyle/>
          <a:p>
            <a:endParaRPr lang="en-US">
              <a:solidFill>
                <a:srgbClr val="FFFF00"/>
              </a:solidFill>
            </a:endParaRPr>
          </a:p>
        </p:txBody>
      </p:sp>
      <p:grpSp>
        <p:nvGrpSpPr>
          <p:cNvPr id="7" name="Group 6"/>
          <p:cNvGrpSpPr>
            <a:grpSpLocks/>
          </p:cNvGrpSpPr>
          <p:nvPr/>
        </p:nvGrpSpPr>
        <p:grpSpPr bwMode="auto">
          <a:xfrm>
            <a:off x="6811963" y="2895600"/>
            <a:ext cx="1874837" cy="625475"/>
            <a:chOff x="4003" y="2400"/>
            <a:chExt cx="1181" cy="394"/>
          </a:xfrm>
          <a:solidFill>
            <a:schemeClr val="accent4">
              <a:lumMod val="10000"/>
            </a:schemeClr>
          </a:solidFill>
        </p:grpSpPr>
        <p:sp>
          <p:nvSpPr>
            <p:cNvPr id="8" name="Rectangle 7"/>
            <p:cNvSpPr>
              <a:spLocks noChangeArrowheads="1"/>
            </p:cNvSpPr>
            <p:nvPr/>
          </p:nvSpPr>
          <p:spPr bwMode="auto">
            <a:xfrm>
              <a:off x="4003" y="2400"/>
              <a:ext cx="1181" cy="376"/>
            </a:xfrm>
            <a:prstGeom prst="rect">
              <a:avLst/>
            </a:prstGeom>
            <a:grpFill/>
            <a:ln w="12699">
              <a:solidFill>
                <a:schemeClr val="tx1"/>
              </a:solidFill>
              <a:miter lim="800000"/>
              <a:headEnd/>
              <a:tailEnd/>
            </a:ln>
          </p:spPr>
          <p:txBody>
            <a:bodyPr wrap="none" anchor="ctr"/>
            <a:lstStyle/>
            <a:p>
              <a:endParaRPr lang="en-US">
                <a:solidFill>
                  <a:srgbClr val="FFFF00"/>
                </a:solidFill>
              </a:endParaRPr>
            </a:p>
          </p:txBody>
        </p:sp>
        <p:sp>
          <p:nvSpPr>
            <p:cNvPr id="9" name="Line 8"/>
            <p:cNvSpPr>
              <a:spLocks noChangeShapeType="1"/>
            </p:cNvSpPr>
            <p:nvPr/>
          </p:nvSpPr>
          <p:spPr bwMode="auto">
            <a:xfrm>
              <a:off x="4656" y="2400"/>
              <a:ext cx="0" cy="394"/>
            </a:xfrm>
            <a:prstGeom prst="line">
              <a:avLst/>
            </a:prstGeom>
            <a:grpFill/>
            <a:ln w="12699">
              <a:solidFill>
                <a:schemeClr val="tx1"/>
              </a:solidFill>
              <a:round/>
              <a:headEnd type="none" w="sm" len="sm"/>
              <a:tailEnd type="none" w="sm" len="sm"/>
            </a:ln>
          </p:spPr>
          <p:txBody>
            <a:bodyPr wrap="none" anchor="ctr"/>
            <a:lstStyle/>
            <a:p>
              <a:endParaRPr lang="en-US">
                <a:solidFill>
                  <a:srgbClr val="FFFF00"/>
                </a:solidFill>
              </a:endParaRPr>
            </a:p>
          </p:txBody>
        </p:sp>
      </p:grpSp>
      <p:sp>
        <p:nvSpPr>
          <p:cNvPr id="10" name="Rectangle 9"/>
          <p:cNvSpPr>
            <a:spLocks noChangeArrowheads="1"/>
          </p:cNvSpPr>
          <p:nvPr/>
        </p:nvSpPr>
        <p:spPr bwMode="auto">
          <a:xfrm>
            <a:off x="4495800" y="2895600"/>
            <a:ext cx="1874838" cy="596900"/>
          </a:xfrm>
          <a:prstGeom prst="rect">
            <a:avLst/>
          </a:prstGeom>
          <a:solidFill>
            <a:schemeClr val="accent4">
              <a:lumMod val="10000"/>
            </a:schemeClr>
          </a:solidFill>
          <a:ln w="12699">
            <a:solidFill>
              <a:schemeClr val="tx1"/>
            </a:solidFill>
            <a:miter lim="800000"/>
            <a:headEnd/>
            <a:tailEnd/>
          </a:ln>
        </p:spPr>
        <p:txBody>
          <a:bodyPr wrap="none" anchor="ctr"/>
          <a:lstStyle/>
          <a:p>
            <a:endParaRPr lang="en-US">
              <a:solidFill>
                <a:srgbClr val="FFFF00"/>
              </a:solidFill>
            </a:endParaRPr>
          </a:p>
        </p:txBody>
      </p:sp>
      <p:sp>
        <p:nvSpPr>
          <p:cNvPr id="11" name="Line 10"/>
          <p:cNvSpPr>
            <a:spLocks noChangeShapeType="1"/>
          </p:cNvSpPr>
          <p:nvPr/>
        </p:nvSpPr>
        <p:spPr bwMode="auto">
          <a:xfrm>
            <a:off x="5532438" y="2895600"/>
            <a:ext cx="0" cy="625475"/>
          </a:xfrm>
          <a:prstGeom prst="line">
            <a:avLst/>
          </a:prstGeom>
          <a:noFill/>
          <a:ln w="12699">
            <a:solidFill>
              <a:schemeClr val="tx1"/>
            </a:solidFill>
            <a:round/>
            <a:headEnd type="none" w="sm" len="sm"/>
            <a:tailEnd type="none" w="sm" len="sm"/>
          </a:ln>
        </p:spPr>
        <p:txBody>
          <a:bodyPr wrap="none" anchor="ctr"/>
          <a:lstStyle/>
          <a:p>
            <a:endParaRPr lang="en-US">
              <a:solidFill>
                <a:srgbClr val="FFFF00"/>
              </a:solidFill>
            </a:endParaRPr>
          </a:p>
        </p:txBody>
      </p:sp>
      <p:sp>
        <p:nvSpPr>
          <p:cNvPr id="12" name="Rectangle 11"/>
          <p:cNvSpPr>
            <a:spLocks noChangeArrowheads="1"/>
          </p:cNvSpPr>
          <p:nvPr/>
        </p:nvSpPr>
        <p:spPr bwMode="auto">
          <a:xfrm>
            <a:off x="2286000" y="2895600"/>
            <a:ext cx="1874838" cy="609600"/>
          </a:xfrm>
          <a:prstGeom prst="rect">
            <a:avLst/>
          </a:prstGeom>
          <a:solidFill>
            <a:schemeClr val="accent4">
              <a:lumMod val="10000"/>
            </a:schemeClr>
          </a:solidFill>
          <a:ln w="12699">
            <a:solidFill>
              <a:schemeClr val="tx1"/>
            </a:solidFill>
            <a:miter lim="800000"/>
            <a:headEnd/>
            <a:tailEnd/>
          </a:ln>
        </p:spPr>
        <p:txBody>
          <a:bodyPr wrap="none" anchor="ctr"/>
          <a:lstStyle/>
          <a:p>
            <a:endParaRPr lang="en-US">
              <a:solidFill>
                <a:srgbClr val="FFFF00"/>
              </a:solidFill>
            </a:endParaRPr>
          </a:p>
        </p:txBody>
      </p:sp>
      <p:sp>
        <p:nvSpPr>
          <p:cNvPr id="13" name="Line 12"/>
          <p:cNvSpPr>
            <a:spLocks noChangeShapeType="1"/>
          </p:cNvSpPr>
          <p:nvPr/>
        </p:nvSpPr>
        <p:spPr bwMode="auto">
          <a:xfrm>
            <a:off x="7848600" y="2895600"/>
            <a:ext cx="0" cy="625475"/>
          </a:xfrm>
          <a:prstGeom prst="line">
            <a:avLst/>
          </a:prstGeom>
          <a:noFill/>
          <a:ln w="12699">
            <a:solidFill>
              <a:schemeClr val="tx1"/>
            </a:solidFill>
            <a:round/>
            <a:headEnd type="none" w="sm" len="sm"/>
            <a:tailEnd type="none" w="sm" len="sm"/>
          </a:ln>
        </p:spPr>
        <p:txBody>
          <a:bodyPr wrap="none" anchor="ctr"/>
          <a:lstStyle/>
          <a:p>
            <a:endParaRPr lang="en-US">
              <a:solidFill>
                <a:srgbClr val="FFFF00"/>
              </a:solidFill>
            </a:endParaRPr>
          </a:p>
        </p:txBody>
      </p:sp>
      <p:sp>
        <p:nvSpPr>
          <p:cNvPr id="17" name="Line 16"/>
          <p:cNvSpPr>
            <a:spLocks noChangeShapeType="1"/>
          </p:cNvSpPr>
          <p:nvPr/>
        </p:nvSpPr>
        <p:spPr bwMode="auto">
          <a:xfrm>
            <a:off x="1668277" y="3230913"/>
            <a:ext cx="595797" cy="1588"/>
          </a:xfrm>
          <a:prstGeom prst="line">
            <a:avLst/>
          </a:prstGeom>
          <a:noFill/>
          <a:ln w="38100">
            <a:solidFill>
              <a:schemeClr val="tx1"/>
            </a:solidFill>
            <a:round/>
            <a:headEnd type="none" w="sm" len="sm"/>
            <a:tailEnd type="stealth" w="med" len="lg"/>
          </a:ln>
        </p:spPr>
        <p:txBody>
          <a:bodyPr wrap="none" anchor="ctr"/>
          <a:lstStyle/>
          <a:p>
            <a:endParaRPr lang="en-US">
              <a:solidFill>
                <a:srgbClr val="FFFF00"/>
              </a:solidFill>
            </a:endParaRPr>
          </a:p>
        </p:txBody>
      </p:sp>
      <p:sp>
        <p:nvSpPr>
          <p:cNvPr id="18" name="Line 17"/>
          <p:cNvSpPr>
            <a:spLocks noChangeShapeType="1"/>
          </p:cNvSpPr>
          <p:nvPr/>
        </p:nvSpPr>
        <p:spPr bwMode="auto">
          <a:xfrm>
            <a:off x="3276600" y="2895600"/>
            <a:ext cx="0" cy="625475"/>
          </a:xfrm>
          <a:prstGeom prst="line">
            <a:avLst/>
          </a:prstGeom>
          <a:noFill/>
          <a:ln w="12699">
            <a:solidFill>
              <a:schemeClr val="tx1"/>
            </a:solidFill>
            <a:round/>
            <a:headEnd type="none" w="sm" len="sm"/>
            <a:tailEnd type="none" w="sm" len="sm"/>
          </a:ln>
        </p:spPr>
        <p:txBody>
          <a:bodyPr wrap="none" anchor="ctr"/>
          <a:lstStyle/>
          <a:p>
            <a:endParaRPr lang="en-US">
              <a:solidFill>
                <a:srgbClr val="FFFF00"/>
              </a:solidFill>
            </a:endParaRPr>
          </a:p>
        </p:txBody>
      </p:sp>
      <p:sp>
        <p:nvSpPr>
          <p:cNvPr id="20" name="TextBox 19"/>
          <p:cNvSpPr txBox="1"/>
          <p:nvPr/>
        </p:nvSpPr>
        <p:spPr>
          <a:xfrm>
            <a:off x="2667000" y="2987675"/>
            <a:ext cx="304800" cy="369332"/>
          </a:xfrm>
          <a:prstGeom prst="rect">
            <a:avLst/>
          </a:prstGeom>
          <a:solidFill>
            <a:schemeClr val="accent4">
              <a:lumMod val="10000"/>
            </a:schemeClr>
          </a:solidFill>
        </p:spPr>
        <p:txBody>
          <a:bodyPr wrap="square" rtlCol="0">
            <a:spAutoFit/>
          </a:bodyPr>
          <a:lstStyle/>
          <a:p>
            <a:r>
              <a:rPr lang="en-US" dirty="0">
                <a:solidFill>
                  <a:srgbClr val="FFFF00"/>
                </a:solidFill>
              </a:rPr>
              <a:t>1</a:t>
            </a:r>
          </a:p>
        </p:txBody>
      </p:sp>
      <p:sp>
        <p:nvSpPr>
          <p:cNvPr id="21" name="TextBox 20"/>
          <p:cNvSpPr txBox="1"/>
          <p:nvPr/>
        </p:nvSpPr>
        <p:spPr>
          <a:xfrm>
            <a:off x="4800600" y="2987675"/>
            <a:ext cx="304800" cy="369332"/>
          </a:xfrm>
          <a:prstGeom prst="rect">
            <a:avLst/>
          </a:prstGeom>
          <a:solidFill>
            <a:schemeClr val="accent4">
              <a:lumMod val="10000"/>
            </a:schemeClr>
          </a:solidFill>
        </p:spPr>
        <p:txBody>
          <a:bodyPr wrap="square" rtlCol="0">
            <a:spAutoFit/>
          </a:bodyPr>
          <a:lstStyle/>
          <a:p>
            <a:r>
              <a:rPr lang="en-US" dirty="0">
                <a:solidFill>
                  <a:srgbClr val="FFFF00"/>
                </a:solidFill>
              </a:rPr>
              <a:t>3</a:t>
            </a:r>
          </a:p>
        </p:txBody>
      </p:sp>
      <p:sp>
        <p:nvSpPr>
          <p:cNvPr id="22" name="TextBox 21"/>
          <p:cNvSpPr txBox="1"/>
          <p:nvPr/>
        </p:nvSpPr>
        <p:spPr>
          <a:xfrm>
            <a:off x="7162800" y="2987675"/>
            <a:ext cx="304800" cy="369332"/>
          </a:xfrm>
          <a:prstGeom prst="rect">
            <a:avLst/>
          </a:prstGeom>
          <a:solidFill>
            <a:schemeClr val="accent4">
              <a:lumMod val="10000"/>
            </a:schemeClr>
          </a:solidFill>
        </p:spPr>
        <p:txBody>
          <a:bodyPr wrap="square" rtlCol="0">
            <a:spAutoFit/>
          </a:bodyPr>
          <a:lstStyle/>
          <a:p>
            <a:r>
              <a:rPr lang="en-US" dirty="0">
                <a:solidFill>
                  <a:srgbClr val="FFFF00"/>
                </a:solidFill>
              </a:rPr>
              <a:t>5</a:t>
            </a:r>
          </a:p>
        </p:txBody>
      </p:sp>
      <p:cxnSp>
        <p:nvCxnSpPr>
          <p:cNvPr id="24" name="Straight Connector 23"/>
          <p:cNvCxnSpPr>
            <a:endCxn id="13" idx="1"/>
          </p:cNvCxnSpPr>
          <p:nvPr/>
        </p:nvCxnSpPr>
        <p:spPr bwMode="auto">
          <a:xfrm flipH="1">
            <a:off x="7848601" y="2895600"/>
            <a:ext cx="838200" cy="625475"/>
          </a:xfrm>
          <a:prstGeom prst="line">
            <a:avLst/>
          </a:prstGeom>
          <a:solidFill>
            <a:schemeClr val="accent1"/>
          </a:solidFill>
          <a:ln w="38100" cap="flat" cmpd="sng" algn="ctr">
            <a:solidFill>
              <a:schemeClr val="tx1"/>
            </a:solidFill>
            <a:prstDash val="solid"/>
            <a:round/>
            <a:headEnd type="none" w="med" len="med"/>
            <a:tailEnd type="none" w="med" len="med"/>
          </a:ln>
          <a:effectLst/>
        </p:spPr>
      </p:cxnSp>
      <p:sp>
        <p:nvSpPr>
          <p:cNvPr id="23" name="Line 14"/>
          <p:cNvSpPr>
            <a:spLocks noChangeShapeType="1"/>
          </p:cNvSpPr>
          <p:nvPr/>
        </p:nvSpPr>
        <p:spPr bwMode="auto">
          <a:xfrm>
            <a:off x="6172200" y="4251325"/>
            <a:ext cx="563563" cy="1588"/>
          </a:xfrm>
          <a:prstGeom prst="line">
            <a:avLst/>
          </a:prstGeom>
          <a:noFill/>
          <a:ln w="38100">
            <a:solidFill>
              <a:schemeClr val="tx1"/>
            </a:solidFill>
            <a:round/>
            <a:headEnd type="none" w="sm" len="sm"/>
            <a:tailEnd type="stealth" w="med" len="lg"/>
          </a:ln>
        </p:spPr>
        <p:txBody>
          <a:bodyPr wrap="none" anchor="ctr"/>
          <a:lstStyle/>
          <a:p>
            <a:endParaRPr lang="en-US">
              <a:solidFill>
                <a:srgbClr val="FFFF00"/>
              </a:solidFill>
            </a:endParaRPr>
          </a:p>
        </p:txBody>
      </p:sp>
      <p:sp>
        <p:nvSpPr>
          <p:cNvPr id="25" name="Line 15"/>
          <p:cNvSpPr>
            <a:spLocks noChangeShapeType="1"/>
          </p:cNvSpPr>
          <p:nvPr/>
        </p:nvSpPr>
        <p:spPr bwMode="auto">
          <a:xfrm>
            <a:off x="3962400" y="4251325"/>
            <a:ext cx="487363" cy="1588"/>
          </a:xfrm>
          <a:prstGeom prst="line">
            <a:avLst/>
          </a:prstGeom>
          <a:noFill/>
          <a:ln w="38100">
            <a:solidFill>
              <a:schemeClr val="tx1"/>
            </a:solidFill>
            <a:round/>
            <a:headEnd type="none" w="sm" len="sm"/>
            <a:tailEnd type="stealth" w="med" len="lg"/>
          </a:ln>
        </p:spPr>
        <p:txBody>
          <a:bodyPr wrap="none" anchor="ctr"/>
          <a:lstStyle/>
          <a:p>
            <a:endParaRPr lang="en-US">
              <a:solidFill>
                <a:srgbClr val="FFFF00"/>
              </a:solidFill>
            </a:endParaRPr>
          </a:p>
        </p:txBody>
      </p:sp>
      <p:sp>
        <p:nvSpPr>
          <p:cNvPr id="26" name="Rectangle 25"/>
          <p:cNvSpPr>
            <a:spLocks noChangeArrowheads="1"/>
          </p:cNvSpPr>
          <p:nvPr/>
        </p:nvSpPr>
        <p:spPr bwMode="auto">
          <a:xfrm>
            <a:off x="186967" y="4069056"/>
            <a:ext cx="1582164" cy="308419"/>
          </a:xfrm>
          <a:prstGeom prst="rect">
            <a:avLst/>
          </a:prstGeom>
          <a:solidFill>
            <a:schemeClr val="accent4">
              <a:lumMod val="10000"/>
            </a:schemeClr>
          </a:solidFill>
          <a:ln w="9525">
            <a:noFill/>
            <a:miter lim="800000"/>
            <a:headEnd/>
            <a:tailEnd/>
          </a:ln>
        </p:spPr>
        <p:txBody>
          <a:bodyPr wrap="none" lIns="92075" tIns="46038" rIns="92075" bIns="46038">
            <a:spAutoFit/>
          </a:bodyPr>
          <a:lstStyle/>
          <a:p>
            <a:r>
              <a:rPr lang="en-US" sz="1400" dirty="0">
                <a:solidFill>
                  <a:srgbClr val="FFFF00"/>
                </a:solidFill>
                <a:latin typeface="Courier New" pitchFamily="49" charset="0"/>
              </a:rPr>
              <a:t>San Francisco</a:t>
            </a:r>
          </a:p>
        </p:txBody>
      </p:sp>
      <p:sp>
        <p:nvSpPr>
          <p:cNvPr id="27" name="Line 5"/>
          <p:cNvSpPr>
            <a:spLocks noChangeShapeType="1"/>
          </p:cNvSpPr>
          <p:nvPr/>
        </p:nvSpPr>
        <p:spPr bwMode="auto">
          <a:xfrm>
            <a:off x="5480050" y="4265613"/>
            <a:ext cx="639763" cy="1587"/>
          </a:xfrm>
          <a:prstGeom prst="line">
            <a:avLst/>
          </a:prstGeom>
          <a:noFill/>
          <a:ln w="12699">
            <a:solidFill>
              <a:schemeClr val="tx1"/>
            </a:solidFill>
            <a:round/>
            <a:headEnd type="none" w="sm" len="sm"/>
            <a:tailEnd type="stealth" w="med" len="lg"/>
          </a:ln>
        </p:spPr>
        <p:txBody>
          <a:bodyPr wrap="none" anchor="ctr"/>
          <a:lstStyle/>
          <a:p>
            <a:endParaRPr lang="en-US">
              <a:solidFill>
                <a:srgbClr val="FFFF00"/>
              </a:solidFill>
            </a:endParaRPr>
          </a:p>
        </p:txBody>
      </p:sp>
      <p:grpSp>
        <p:nvGrpSpPr>
          <p:cNvPr id="28" name="Group 27"/>
          <p:cNvGrpSpPr>
            <a:grpSpLocks/>
          </p:cNvGrpSpPr>
          <p:nvPr/>
        </p:nvGrpSpPr>
        <p:grpSpPr bwMode="auto">
          <a:xfrm>
            <a:off x="6735763" y="3946525"/>
            <a:ext cx="1874837" cy="625475"/>
            <a:chOff x="4003" y="2400"/>
            <a:chExt cx="1181" cy="394"/>
          </a:xfrm>
          <a:solidFill>
            <a:schemeClr val="accent4">
              <a:lumMod val="10000"/>
            </a:schemeClr>
          </a:solidFill>
        </p:grpSpPr>
        <p:sp>
          <p:nvSpPr>
            <p:cNvPr id="29" name="Rectangle 28"/>
            <p:cNvSpPr>
              <a:spLocks noChangeArrowheads="1"/>
            </p:cNvSpPr>
            <p:nvPr/>
          </p:nvSpPr>
          <p:spPr bwMode="auto">
            <a:xfrm>
              <a:off x="4003" y="2400"/>
              <a:ext cx="1181" cy="376"/>
            </a:xfrm>
            <a:prstGeom prst="rect">
              <a:avLst/>
            </a:prstGeom>
            <a:grpFill/>
            <a:ln w="12699">
              <a:solidFill>
                <a:schemeClr val="tx1"/>
              </a:solidFill>
              <a:miter lim="800000"/>
              <a:headEnd/>
              <a:tailEnd/>
            </a:ln>
          </p:spPr>
          <p:txBody>
            <a:bodyPr wrap="none" anchor="ctr"/>
            <a:lstStyle/>
            <a:p>
              <a:endParaRPr lang="en-US">
                <a:solidFill>
                  <a:srgbClr val="FFFF00"/>
                </a:solidFill>
              </a:endParaRPr>
            </a:p>
          </p:txBody>
        </p:sp>
        <p:sp>
          <p:nvSpPr>
            <p:cNvPr id="30" name="Line 8"/>
            <p:cNvSpPr>
              <a:spLocks noChangeShapeType="1"/>
            </p:cNvSpPr>
            <p:nvPr/>
          </p:nvSpPr>
          <p:spPr bwMode="auto">
            <a:xfrm>
              <a:off x="4656" y="2400"/>
              <a:ext cx="0" cy="394"/>
            </a:xfrm>
            <a:prstGeom prst="line">
              <a:avLst/>
            </a:prstGeom>
            <a:grpFill/>
            <a:ln w="12699">
              <a:solidFill>
                <a:schemeClr val="tx1"/>
              </a:solidFill>
              <a:round/>
              <a:headEnd type="none" w="sm" len="sm"/>
              <a:tailEnd type="none" w="sm" len="sm"/>
            </a:ln>
          </p:spPr>
          <p:txBody>
            <a:bodyPr wrap="none" anchor="ctr"/>
            <a:lstStyle/>
            <a:p>
              <a:endParaRPr lang="en-US">
                <a:solidFill>
                  <a:srgbClr val="FFFF00"/>
                </a:solidFill>
              </a:endParaRPr>
            </a:p>
          </p:txBody>
        </p:sp>
      </p:grpSp>
      <p:sp>
        <p:nvSpPr>
          <p:cNvPr id="31" name="Rectangle 30"/>
          <p:cNvSpPr>
            <a:spLocks noChangeArrowheads="1"/>
          </p:cNvSpPr>
          <p:nvPr/>
        </p:nvSpPr>
        <p:spPr bwMode="auto">
          <a:xfrm>
            <a:off x="4419600" y="3946525"/>
            <a:ext cx="1874838" cy="596900"/>
          </a:xfrm>
          <a:prstGeom prst="rect">
            <a:avLst/>
          </a:prstGeom>
          <a:solidFill>
            <a:schemeClr val="accent4">
              <a:lumMod val="10000"/>
            </a:schemeClr>
          </a:solidFill>
          <a:ln w="12699">
            <a:solidFill>
              <a:schemeClr val="tx1"/>
            </a:solidFill>
            <a:miter lim="800000"/>
            <a:headEnd/>
            <a:tailEnd/>
          </a:ln>
        </p:spPr>
        <p:txBody>
          <a:bodyPr wrap="none" anchor="ctr"/>
          <a:lstStyle/>
          <a:p>
            <a:endParaRPr lang="en-US">
              <a:solidFill>
                <a:srgbClr val="FFFF00"/>
              </a:solidFill>
            </a:endParaRPr>
          </a:p>
        </p:txBody>
      </p:sp>
      <p:sp>
        <p:nvSpPr>
          <p:cNvPr id="32" name="Line 10"/>
          <p:cNvSpPr>
            <a:spLocks noChangeShapeType="1"/>
          </p:cNvSpPr>
          <p:nvPr/>
        </p:nvSpPr>
        <p:spPr bwMode="auto">
          <a:xfrm>
            <a:off x="5456238" y="3946525"/>
            <a:ext cx="0" cy="625475"/>
          </a:xfrm>
          <a:prstGeom prst="line">
            <a:avLst/>
          </a:prstGeom>
          <a:noFill/>
          <a:ln w="12699">
            <a:solidFill>
              <a:schemeClr val="tx1"/>
            </a:solidFill>
            <a:round/>
            <a:headEnd type="none" w="sm" len="sm"/>
            <a:tailEnd type="none" w="sm" len="sm"/>
          </a:ln>
        </p:spPr>
        <p:txBody>
          <a:bodyPr wrap="none" anchor="ctr"/>
          <a:lstStyle/>
          <a:p>
            <a:endParaRPr lang="en-US">
              <a:solidFill>
                <a:srgbClr val="FFFF00"/>
              </a:solidFill>
            </a:endParaRPr>
          </a:p>
        </p:txBody>
      </p:sp>
      <p:sp>
        <p:nvSpPr>
          <p:cNvPr id="33" name="Rectangle 32"/>
          <p:cNvSpPr>
            <a:spLocks noChangeArrowheads="1"/>
          </p:cNvSpPr>
          <p:nvPr/>
        </p:nvSpPr>
        <p:spPr bwMode="auto">
          <a:xfrm>
            <a:off x="2209800" y="3946525"/>
            <a:ext cx="1874838" cy="609600"/>
          </a:xfrm>
          <a:prstGeom prst="rect">
            <a:avLst/>
          </a:prstGeom>
          <a:solidFill>
            <a:schemeClr val="accent4">
              <a:lumMod val="10000"/>
            </a:schemeClr>
          </a:solidFill>
          <a:ln w="12699">
            <a:solidFill>
              <a:schemeClr val="tx1"/>
            </a:solidFill>
            <a:miter lim="800000"/>
            <a:headEnd/>
            <a:tailEnd/>
          </a:ln>
        </p:spPr>
        <p:txBody>
          <a:bodyPr wrap="none" anchor="ctr"/>
          <a:lstStyle/>
          <a:p>
            <a:endParaRPr lang="en-US">
              <a:solidFill>
                <a:srgbClr val="FFFF00"/>
              </a:solidFill>
            </a:endParaRPr>
          </a:p>
        </p:txBody>
      </p:sp>
      <p:sp>
        <p:nvSpPr>
          <p:cNvPr id="34" name="Line 12"/>
          <p:cNvSpPr>
            <a:spLocks noChangeShapeType="1"/>
          </p:cNvSpPr>
          <p:nvPr/>
        </p:nvSpPr>
        <p:spPr bwMode="auto">
          <a:xfrm>
            <a:off x="7772400" y="3946525"/>
            <a:ext cx="0" cy="625475"/>
          </a:xfrm>
          <a:prstGeom prst="line">
            <a:avLst/>
          </a:prstGeom>
          <a:noFill/>
          <a:ln w="12699">
            <a:solidFill>
              <a:schemeClr val="tx1"/>
            </a:solidFill>
            <a:round/>
            <a:headEnd type="none" w="sm" len="sm"/>
            <a:tailEnd type="none" w="sm" len="sm"/>
          </a:ln>
        </p:spPr>
        <p:txBody>
          <a:bodyPr wrap="none" anchor="ctr"/>
          <a:lstStyle/>
          <a:p>
            <a:endParaRPr lang="en-US">
              <a:solidFill>
                <a:srgbClr val="FFFF00"/>
              </a:solidFill>
            </a:endParaRPr>
          </a:p>
        </p:txBody>
      </p:sp>
      <p:sp>
        <p:nvSpPr>
          <p:cNvPr id="35" name="Line 16"/>
          <p:cNvSpPr>
            <a:spLocks noChangeShapeType="1"/>
          </p:cNvSpPr>
          <p:nvPr/>
        </p:nvSpPr>
        <p:spPr bwMode="auto">
          <a:xfrm>
            <a:off x="1828800" y="4251325"/>
            <a:ext cx="411163" cy="1588"/>
          </a:xfrm>
          <a:prstGeom prst="line">
            <a:avLst/>
          </a:prstGeom>
          <a:noFill/>
          <a:ln w="38100">
            <a:solidFill>
              <a:schemeClr val="tx1"/>
            </a:solidFill>
            <a:round/>
            <a:headEnd type="none" w="sm" len="sm"/>
            <a:tailEnd type="stealth" w="med" len="lg"/>
          </a:ln>
        </p:spPr>
        <p:txBody>
          <a:bodyPr wrap="none" anchor="ctr"/>
          <a:lstStyle/>
          <a:p>
            <a:endParaRPr lang="en-US">
              <a:solidFill>
                <a:srgbClr val="FFFF00"/>
              </a:solidFill>
            </a:endParaRPr>
          </a:p>
        </p:txBody>
      </p:sp>
      <p:sp>
        <p:nvSpPr>
          <p:cNvPr id="36" name="Line 17"/>
          <p:cNvSpPr>
            <a:spLocks noChangeShapeType="1"/>
          </p:cNvSpPr>
          <p:nvPr/>
        </p:nvSpPr>
        <p:spPr bwMode="auto">
          <a:xfrm>
            <a:off x="3200400" y="3946525"/>
            <a:ext cx="0" cy="625475"/>
          </a:xfrm>
          <a:prstGeom prst="line">
            <a:avLst/>
          </a:prstGeom>
          <a:noFill/>
          <a:ln w="12699">
            <a:solidFill>
              <a:schemeClr val="tx1"/>
            </a:solidFill>
            <a:round/>
            <a:headEnd type="none" w="sm" len="sm"/>
            <a:tailEnd type="none" w="sm" len="sm"/>
          </a:ln>
        </p:spPr>
        <p:txBody>
          <a:bodyPr wrap="none" anchor="ctr"/>
          <a:lstStyle/>
          <a:p>
            <a:endParaRPr lang="en-US">
              <a:solidFill>
                <a:srgbClr val="FFFF00"/>
              </a:solidFill>
            </a:endParaRPr>
          </a:p>
        </p:txBody>
      </p:sp>
      <p:sp>
        <p:nvSpPr>
          <p:cNvPr id="37" name="TextBox 36"/>
          <p:cNvSpPr txBox="1"/>
          <p:nvPr/>
        </p:nvSpPr>
        <p:spPr>
          <a:xfrm>
            <a:off x="2590800" y="4038600"/>
            <a:ext cx="304800" cy="369332"/>
          </a:xfrm>
          <a:prstGeom prst="rect">
            <a:avLst/>
          </a:prstGeom>
          <a:solidFill>
            <a:schemeClr val="accent4">
              <a:lumMod val="10000"/>
            </a:schemeClr>
          </a:solidFill>
        </p:spPr>
        <p:txBody>
          <a:bodyPr wrap="square" rtlCol="0">
            <a:spAutoFit/>
          </a:bodyPr>
          <a:lstStyle/>
          <a:p>
            <a:r>
              <a:rPr lang="en-US" dirty="0">
                <a:solidFill>
                  <a:srgbClr val="FFFF00"/>
                </a:solidFill>
              </a:rPr>
              <a:t>0</a:t>
            </a:r>
          </a:p>
        </p:txBody>
      </p:sp>
      <p:sp>
        <p:nvSpPr>
          <p:cNvPr id="38" name="TextBox 37"/>
          <p:cNvSpPr txBox="1"/>
          <p:nvPr/>
        </p:nvSpPr>
        <p:spPr>
          <a:xfrm>
            <a:off x="4724400" y="4038600"/>
            <a:ext cx="304800" cy="369332"/>
          </a:xfrm>
          <a:prstGeom prst="rect">
            <a:avLst/>
          </a:prstGeom>
          <a:solidFill>
            <a:schemeClr val="accent4">
              <a:lumMod val="10000"/>
            </a:schemeClr>
          </a:solidFill>
        </p:spPr>
        <p:txBody>
          <a:bodyPr wrap="square" rtlCol="0">
            <a:spAutoFit/>
          </a:bodyPr>
          <a:lstStyle/>
          <a:p>
            <a:r>
              <a:rPr lang="en-US" dirty="0">
                <a:solidFill>
                  <a:srgbClr val="FFFF00"/>
                </a:solidFill>
              </a:rPr>
              <a:t>2</a:t>
            </a:r>
          </a:p>
        </p:txBody>
      </p:sp>
      <p:sp>
        <p:nvSpPr>
          <p:cNvPr id="39" name="TextBox 38"/>
          <p:cNvSpPr txBox="1"/>
          <p:nvPr/>
        </p:nvSpPr>
        <p:spPr>
          <a:xfrm>
            <a:off x="7086600" y="4038600"/>
            <a:ext cx="304800" cy="369332"/>
          </a:xfrm>
          <a:prstGeom prst="rect">
            <a:avLst/>
          </a:prstGeom>
          <a:solidFill>
            <a:schemeClr val="accent4">
              <a:lumMod val="10000"/>
            </a:schemeClr>
          </a:solidFill>
        </p:spPr>
        <p:txBody>
          <a:bodyPr wrap="square" rtlCol="0">
            <a:spAutoFit/>
          </a:bodyPr>
          <a:lstStyle/>
          <a:p>
            <a:r>
              <a:rPr lang="en-US" dirty="0">
                <a:solidFill>
                  <a:srgbClr val="FFFF00"/>
                </a:solidFill>
              </a:rPr>
              <a:t>3</a:t>
            </a:r>
          </a:p>
        </p:txBody>
      </p:sp>
      <p:cxnSp>
        <p:nvCxnSpPr>
          <p:cNvPr id="40" name="Straight Connector 39"/>
          <p:cNvCxnSpPr>
            <a:endCxn id="34" idx="1"/>
          </p:cNvCxnSpPr>
          <p:nvPr/>
        </p:nvCxnSpPr>
        <p:spPr bwMode="auto">
          <a:xfrm flipH="1">
            <a:off x="7772401" y="3946525"/>
            <a:ext cx="838199" cy="625475"/>
          </a:xfrm>
          <a:prstGeom prst="line">
            <a:avLst/>
          </a:prstGeom>
          <a:solidFill>
            <a:schemeClr val="accent1"/>
          </a:solidFill>
          <a:ln w="38100" cap="flat" cmpd="sng" algn="ctr">
            <a:solidFill>
              <a:schemeClr val="tx1"/>
            </a:solidFill>
            <a:prstDash val="solid"/>
            <a:round/>
            <a:headEnd type="none" w="med" len="med"/>
            <a:tailEnd type="none" w="med" len="med"/>
          </a:ln>
          <a:effectLst/>
        </p:spPr>
      </p:cxn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Date Placeholder 3"/>
          <p:cNvSpPr>
            <a:spLocks noGrp="1"/>
          </p:cNvSpPr>
          <p:nvPr>
            <p:ph type="dt" sz="half" idx="10"/>
          </p:nvPr>
        </p:nvSpPr>
        <p:spPr/>
        <p:txBody>
          <a:bodyPr/>
          <a:lstStyle/>
          <a:p>
            <a:fld id="{D7CE42FE-D0C2-4B06-9C8F-79C4C761D5ED}" type="datetime1">
              <a:rPr lang="en-US"/>
              <a:pPr/>
              <a:t>3/8/2018</a:t>
            </a:fld>
            <a:endParaRPr lang="en-US"/>
          </a:p>
        </p:txBody>
      </p:sp>
      <p:sp>
        <p:nvSpPr>
          <p:cNvPr id="77" name="Slide Number Placeholder 5"/>
          <p:cNvSpPr>
            <a:spLocks noGrp="1"/>
          </p:cNvSpPr>
          <p:nvPr>
            <p:ph type="sldNum" sz="quarter" idx="12"/>
          </p:nvPr>
        </p:nvSpPr>
        <p:spPr/>
        <p:txBody>
          <a:bodyPr/>
          <a:lstStyle/>
          <a:p>
            <a:fld id="{4EC764F9-86D7-45EC-975E-F9B7D5AE3631}" type="slidenum">
              <a:rPr lang="en-US"/>
              <a:pPr/>
              <a:t>42</a:t>
            </a:fld>
            <a:endParaRPr lang="en-US"/>
          </a:p>
        </p:txBody>
      </p:sp>
      <p:sp>
        <p:nvSpPr>
          <p:cNvPr id="1536074" name="Oval 74"/>
          <p:cNvSpPr>
            <a:spLocks noChangeArrowheads="1"/>
          </p:cNvSpPr>
          <p:nvPr/>
        </p:nvSpPr>
        <p:spPr bwMode="auto">
          <a:xfrm>
            <a:off x="3733800" y="2438400"/>
            <a:ext cx="5029200" cy="457200"/>
          </a:xfrm>
          <a:prstGeom prst="ellipse">
            <a:avLst/>
          </a:prstGeom>
          <a:solidFill>
            <a:srgbClr val="000000"/>
          </a:solidFill>
          <a:ln w="9525">
            <a:solidFill>
              <a:schemeClr val="tx1"/>
            </a:solidFill>
            <a:round/>
            <a:headEnd/>
            <a:tailEnd/>
          </a:ln>
          <a:effectLst/>
        </p:spPr>
        <p:txBody>
          <a:bodyPr wrap="none" anchor="ctr"/>
          <a:lstStyle/>
          <a:p>
            <a:endParaRPr lang="en-US"/>
          </a:p>
        </p:txBody>
      </p:sp>
      <p:sp>
        <p:nvSpPr>
          <p:cNvPr id="1536072" name="Oval 72"/>
          <p:cNvSpPr>
            <a:spLocks noChangeArrowheads="1"/>
          </p:cNvSpPr>
          <p:nvPr/>
        </p:nvSpPr>
        <p:spPr bwMode="auto">
          <a:xfrm>
            <a:off x="3581400" y="5638800"/>
            <a:ext cx="5029200" cy="457200"/>
          </a:xfrm>
          <a:prstGeom prst="ellipse">
            <a:avLst/>
          </a:prstGeom>
          <a:solidFill>
            <a:srgbClr val="000000"/>
          </a:solidFill>
          <a:ln w="9525">
            <a:solidFill>
              <a:schemeClr val="tx1"/>
            </a:solidFill>
            <a:round/>
            <a:headEnd/>
            <a:tailEnd/>
          </a:ln>
          <a:effectLst/>
        </p:spPr>
        <p:txBody>
          <a:bodyPr wrap="none" anchor="ctr"/>
          <a:lstStyle/>
          <a:p>
            <a:endParaRPr lang="en-US"/>
          </a:p>
        </p:txBody>
      </p:sp>
      <p:sp>
        <p:nvSpPr>
          <p:cNvPr id="1536002" name="Rectangle 2"/>
          <p:cNvSpPr>
            <a:spLocks noGrp="1" noChangeArrowheads="1"/>
          </p:cNvSpPr>
          <p:nvPr>
            <p:ph type="title"/>
          </p:nvPr>
        </p:nvSpPr>
        <p:spPr>
          <a:xfrm>
            <a:off x="457200" y="277813"/>
            <a:ext cx="8153400" cy="823912"/>
          </a:xfrm>
        </p:spPr>
        <p:txBody>
          <a:bodyPr/>
          <a:lstStyle/>
          <a:p>
            <a:r>
              <a:rPr lang="en-US" dirty="0"/>
              <a:t>Adjacency List Structure</a:t>
            </a:r>
          </a:p>
        </p:txBody>
      </p:sp>
      <p:sp>
        <p:nvSpPr>
          <p:cNvPr id="1536003" name="Rectangle 3"/>
          <p:cNvSpPr>
            <a:spLocks noGrp="1" noChangeArrowheads="1"/>
          </p:cNvSpPr>
          <p:nvPr>
            <p:ph type="body" idx="1"/>
          </p:nvPr>
        </p:nvSpPr>
        <p:spPr>
          <a:xfrm>
            <a:off x="381000" y="1671638"/>
            <a:ext cx="3352800" cy="4114800"/>
          </a:xfrm>
        </p:spPr>
        <p:txBody>
          <a:bodyPr/>
          <a:lstStyle/>
          <a:p>
            <a:pPr>
              <a:lnSpc>
                <a:spcPct val="80000"/>
              </a:lnSpc>
            </a:pPr>
            <a:r>
              <a:rPr lang="en-US" sz="2400" dirty="0">
                <a:effectLst/>
              </a:rPr>
              <a:t>Vertex objects </a:t>
            </a:r>
            <a:r>
              <a:rPr lang="en-US" sz="2400" b="1" i="1" dirty="0">
                <a:solidFill>
                  <a:srgbClr val="FFFF00"/>
                </a:solidFill>
                <a:effectLst/>
              </a:rPr>
              <a:t>v</a:t>
            </a:r>
            <a:r>
              <a:rPr lang="en-US" sz="2400" dirty="0">
                <a:effectLst/>
              </a:rPr>
              <a:t> hold a reference to a collection</a:t>
            </a:r>
            <a:r>
              <a:rPr lang="en-US" sz="2400" b="1" i="1" dirty="0">
                <a:solidFill>
                  <a:srgbClr val="FFFF00"/>
                </a:solidFill>
                <a:effectLst/>
              </a:rPr>
              <a:t> I(v),</a:t>
            </a:r>
            <a:r>
              <a:rPr lang="en-US" sz="2400" dirty="0">
                <a:effectLst/>
              </a:rPr>
              <a:t> the incidence collection of </a:t>
            </a:r>
            <a:r>
              <a:rPr lang="en-US" sz="2400" b="1" i="1" dirty="0">
                <a:solidFill>
                  <a:srgbClr val="FFFF00"/>
                </a:solidFill>
                <a:effectLst/>
              </a:rPr>
              <a:t>v</a:t>
            </a:r>
            <a:r>
              <a:rPr lang="en-US" sz="2400" dirty="0">
                <a:effectLst/>
              </a:rPr>
              <a:t>, whose elements store references to the edges incident of v</a:t>
            </a:r>
          </a:p>
          <a:p>
            <a:pPr>
              <a:lnSpc>
                <a:spcPct val="80000"/>
              </a:lnSpc>
            </a:pPr>
            <a:r>
              <a:rPr lang="en-US" sz="2400" dirty="0">
                <a:effectLst/>
              </a:rPr>
              <a:t>Edge objects with vertices </a:t>
            </a:r>
            <a:r>
              <a:rPr lang="en-US" sz="2400" b="1" i="1" dirty="0">
                <a:solidFill>
                  <a:srgbClr val="FFFF00"/>
                </a:solidFill>
                <a:effectLst/>
              </a:rPr>
              <a:t>v</a:t>
            </a:r>
            <a:r>
              <a:rPr lang="en-US" sz="2400" dirty="0">
                <a:effectLst/>
              </a:rPr>
              <a:t> and </a:t>
            </a:r>
            <a:r>
              <a:rPr lang="en-US" sz="2400" b="1" i="1" dirty="0">
                <a:solidFill>
                  <a:srgbClr val="FFFF00"/>
                </a:solidFill>
                <a:effectLst/>
              </a:rPr>
              <a:t>w</a:t>
            </a:r>
            <a:r>
              <a:rPr lang="en-US" sz="2400" dirty="0">
                <a:effectLst/>
              </a:rPr>
              <a:t> hold references to the entries associated with </a:t>
            </a:r>
            <a:r>
              <a:rPr lang="en-US" sz="2400" b="1" i="1" dirty="0">
                <a:solidFill>
                  <a:srgbClr val="FFFF00"/>
                </a:solidFill>
                <a:effectLst/>
              </a:rPr>
              <a:t>I(v) and I(w)</a:t>
            </a:r>
            <a:r>
              <a:rPr lang="en-US" sz="2400" dirty="0">
                <a:effectLst/>
              </a:rPr>
              <a:t> </a:t>
            </a:r>
          </a:p>
        </p:txBody>
      </p:sp>
      <p:cxnSp>
        <p:nvCxnSpPr>
          <p:cNvPr id="1536004" name="AutoShape 4"/>
          <p:cNvCxnSpPr>
            <a:cxnSpLocks noChangeShapeType="1"/>
            <a:stCxn id="1536019" idx="2"/>
            <a:endCxn id="1536018" idx="6"/>
          </p:cNvCxnSpPr>
          <p:nvPr/>
        </p:nvCxnSpPr>
        <p:spPr bwMode="auto">
          <a:xfrm flipH="1">
            <a:off x="4760913" y="5886450"/>
            <a:ext cx="2733675" cy="0"/>
          </a:xfrm>
          <a:prstGeom prst="straightConnector1">
            <a:avLst/>
          </a:prstGeom>
          <a:noFill/>
          <a:ln w="28575">
            <a:solidFill>
              <a:schemeClr val="tx1"/>
            </a:solidFill>
            <a:round/>
            <a:headEnd/>
            <a:tailEnd/>
          </a:ln>
          <a:effectLst/>
        </p:spPr>
      </p:cxnSp>
      <p:cxnSp>
        <p:nvCxnSpPr>
          <p:cNvPr id="1536005" name="AutoShape 5"/>
          <p:cNvCxnSpPr>
            <a:cxnSpLocks noChangeShapeType="1"/>
            <a:stCxn id="1536015" idx="2"/>
            <a:endCxn id="1536013" idx="6"/>
          </p:cNvCxnSpPr>
          <p:nvPr/>
        </p:nvCxnSpPr>
        <p:spPr bwMode="auto">
          <a:xfrm flipH="1">
            <a:off x="4757738" y="2686050"/>
            <a:ext cx="2940050" cy="0"/>
          </a:xfrm>
          <a:prstGeom prst="straightConnector1">
            <a:avLst/>
          </a:prstGeom>
          <a:noFill/>
          <a:ln w="28575">
            <a:solidFill>
              <a:schemeClr val="tx1"/>
            </a:solidFill>
            <a:round/>
            <a:headEnd/>
            <a:tailEnd/>
          </a:ln>
          <a:effectLst/>
        </p:spPr>
      </p:cxnSp>
      <p:sp>
        <p:nvSpPr>
          <p:cNvPr id="1536006" name="Oval 6"/>
          <p:cNvSpPr>
            <a:spLocks noChangeArrowheads="1"/>
          </p:cNvSpPr>
          <p:nvPr/>
        </p:nvSpPr>
        <p:spPr bwMode="auto">
          <a:xfrm>
            <a:off x="5173663" y="1519238"/>
            <a:ext cx="304800" cy="304800"/>
          </a:xfrm>
          <a:prstGeom prst="ellipse">
            <a:avLst/>
          </a:prstGeom>
          <a:solidFill>
            <a:schemeClr val="accent1"/>
          </a:solidFill>
          <a:ln w="19050">
            <a:solidFill>
              <a:schemeClr val="tx1"/>
            </a:solidFill>
            <a:round/>
            <a:headEnd/>
            <a:tailEnd/>
          </a:ln>
          <a:effectLst/>
        </p:spPr>
        <p:txBody>
          <a:bodyPr wrap="none" anchor="ctr"/>
          <a:lstStyle/>
          <a:p>
            <a:pPr algn="ctr" eaLnBrk="1" hangingPunct="1"/>
            <a:r>
              <a:rPr lang="en-US">
                <a:latin typeface="Tahoma" pitchFamily="34" charset="0"/>
              </a:rPr>
              <a:t>u</a:t>
            </a:r>
          </a:p>
        </p:txBody>
      </p:sp>
      <p:sp>
        <p:nvSpPr>
          <p:cNvPr id="1536007" name="Oval 7"/>
          <p:cNvSpPr>
            <a:spLocks noChangeArrowheads="1"/>
          </p:cNvSpPr>
          <p:nvPr/>
        </p:nvSpPr>
        <p:spPr bwMode="auto">
          <a:xfrm>
            <a:off x="6084888" y="1143000"/>
            <a:ext cx="304800" cy="304800"/>
          </a:xfrm>
          <a:prstGeom prst="ellipse">
            <a:avLst/>
          </a:prstGeom>
          <a:solidFill>
            <a:schemeClr val="accent1"/>
          </a:solidFill>
          <a:ln w="19050">
            <a:solidFill>
              <a:schemeClr val="tx1"/>
            </a:solidFill>
            <a:round/>
            <a:headEnd/>
            <a:tailEnd/>
          </a:ln>
          <a:effectLst/>
        </p:spPr>
        <p:txBody>
          <a:bodyPr wrap="none" anchor="ctr"/>
          <a:lstStyle/>
          <a:p>
            <a:pPr algn="ctr" eaLnBrk="1" hangingPunct="1"/>
            <a:r>
              <a:rPr lang="en-US">
                <a:latin typeface="Tahoma" pitchFamily="34" charset="0"/>
              </a:rPr>
              <a:t>v</a:t>
            </a:r>
          </a:p>
        </p:txBody>
      </p:sp>
      <p:sp>
        <p:nvSpPr>
          <p:cNvPr id="1536008" name="Oval 8"/>
          <p:cNvSpPr>
            <a:spLocks noChangeArrowheads="1"/>
          </p:cNvSpPr>
          <p:nvPr/>
        </p:nvSpPr>
        <p:spPr bwMode="auto">
          <a:xfrm>
            <a:off x="7002463" y="1519238"/>
            <a:ext cx="304800" cy="304800"/>
          </a:xfrm>
          <a:prstGeom prst="ellipse">
            <a:avLst/>
          </a:prstGeom>
          <a:solidFill>
            <a:schemeClr val="accent1"/>
          </a:solidFill>
          <a:ln w="19050">
            <a:solidFill>
              <a:schemeClr val="tx1"/>
            </a:solidFill>
            <a:round/>
            <a:headEnd/>
            <a:tailEnd/>
          </a:ln>
          <a:effectLst/>
        </p:spPr>
        <p:txBody>
          <a:bodyPr wrap="none" anchor="ctr"/>
          <a:lstStyle/>
          <a:p>
            <a:pPr algn="ctr" eaLnBrk="1" hangingPunct="1"/>
            <a:r>
              <a:rPr lang="en-US">
                <a:latin typeface="Tahoma" pitchFamily="34" charset="0"/>
              </a:rPr>
              <a:t>w</a:t>
            </a:r>
          </a:p>
        </p:txBody>
      </p:sp>
      <p:cxnSp>
        <p:nvCxnSpPr>
          <p:cNvPr id="1536009" name="AutoShape 9"/>
          <p:cNvCxnSpPr>
            <a:cxnSpLocks noChangeShapeType="1"/>
            <a:stCxn id="1536007" idx="5"/>
            <a:endCxn id="1536008" idx="1"/>
          </p:cNvCxnSpPr>
          <p:nvPr/>
        </p:nvCxnSpPr>
        <p:spPr bwMode="auto">
          <a:xfrm>
            <a:off x="6345238" y="1412875"/>
            <a:ext cx="701675" cy="141288"/>
          </a:xfrm>
          <a:prstGeom prst="straightConnector1">
            <a:avLst/>
          </a:prstGeom>
          <a:noFill/>
          <a:ln w="19050">
            <a:solidFill>
              <a:schemeClr val="tx1"/>
            </a:solidFill>
            <a:round/>
            <a:headEnd/>
            <a:tailEnd/>
          </a:ln>
          <a:effectLst/>
        </p:spPr>
      </p:cxnSp>
      <p:cxnSp>
        <p:nvCxnSpPr>
          <p:cNvPr id="1536010" name="AutoShape 10"/>
          <p:cNvCxnSpPr>
            <a:cxnSpLocks noChangeShapeType="1"/>
            <a:stCxn id="1536007" idx="3"/>
            <a:endCxn id="1536006" idx="7"/>
          </p:cNvCxnSpPr>
          <p:nvPr/>
        </p:nvCxnSpPr>
        <p:spPr bwMode="auto">
          <a:xfrm flipH="1">
            <a:off x="5434013" y="1412875"/>
            <a:ext cx="695325" cy="141288"/>
          </a:xfrm>
          <a:prstGeom prst="straightConnector1">
            <a:avLst/>
          </a:prstGeom>
          <a:noFill/>
          <a:ln w="19050">
            <a:solidFill>
              <a:schemeClr val="tx1"/>
            </a:solidFill>
            <a:round/>
            <a:headEnd/>
            <a:tailEnd/>
          </a:ln>
          <a:effectLst/>
        </p:spPr>
      </p:cxnSp>
      <p:sp>
        <p:nvSpPr>
          <p:cNvPr id="1536011" name="Text Box 11"/>
          <p:cNvSpPr txBox="1">
            <a:spLocks noChangeArrowheads="1"/>
          </p:cNvSpPr>
          <p:nvPr/>
        </p:nvSpPr>
        <p:spPr bwMode="auto">
          <a:xfrm>
            <a:off x="5629275" y="1143000"/>
            <a:ext cx="304800" cy="366713"/>
          </a:xfrm>
          <a:prstGeom prst="rect">
            <a:avLst/>
          </a:prstGeom>
          <a:noFill/>
          <a:ln w="19050">
            <a:noFill/>
            <a:miter lim="800000"/>
            <a:headEnd/>
            <a:tailEnd/>
          </a:ln>
          <a:effectLst/>
        </p:spPr>
        <p:txBody>
          <a:bodyPr wrap="none">
            <a:spAutoFit/>
          </a:bodyPr>
          <a:lstStyle/>
          <a:p>
            <a:pPr algn="ctr" eaLnBrk="1" hangingPunct="1"/>
            <a:r>
              <a:rPr lang="en-US">
                <a:latin typeface="Tahoma" pitchFamily="34" charset="0"/>
              </a:rPr>
              <a:t>a</a:t>
            </a:r>
          </a:p>
        </p:txBody>
      </p:sp>
      <p:sp>
        <p:nvSpPr>
          <p:cNvPr id="1536012" name="Text Box 12"/>
          <p:cNvSpPr txBox="1">
            <a:spLocks noChangeArrowheads="1"/>
          </p:cNvSpPr>
          <p:nvPr/>
        </p:nvSpPr>
        <p:spPr bwMode="auto">
          <a:xfrm>
            <a:off x="6540500" y="1143000"/>
            <a:ext cx="311150" cy="366713"/>
          </a:xfrm>
          <a:prstGeom prst="rect">
            <a:avLst/>
          </a:prstGeom>
          <a:noFill/>
          <a:ln w="19050">
            <a:noFill/>
            <a:miter lim="800000"/>
            <a:headEnd/>
            <a:tailEnd/>
          </a:ln>
          <a:effectLst/>
        </p:spPr>
        <p:txBody>
          <a:bodyPr wrap="none">
            <a:spAutoFit/>
          </a:bodyPr>
          <a:lstStyle/>
          <a:p>
            <a:pPr algn="ctr" eaLnBrk="1" hangingPunct="1"/>
            <a:r>
              <a:rPr lang="en-US">
                <a:latin typeface="Tahoma" pitchFamily="34" charset="0"/>
              </a:rPr>
              <a:t>b</a:t>
            </a:r>
          </a:p>
        </p:txBody>
      </p:sp>
      <p:sp>
        <p:nvSpPr>
          <p:cNvPr id="1536013" name="Oval 13"/>
          <p:cNvSpPr>
            <a:spLocks noChangeArrowheads="1"/>
          </p:cNvSpPr>
          <p:nvPr/>
        </p:nvSpPr>
        <p:spPr bwMode="auto">
          <a:xfrm>
            <a:off x="4443413" y="2533650"/>
            <a:ext cx="304800" cy="304800"/>
          </a:xfrm>
          <a:prstGeom prst="ellipse">
            <a:avLst/>
          </a:prstGeom>
          <a:solidFill>
            <a:schemeClr val="accent1"/>
          </a:solidFill>
          <a:ln w="19050">
            <a:solidFill>
              <a:schemeClr val="tx1"/>
            </a:solidFill>
            <a:round/>
            <a:headEnd/>
            <a:tailEnd/>
          </a:ln>
          <a:effectLst/>
        </p:spPr>
        <p:txBody>
          <a:bodyPr wrap="none" anchor="ctr"/>
          <a:lstStyle/>
          <a:p>
            <a:pPr algn="ctr" eaLnBrk="1" hangingPunct="1"/>
            <a:endParaRPr lang="en-US">
              <a:latin typeface="Tahoma" pitchFamily="34" charset="0"/>
            </a:endParaRPr>
          </a:p>
        </p:txBody>
      </p:sp>
      <p:sp>
        <p:nvSpPr>
          <p:cNvPr id="1536014" name="Oval 14"/>
          <p:cNvSpPr>
            <a:spLocks noChangeArrowheads="1"/>
          </p:cNvSpPr>
          <p:nvPr/>
        </p:nvSpPr>
        <p:spPr bwMode="auto">
          <a:xfrm>
            <a:off x="6057900" y="2533650"/>
            <a:ext cx="304800" cy="304800"/>
          </a:xfrm>
          <a:prstGeom prst="ellipse">
            <a:avLst/>
          </a:prstGeom>
          <a:solidFill>
            <a:schemeClr val="accent1"/>
          </a:solidFill>
          <a:ln w="19050">
            <a:solidFill>
              <a:schemeClr val="tx1"/>
            </a:solidFill>
            <a:round/>
            <a:headEnd/>
            <a:tailEnd/>
          </a:ln>
          <a:effectLst/>
        </p:spPr>
        <p:txBody>
          <a:bodyPr wrap="none" anchor="ctr"/>
          <a:lstStyle/>
          <a:p>
            <a:pPr algn="ctr" eaLnBrk="1" hangingPunct="1"/>
            <a:endParaRPr lang="en-US">
              <a:latin typeface="Tahoma" pitchFamily="34" charset="0"/>
            </a:endParaRPr>
          </a:p>
        </p:txBody>
      </p:sp>
      <p:sp>
        <p:nvSpPr>
          <p:cNvPr id="1536015" name="Oval 15"/>
          <p:cNvSpPr>
            <a:spLocks noChangeArrowheads="1"/>
          </p:cNvSpPr>
          <p:nvPr/>
        </p:nvSpPr>
        <p:spPr bwMode="auto">
          <a:xfrm>
            <a:off x="7707313" y="2533650"/>
            <a:ext cx="304800" cy="304800"/>
          </a:xfrm>
          <a:prstGeom prst="ellipse">
            <a:avLst/>
          </a:prstGeom>
          <a:solidFill>
            <a:schemeClr val="accent1"/>
          </a:solidFill>
          <a:ln w="19050">
            <a:solidFill>
              <a:schemeClr val="tx1"/>
            </a:solidFill>
            <a:round/>
            <a:headEnd/>
            <a:tailEnd/>
          </a:ln>
          <a:effectLst/>
        </p:spPr>
        <p:txBody>
          <a:bodyPr wrap="none" anchor="ctr"/>
          <a:lstStyle/>
          <a:p>
            <a:pPr algn="ctr" eaLnBrk="1" hangingPunct="1"/>
            <a:endParaRPr lang="en-US">
              <a:latin typeface="Tahoma" pitchFamily="34" charset="0"/>
            </a:endParaRPr>
          </a:p>
        </p:txBody>
      </p:sp>
      <p:sp>
        <p:nvSpPr>
          <p:cNvPr id="1536016" name="Rectangle 16"/>
          <p:cNvSpPr>
            <a:spLocks noChangeArrowheads="1"/>
          </p:cNvSpPr>
          <p:nvPr/>
        </p:nvSpPr>
        <p:spPr bwMode="auto">
          <a:xfrm>
            <a:off x="4672013" y="4983163"/>
            <a:ext cx="219075" cy="446087"/>
          </a:xfrm>
          <a:prstGeom prst="rect">
            <a:avLst/>
          </a:prstGeom>
          <a:solidFill>
            <a:schemeClr val="folHlink"/>
          </a:solidFill>
          <a:ln w="19050">
            <a:solidFill>
              <a:schemeClr val="tx1"/>
            </a:solidFill>
            <a:miter lim="800000"/>
            <a:headEnd/>
            <a:tailEnd/>
          </a:ln>
          <a:effectLst/>
        </p:spPr>
        <p:txBody>
          <a:bodyPr wrap="none" anchor="ctr"/>
          <a:lstStyle/>
          <a:p>
            <a:endParaRPr lang="en-US"/>
          </a:p>
        </p:txBody>
      </p:sp>
      <p:sp>
        <p:nvSpPr>
          <p:cNvPr id="1536017" name="Rectangle 17"/>
          <p:cNvSpPr>
            <a:spLocks noChangeArrowheads="1"/>
          </p:cNvSpPr>
          <p:nvPr/>
        </p:nvSpPr>
        <p:spPr bwMode="auto">
          <a:xfrm>
            <a:off x="4891088" y="4983163"/>
            <a:ext cx="314325" cy="446087"/>
          </a:xfrm>
          <a:prstGeom prst="rect">
            <a:avLst/>
          </a:prstGeom>
          <a:solidFill>
            <a:schemeClr val="folHlink"/>
          </a:solidFill>
          <a:ln w="19050">
            <a:solidFill>
              <a:schemeClr val="tx1"/>
            </a:solidFill>
            <a:miter lim="800000"/>
            <a:headEnd/>
            <a:tailEnd/>
          </a:ln>
          <a:effectLst/>
        </p:spPr>
        <p:txBody>
          <a:bodyPr wrap="none" anchor="ctr"/>
          <a:lstStyle/>
          <a:p>
            <a:pPr algn="ctr" eaLnBrk="1" hangingPunct="1"/>
            <a:r>
              <a:rPr lang="en-US">
                <a:latin typeface="Tahoma" pitchFamily="34" charset="0"/>
              </a:rPr>
              <a:t>a</a:t>
            </a:r>
          </a:p>
        </p:txBody>
      </p:sp>
      <p:sp>
        <p:nvSpPr>
          <p:cNvPr id="1536018" name="Oval 18"/>
          <p:cNvSpPr>
            <a:spLocks noChangeArrowheads="1"/>
          </p:cNvSpPr>
          <p:nvPr/>
        </p:nvSpPr>
        <p:spPr bwMode="auto">
          <a:xfrm>
            <a:off x="4446588" y="5734050"/>
            <a:ext cx="304800" cy="304800"/>
          </a:xfrm>
          <a:prstGeom prst="ellipse">
            <a:avLst/>
          </a:prstGeom>
          <a:solidFill>
            <a:schemeClr val="folHlink"/>
          </a:solidFill>
          <a:ln w="19050">
            <a:solidFill>
              <a:schemeClr val="tx1"/>
            </a:solidFill>
            <a:round/>
            <a:headEnd/>
            <a:tailEnd/>
          </a:ln>
          <a:effectLst/>
        </p:spPr>
        <p:txBody>
          <a:bodyPr wrap="none" anchor="ctr"/>
          <a:lstStyle/>
          <a:p>
            <a:pPr algn="ctr" eaLnBrk="1" hangingPunct="1"/>
            <a:endParaRPr lang="en-US">
              <a:latin typeface="Tahoma" pitchFamily="34" charset="0"/>
            </a:endParaRPr>
          </a:p>
        </p:txBody>
      </p:sp>
      <p:sp>
        <p:nvSpPr>
          <p:cNvPr id="1536019" name="Oval 19"/>
          <p:cNvSpPr>
            <a:spLocks noChangeArrowheads="1"/>
          </p:cNvSpPr>
          <p:nvPr/>
        </p:nvSpPr>
        <p:spPr bwMode="auto">
          <a:xfrm>
            <a:off x="7504113" y="5734050"/>
            <a:ext cx="304800" cy="304800"/>
          </a:xfrm>
          <a:prstGeom prst="ellipse">
            <a:avLst/>
          </a:prstGeom>
          <a:solidFill>
            <a:schemeClr val="folHlink"/>
          </a:solidFill>
          <a:ln w="19050">
            <a:solidFill>
              <a:schemeClr val="tx1"/>
            </a:solidFill>
            <a:round/>
            <a:headEnd/>
            <a:tailEnd/>
          </a:ln>
          <a:effectLst/>
        </p:spPr>
        <p:txBody>
          <a:bodyPr wrap="none" anchor="ctr"/>
          <a:lstStyle/>
          <a:p>
            <a:pPr algn="ctr" eaLnBrk="1" hangingPunct="1"/>
            <a:endParaRPr lang="en-US">
              <a:latin typeface="Tahoma" pitchFamily="34" charset="0"/>
            </a:endParaRPr>
          </a:p>
        </p:txBody>
      </p:sp>
      <p:cxnSp>
        <p:nvCxnSpPr>
          <p:cNvPr id="1536020" name="AutoShape 20"/>
          <p:cNvCxnSpPr>
            <a:cxnSpLocks noChangeShapeType="1"/>
            <a:endCxn id="1536016" idx="2"/>
          </p:cNvCxnSpPr>
          <p:nvPr/>
        </p:nvCxnSpPr>
        <p:spPr bwMode="auto">
          <a:xfrm flipV="1">
            <a:off x="4598988" y="5438775"/>
            <a:ext cx="182562" cy="455613"/>
          </a:xfrm>
          <a:prstGeom prst="straightConnector1">
            <a:avLst/>
          </a:prstGeom>
          <a:noFill/>
          <a:ln w="19050">
            <a:solidFill>
              <a:schemeClr val="tx1"/>
            </a:solidFill>
            <a:round/>
            <a:headEnd type="oval" w="med" len="med"/>
            <a:tailEnd type="triangle" w="med" len="med"/>
          </a:ln>
          <a:effectLst/>
        </p:spPr>
      </p:cxnSp>
      <p:cxnSp>
        <p:nvCxnSpPr>
          <p:cNvPr id="1536021" name="AutoShape 21"/>
          <p:cNvCxnSpPr>
            <a:cxnSpLocks noChangeShapeType="1"/>
            <a:endCxn id="1536057" idx="2"/>
          </p:cNvCxnSpPr>
          <p:nvPr/>
        </p:nvCxnSpPr>
        <p:spPr bwMode="auto">
          <a:xfrm flipV="1">
            <a:off x="7651750" y="5427663"/>
            <a:ext cx="234950" cy="454025"/>
          </a:xfrm>
          <a:prstGeom prst="straightConnector1">
            <a:avLst/>
          </a:prstGeom>
          <a:noFill/>
          <a:ln w="19050">
            <a:solidFill>
              <a:schemeClr val="tx1"/>
            </a:solidFill>
            <a:round/>
            <a:headEnd type="oval" w="med" len="med"/>
            <a:tailEnd type="triangle" w="med" len="med"/>
          </a:ln>
          <a:effectLst/>
        </p:spPr>
      </p:cxnSp>
      <p:sp>
        <p:nvSpPr>
          <p:cNvPr id="1536022" name="Rectangle 22"/>
          <p:cNvSpPr>
            <a:spLocks noChangeArrowheads="1"/>
          </p:cNvSpPr>
          <p:nvPr/>
        </p:nvSpPr>
        <p:spPr bwMode="auto">
          <a:xfrm>
            <a:off x="4614863" y="3205163"/>
            <a:ext cx="314325" cy="314325"/>
          </a:xfrm>
          <a:prstGeom prst="rect">
            <a:avLst/>
          </a:prstGeom>
          <a:solidFill>
            <a:schemeClr val="accent1"/>
          </a:solidFill>
          <a:ln w="19050">
            <a:solidFill>
              <a:schemeClr val="tx1"/>
            </a:solidFill>
            <a:miter lim="800000"/>
            <a:headEnd/>
            <a:tailEnd/>
          </a:ln>
          <a:effectLst/>
        </p:spPr>
        <p:txBody>
          <a:bodyPr wrap="none" anchor="ctr"/>
          <a:lstStyle/>
          <a:p>
            <a:pPr algn="ctr" eaLnBrk="1" hangingPunct="1"/>
            <a:r>
              <a:rPr lang="en-US">
                <a:latin typeface="Tahoma" pitchFamily="34" charset="0"/>
              </a:rPr>
              <a:t>u</a:t>
            </a:r>
          </a:p>
        </p:txBody>
      </p:sp>
      <p:sp>
        <p:nvSpPr>
          <p:cNvPr id="1536023" name="Rectangle 23"/>
          <p:cNvSpPr>
            <a:spLocks noChangeArrowheads="1"/>
          </p:cNvSpPr>
          <p:nvPr/>
        </p:nvSpPr>
        <p:spPr bwMode="auto">
          <a:xfrm>
            <a:off x="6221413" y="3205163"/>
            <a:ext cx="314325" cy="314325"/>
          </a:xfrm>
          <a:prstGeom prst="rect">
            <a:avLst/>
          </a:prstGeom>
          <a:solidFill>
            <a:schemeClr val="accent1"/>
          </a:solidFill>
          <a:ln w="19050">
            <a:solidFill>
              <a:schemeClr val="tx1"/>
            </a:solidFill>
            <a:miter lim="800000"/>
            <a:headEnd/>
            <a:tailEnd/>
          </a:ln>
          <a:effectLst/>
        </p:spPr>
        <p:txBody>
          <a:bodyPr wrap="none" anchor="ctr"/>
          <a:lstStyle/>
          <a:p>
            <a:pPr algn="ctr" eaLnBrk="1" hangingPunct="1"/>
            <a:r>
              <a:rPr lang="en-US">
                <a:latin typeface="Tahoma" pitchFamily="34" charset="0"/>
              </a:rPr>
              <a:t>v</a:t>
            </a:r>
          </a:p>
        </p:txBody>
      </p:sp>
      <p:sp>
        <p:nvSpPr>
          <p:cNvPr id="1536024" name="Rectangle 24"/>
          <p:cNvSpPr>
            <a:spLocks noChangeArrowheads="1"/>
          </p:cNvSpPr>
          <p:nvPr/>
        </p:nvSpPr>
        <p:spPr bwMode="auto">
          <a:xfrm>
            <a:off x="7862888" y="3200400"/>
            <a:ext cx="314325" cy="314325"/>
          </a:xfrm>
          <a:prstGeom prst="rect">
            <a:avLst/>
          </a:prstGeom>
          <a:solidFill>
            <a:schemeClr val="accent1"/>
          </a:solidFill>
          <a:ln w="19050">
            <a:solidFill>
              <a:schemeClr val="tx1"/>
            </a:solidFill>
            <a:miter lim="800000"/>
            <a:headEnd/>
            <a:tailEnd/>
          </a:ln>
          <a:effectLst/>
        </p:spPr>
        <p:txBody>
          <a:bodyPr wrap="none" anchor="ctr"/>
          <a:lstStyle/>
          <a:p>
            <a:pPr algn="ctr" eaLnBrk="1" hangingPunct="1"/>
            <a:r>
              <a:rPr lang="en-US">
                <a:latin typeface="Tahoma" pitchFamily="34" charset="0"/>
              </a:rPr>
              <a:t>w</a:t>
            </a:r>
          </a:p>
        </p:txBody>
      </p:sp>
      <p:cxnSp>
        <p:nvCxnSpPr>
          <p:cNvPr id="1536025" name="AutoShape 25"/>
          <p:cNvCxnSpPr>
            <a:cxnSpLocks noChangeShapeType="1"/>
            <a:endCxn id="1536022" idx="0"/>
          </p:cNvCxnSpPr>
          <p:nvPr/>
        </p:nvCxnSpPr>
        <p:spPr bwMode="auto">
          <a:xfrm>
            <a:off x="4591050" y="2681288"/>
            <a:ext cx="180975" cy="514350"/>
          </a:xfrm>
          <a:prstGeom prst="straightConnector1">
            <a:avLst/>
          </a:prstGeom>
          <a:noFill/>
          <a:ln w="19050">
            <a:solidFill>
              <a:schemeClr val="tx1"/>
            </a:solidFill>
            <a:round/>
            <a:headEnd type="oval" w="med" len="med"/>
            <a:tailEnd type="triangle" w="med" len="med"/>
          </a:ln>
          <a:effectLst/>
        </p:spPr>
      </p:cxnSp>
      <p:cxnSp>
        <p:nvCxnSpPr>
          <p:cNvPr id="1536026" name="AutoShape 26"/>
          <p:cNvCxnSpPr>
            <a:cxnSpLocks noChangeShapeType="1"/>
            <a:endCxn id="1536023" idx="0"/>
          </p:cNvCxnSpPr>
          <p:nvPr/>
        </p:nvCxnSpPr>
        <p:spPr bwMode="auto">
          <a:xfrm>
            <a:off x="6205538" y="2681288"/>
            <a:ext cx="173037" cy="514350"/>
          </a:xfrm>
          <a:prstGeom prst="straightConnector1">
            <a:avLst/>
          </a:prstGeom>
          <a:noFill/>
          <a:ln w="19050">
            <a:solidFill>
              <a:schemeClr val="tx1"/>
            </a:solidFill>
            <a:round/>
            <a:headEnd type="oval" w="med" len="med"/>
            <a:tailEnd type="triangle" w="med" len="med"/>
          </a:ln>
          <a:effectLst/>
        </p:spPr>
      </p:cxnSp>
      <p:cxnSp>
        <p:nvCxnSpPr>
          <p:cNvPr id="1536027" name="AutoShape 27"/>
          <p:cNvCxnSpPr>
            <a:cxnSpLocks noChangeShapeType="1"/>
            <a:endCxn id="1536024" idx="0"/>
          </p:cNvCxnSpPr>
          <p:nvPr/>
        </p:nvCxnSpPr>
        <p:spPr bwMode="auto">
          <a:xfrm>
            <a:off x="7859713" y="2686050"/>
            <a:ext cx="160337" cy="504825"/>
          </a:xfrm>
          <a:prstGeom prst="straightConnector1">
            <a:avLst/>
          </a:prstGeom>
          <a:noFill/>
          <a:ln w="19050">
            <a:solidFill>
              <a:schemeClr val="tx1"/>
            </a:solidFill>
            <a:round/>
            <a:headEnd type="oval" w="med" len="med"/>
            <a:tailEnd type="triangle" w="med" len="med"/>
          </a:ln>
          <a:effectLst/>
        </p:spPr>
      </p:cxnSp>
      <p:sp>
        <p:nvSpPr>
          <p:cNvPr id="1536028" name="Freeform 28"/>
          <p:cNvSpPr>
            <a:spLocks/>
          </p:cNvSpPr>
          <p:nvPr/>
        </p:nvSpPr>
        <p:spPr bwMode="auto">
          <a:xfrm>
            <a:off x="4762500" y="3357563"/>
            <a:ext cx="823913" cy="1747837"/>
          </a:xfrm>
          <a:custGeom>
            <a:avLst/>
            <a:gdLst/>
            <a:ahLst/>
            <a:cxnLst>
              <a:cxn ang="0">
                <a:pos x="3" y="1101"/>
              </a:cxn>
              <a:cxn ang="0">
                <a:pos x="108" y="687"/>
              </a:cxn>
              <a:cxn ang="0">
                <a:pos x="183" y="227"/>
              </a:cxn>
              <a:cxn ang="0">
                <a:pos x="519" y="0"/>
              </a:cxn>
            </a:cxnLst>
            <a:rect l="0" t="0" r="r" b="b"/>
            <a:pathLst>
              <a:path w="519" h="1101">
                <a:moveTo>
                  <a:pt x="3" y="1101"/>
                </a:moveTo>
                <a:cubicBezTo>
                  <a:pt x="20" y="1032"/>
                  <a:pt x="0" y="798"/>
                  <a:pt x="108" y="687"/>
                </a:cubicBezTo>
                <a:cubicBezTo>
                  <a:pt x="216" y="576"/>
                  <a:pt x="115" y="341"/>
                  <a:pt x="183" y="227"/>
                </a:cubicBezTo>
                <a:cubicBezTo>
                  <a:pt x="251" y="113"/>
                  <a:pt x="449" y="47"/>
                  <a:pt x="519" y="0"/>
                </a:cubicBezTo>
              </a:path>
            </a:pathLst>
          </a:custGeom>
          <a:noFill/>
          <a:ln w="19050" cap="flat" cmpd="sng">
            <a:solidFill>
              <a:schemeClr val="tx1"/>
            </a:solidFill>
            <a:prstDash val="solid"/>
            <a:round/>
            <a:headEnd type="oval" w="med" len="med"/>
            <a:tailEnd type="triangle" w="med" len="med"/>
          </a:ln>
          <a:effectLst/>
        </p:spPr>
        <p:txBody>
          <a:bodyPr wrap="none" anchor="ctr"/>
          <a:lstStyle/>
          <a:p>
            <a:endParaRPr lang="en-US"/>
          </a:p>
        </p:txBody>
      </p:sp>
      <p:sp>
        <p:nvSpPr>
          <p:cNvPr id="1536029" name="Rectangle 29"/>
          <p:cNvSpPr>
            <a:spLocks noChangeArrowheads="1"/>
          </p:cNvSpPr>
          <p:nvPr/>
        </p:nvSpPr>
        <p:spPr bwMode="auto">
          <a:xfrm>
            <a:off x="4300538" y="3205163"/>
            <a:ext cx="314325" cy="314325"/>
          </a:xfrm>
          <a:prstGeom prst="rect">
            <a:avLst/>
          </a:prstGeom>
          <a:solidFill>
            <a:schemeClr val="accent1"/>
          </a:solidFill>
          <a:ln w="19050">
            <a:solidFill>
              <a:schemeClr val="tx1"/>
            </a:solidFill>
            <a:miter lim="800000"/>
            <a:headEnd/>
            <a:tailEnd/>
          </a:ln>
          <a:effectLst/>
        </p:spPr>
        <p:txBody>
          <a:bodyPr wrap="none" anchor="ctr"/>
          <a:lstStyle/>
          <a:p>
            <a:pPr algn="ctr" eaLnBrk="1" hangingPunct="1"/>
            <a:endParaRPr lang="en-US">
              <a:latin typeface="Tahoma" pitchFamily="34" charset="0"/>
            </a:endParaRPr>
          </a:p>
        </p:txBody>
      </p:sp>
      <p:sp>
        <p:nvSpPr>
          <p:cNvPr id="1536030" name="Line 30"/>
          <p:cNvSpPr>
            <a:spLocks noChangeShapeType="1"/>
          </p:cNvSpPr>
          <p:nvPr/>
        </p:nvSpPr>
        <p:spPr bwMode="auto">
          <a:xfrm flipV="1">
            <a:off x="4446588" y="2838450"/>
            <a:ext cx="104775" cy="533400"/>
          </a:xfrm>
          <a:prstGeom prst="line">
            <a:avLst/>
          </a:prstGeom>
          <a:noFill/>
          <a:ln w="19050">
            <a:solidFill>
              <a:schemeClr val="tx1"/>
            </a:solidFill>
            <a:round/>
            <a:headEnd type="oval" w="med" len="med"/>
            <a:tailEnd type="triangle" w="med" len="med"/>
          </a:ln>
          <a:effectLst/>
        </p:spPr>
        <p:txBody>
          <a:bodyPr wrap="none" anchor="ctr"/>
          <a:lstStyle/>
          <a:p>
            <a:endParaRPr lang="en-US"/>
          </a:p>
        </p:txBody>
      </p:sp>
      <p:sp>
        <p:nvSpPr>
          <p:cNvPr id="1536031" name="Rectangle 31"/>
          <p:cNvSpPr>
            <a:spLocks noChangeArrowheads="1"/>
          </p:cNvSpPr>
          <p:nvPr/>
        </p:nvSpPr>
        <p:spPr bwMode="auto">
          <a:xfrm>
            <a:off x="5922963" y="3205163"/>
            <a:ext cx="314325" cy="314325"/>
          </a:xfrm>
          <a:prstGeom prst="rect">
            <a:avLst/>
          </a:prstGeom>
          <a:solidFill>
            <a:schemeClr val="accent1"/>
          </a:solidFill>
          <a:ln w="19050">
            <a:solidFill>
              <a:schemeClr val="tx1"/>
            </a:solidFill>
            <a:miter lim="800000"/>
            <a:headEnd/>
            <a:tailEnd/>
          </a:ln>
          <a:effectLst/>
        </p:spPr>
        <p:txBody>
          <a:bodyPr wrap="none" anchor="ctr"/>
          <a:lstStyle/>
          <a:p>
            <a:pPr algn="ctr" eaLnBrk="1" hangingPunct="1"/>
            <a:endParaRPr lang="en-US">
              <a:latin typeface="Tahoma" pitchFamily="34" charset="0"/>
            </a:endParaRPr>
          </a:p>
        </p:txBody>
      </p:sp>
      <p:sp>
        <p:nvSpPr>
          <p:cNvPr id="1536032" name="Line 32"/>
          <p:cNvSpPr>
            <a:spLocks noChangeShapeType="1"/>
          </p:cNvSpPr>
          <p:nvPr/>
        </p:nvSpPr>
        <p:spPr bwMode="auto">
          <a:xfrm flipV="1">
            <a:off x="6061075" y="2828925"/>
            <a:ext cx="93663" cy="533400"/>
          </a:xfrm>
          <a:prstGeom prst="line">
            <a:avLst/>
          </a:prstGeom>
          <a:noFill/>
          <a:ln w="19050">
            <a:solidFill>
              <a:schemeClr val="tx1"/>
            </a:solidFill>
            <a:round/>
            <a:headEnd type="oval" w="med" len="med"/>
            <a:tailEnd type="triangle" w="med" len="med"/>
          </a:ln>
          <a:effectLst/>
        </p:spPr>
        <p:txBody>
          <a:bodyPr wrap="none" anchor="ctr"/>
          <a:lstStyle/>
          <a:p>
            <a:endParaRPr lang="en-US"/>
          </a:p>
        </p:txBody>
      </p:sp>
      <p:sp>
        <p:nvSpPr>
          <p:cNvPr id="1536033" name="Rectangle 33"/>
          <p:cNvSpPr>
            <a:spLocks noChangeArrowheads="1"/>
          </p:cNvSpPr>
          <p:nvPr/>
        </p:nvSpPr>
        <p:spPr bwMode="auto">
          <a:xfrm>
            <a:off x="7553325" y="3200400"/>
            <a:ext cx="314325" cy="314325"/>
          </a:xfrm>
          <a:prstGeom prst="rect">
            <a:avLst/>
          </a:prstGeom>
          <a:solidFill>
            <a:schemeClr val="accent1"/>
          </a:solidFill>
          <a:ln w="19050">
            <a:solidFill>
              <a:schemeClr val="tx1"/>
            </a:solidFill>
            <a:miter lim="800000"/>
            <a:headEnd/>
            <a:tailEnd/>
          </a:ln>
          <a:effectLst/>
        </p:spPr>
        <p:txBody>
          <a:bodyPr wrap="none" anchor="ctr"/>
          <a:lstStyle/>
          <a:p>
            <a:pPr algn="ctr" eaLnBrk="1" hangingPunct="1"/>
            <a:endParaRPr lang="en-US">
              <a:latin typeface="Tahoma" pitchFamily="34" charset="0"/>
            </a:endParaRPr>
          </a:p>
        </p:txBody>
      </p:sp>
      <p:sp>
        <p:nvSpPr>
          <p:cNvPr id="1536034" name="Line 34"/>
          <p:cNvSpPr>
            <a:spLocks noChangeShapeType="1"/>
          </p:cNvSpPr>
          <p:nvPr/>
        </p:nvSpPr>
        <p:spPr bwMode="auto">
          <a:xfrm flipV="1">
            <a:off x="7710488" y="2824163"/>
            <a:ext cx="44450" cy="533400"/>
          </a:xfrm>
          <a:prstGeom prst="line">
            <a:avLst/>
          </a:prstGeom>
          <a:noFill/>
          <a:ln w="19050">
            <a:solidFill>
              <a:schemeClr val="tx1"/>
            </a:solidFill>
            <a:round/>
            <a:headEnd type="oval" w="med" len="med"/>
            <a:tailEnd type="triangle" w="med" len="med"/>
          </a:ln>
          <a:effectLst/>
        </p:spPr>
        <p:txBody>
          <a:bodyPr wrap="none" anchor="ctr"/>
          <a:lstStyle/>
          <a:p>
            <a:endParaRPr lang="en-US"/>
          </a:p>
        </p:txBody>
      </p:sp>
      <p:sp>
        <p:nvSpPr>
          <p:cNvPr id="1536035" name="Rectangle 35"/>
          <p:cNvSpPr>
            <a:spLocks noChangeArrowheads="1"/>
          </p:cNvSpPr>
          <p:nvPr/>
        </p:nvSpPr>
        <p:spPr bwMode="auto">
          <a:xfrm>
            <a:off x="4452938" y="4983163"/>
            <a:ext cx="219075" cy="446087"/>
          </a:xfrm>
          <a:prstGeom prst="rect">
            <a:avLst/>
          </a:prstGeom>
          <a:solidFill>
            <a:schemeClr val="folHlink"/>
          </a:solidFill>
          <a:ln w="19050">
            <a:solidFill>
              <a:schemeClr val="tx1"/>
            </a:solidFill>
            <a:miter lim="800000"/>
            <a:headEnd/>
            <a:tailEnd/>
          </a:ln>
          <a:effectLst/>
        </p:spPr>
        <p:txBody>
          <a:bodyPr wrap="none" anchor="ctr"/>
          <a:lstStyle/>
          <a:p>
            <a:endParaRPr lang="en-US"/>
          </a:p>
        </p:txBody>
      </p:sp>
      <p:sp>
        <p:nvSpPr>
          <p:cNvPr id="1536036" name="Freeform 36"/>
          <p:cNvSpPr>
            <a:spLocks/>
          </p:cNvSpPr>
          <p:nvPr/>
        </p:nvSpPr>
        <p:spPr bwMode="auto">
          <a:xfrm>
            <a:off x="4276725" y="3519488"/>
            <a:ext cx="485775" cy="1581150"/>
          </a:xfrm>
          <a:custGeom>
            <a:avLst/>
            <a:gdLst/>
            <a:ahLst/>
            <a:cxnLst>
              <a:cxn ang="0">
                <a:pos x="177" y="996"/>
              </a:cxn>
              <a:cxn ang="0">
                <a:pos x="153" y="465"/>
              </a:cxn>
              <a:cxn ang="0">
                <a:pos x="132" y="0"/>
              </a:cxn>
            </a:cxnLst>
            <a:rect l="0" t="0" r="r" b="b"/>
            <a:pathLst>
              <a:path w="306" h="996">
                <a:moveTo>
                  <a:pt x="177" y="996"/>
                </a:moveTo>
                <a:cubicBezTo>
                  <a:pt x="173" y="908"/>
                  <a:pt x="306" y="606"/>
                  <a:pt x="153" y="465"/>
                </a:cubicBezTo>
                <a:cubicBezTo>
                  <a:pt x="0" y="324"/>
                  <a:pt x="137" y="97"/>
                  <a:pt x="132" y="0"/>
                </a:cubicBezTo>
              </a:path>
            </a:pathLst>
          </a:custGeom>
          <a:noFill/>
          <a:ln w="19050" cap="flat" cmpd="sng">
            <a:solidFill>
              <a:schemeClr val="tx1"/>
            </a:solidFill>
            <a:prstDash val="solid"/>
            <a:round/>
            <a:headEnd type="oval" w="med" len="med"/>
            <a:tailEnd type="triangle" w="med" len="med"/>
          </a:ln>
          <a:effectLst/>
        </p:spPr>
        <p:txBody>
          <a:bodyPr wrap="none" anchor="ctr"/>
          <a:lstStyle/>
          <a:p>
            <a:endParaRPr lang="en-US"/>
          </a:p>
        </p:txBody>
      </p:sp>
      <p:sp>
        <p:nvSpPr>
          <p:cNvPr id="1536037" name="Rectangle 37"/>
          <p:cNvSpPr>
            <a:spLocks noChangeArrowheads="1"/>
          </p:cNvSpPr>
          <p:nvPr/>
        </p:nvSpPr>
        <p:spPr bwMode="auto">
          <a:xfrm>
            <a:off x="4233863" y="4983163"/>
            <a:ext cx="219075" cy="446087"/>
          </a:xfrm>
          <a:prstGeom prst="rect">
            <a:avLst/>
          </a:prstGeom>
          <a:solidFill>
            <a:schemeClr val="folHlink"/>
          </a:solidFill>
          <a:ln w="19050">
            <a:solidFill>
              <a:schemeClr val="tx1"/>
            </a:solidFill>
            <a:miter lim="800000"/>
            <a:headEnd/>
            <a:tailEnd/>
          </a:ln>
          <a:effectLst/>
        </p:spPr>
        <p:txBody>
          <a:bodyPr wrap="none" anchor="ctr"/>
          <a:lstStyle/>
          <a:p>
            <a:endParaRPr lang="en-US"/>
          </a:p>
        </p:txBody>
      </p:sp>
      <p:cxnSp>
        <p:nvCxnSpPr>
          <p:cNvPr id="1536038" name="AutoShape 38"/>
          <p:cNvCxnSpPr>
            <a:cxnSpLocks noChangeShapeType="1"/>
            <a:endCxn id="1536018" idx="1"/>
          </p:cNvCxnSpPr>
          <p:nvPr/>
        </p:nvCxnSpPr>
        <p:spPr bwMode="auto">
          <a:xfrm>
            <a:off x="4333875" y="5195888"/>
            <a:ext cx="157163" cy="573087"/>
          </a:xfrm>
          <a:prstGeom prst="straightConnector1">
            <a:avLst/>
          </a:prstGeom>
          <a:noFill/>
          <a:ln w="19050">
            <a:solidFill>
              <a:schemeClr val="tx1"/>
            </a:solidFill>
            <a:round/>
            <a:headEnd type="oval" w="med" len="med"/>
            <a:tailEnd type="triangle" w="med" len="med"/>
          </a:ln>
          <a:effectLst/>
        </p:spPr>
      </p:cxnSp>
      <p:sp>
        <p:nvSpPr>
          <p:cNvPr id="1536039" name="Rectangle 39"/>
          <p:cNvSpPr>
            <a:spLocks noChangeArrowheads="1"/>
          </p:cNvSpPr>
          <p:nvPr/>
        </p:nvSpPr>
        <p:spPr bwMode="auto">
          <a:xfrm>
            <a:off x="3986213" y="3205163"/>
            <a:ext cx="314325" cy="314325"/>
          </a:xfrm>
          <a:prstGeom prst="rect">
            <a:avLst/>
          </a:prstGeom>
          <a:solidFill>
            <a:schemeClr val="accent1"/>
          </a:solidFill>
          <a:ln w="19050">
            <a:solidFill>
              <a:schemeClr val="tx1"/>
            </a:solidFill>
            <a:miter lim="800000"/>
            <a:headEnd/>
            <a:tailEnd/>
          </a:ln>
          <a:effectLst/>
        </p:spPr>
        <p:txBody>
          <a:bodyPr wrap="none" anchor="ctr"/>
          <a:lstStyle/>
          <a:p>
            <a:pPr algn="ctr" eaLnBrk="1" hangingPunct="1"/>
            <a:endParaRPr lang="en-US">
              <a:latin typeface="Tahoma" pitchFamily="34" charset="0"/>
            </a:endParaRPr>
          </a:p>
        </p:txBody>
      </p:sp>
      <p:sp>
        <p:nvSpPr>
          <p:cNvPr id="1536040" name="Rectangle 40"/>
          <p:cNvSpPr>
            <a:spLocks noChangeArrowheads="1"/>
          </p:cNvSpPr>
          <p:nvPr/>
        </p:nvSpPr>
        <p:spPr bwMode="auto">
          <a:xfrm>
            <a:off x="5608638" y="3205163"/>
            <a:ext cx="314325" cy="314325"/>
          </a:xfrm>
          <a:prstGeom prst="rect">
            <a:avLst/>
          </a:prstGeom>
          <a:solidFill>
            <a:schemeClr val="accent1"/>
          </a:solidFill>
          <a:ln w="19050">
            <a:solidFill>
              <a:schemeClr val="tx1"/>
            </a:solidFill>
            <a:miter lim="800000"/>
            <a:headEnd/>
            <a:tailEnd/>
          </a:ln>
          <a:effectLst/>
        </p:spPr>
        <p:txBody>
          <a:bodyPr wrap="none" anchor="ctr"/>
          <a:lstStyle/>
          <a:p>
            <a:pPr algn="ctr" eaLnBrk="1" hangingPunct="1"/>
            <a:endParaRPr lang="en-US">
              <a:latin typeface="Tahoma" pitchFamily="34" charset="0"/>
            </a:endParaRPr>
          </a:p>
        </p:txBody>
      </p:sp>
      <p:sp>
        <p:nvSpPr>
          <p:cNvPr id="1536041" name="Rectangle 41"/>
          <p:cNvSpPr>
            <a:spLocks noChangeArrowheads="1"/>
          </p:cNvSpPr>
          <p:nvPr/>
        </p:nvSpPr>
        <p:spPr bwMode="auto">
          <a:xfrm>
            <a:off x="7239000" y="3200400"/>
            <a:ext cx="314325" cy="314325"/>
          </a:xfrm>
          <a:prstGeom prst="rect">
            <a:avLst/>
          </a:prstGeom>
          <a:solidFill>
            <a:schemeClr val="accent1"/>
          </a:solidFill>
          <a:ln w="19050">
            <a:solidFill>
              <a:schemeClr val="tx1"/>
            </a:solidFill>
            <a:miter lim="800000"/>
            <a:headEnd/>
            <a:tailEnd/>
          </a:ln>
          <a:effectLst/>
        </p:spPr>
        <p:txBody>
          <a:bodyPr wrap="none" anchor="ctr"/>
          <a:lstStyle/>
          <a:p>
            <a:pPr algn="ctr" eaLnBrk="1" hangingPunct="1"/>
            <a:endParaRPr lang="en-US">
              <a:latin typeface="Tahoma" pitchFamily="34" charset="0"/>
            </a:endParaRPr>
          </a:p>
        </p:txBody>
      </p:sp>
      <p:sp>
        <p:nvSpPr>
          <p:cNvPr id="1536042" name="Oval 42"/>
          <p:cNvSpPr>
            <a:spLocks noChangeArrowheads="1"/>
          </p:cNvSpPr>
          <p:nvPr/>
        </p:nvSpPr>
        <p:spPr bwMode="auto">
          <a:xfrm>
            <a:off x="3929063" y="3905250"/>
            <a:ext cx="304800" cy="304800"/>
          </a:xfrm>
          <a:prstGeom prst="ellipse">
            <a:avLst/>
          </a:prstGeom>
          <a:solidFill>
            <a:srgbClr val="FF0000"/>
          </a:solidFill>
          <a:ln w="19050">
            <a:solidFill>
              <a:schemeClr val="accent2"/>
            </a:solidFill>
            <a:round/>
            <a:headEnd/>
            <a:tailEnd/>
          </a:ln>
          <a:effectLst/>
        </p:spPr>
        <p:txBody>
          <a:bodyPr wrap="none" anchor="ctr"/>
          <a:lstStyle/>
          <a:p>
            <a:pPr algn="ctr" eaLnBrk="1" hangingPunct="1"/>
            <a:endParaRPr lang="en-US">
              <a:solidFill>
                <a:schemeClr val="tx2"/>
              </a:solidFill>
              <a:latin typeface="Tahoma" pitchFamily="34" charset="0"/>
            </a:endParaRPr>
          </a:p>
        </p:txBody>
      </p:sp>
      <p:sp>
        <p:nvSpPr>
          <p:cNvPr id="1536043" name="Oval 43"/>
          <p:cNvSpPr>
            <a:spLocks noChangeArrowheads="1"/>
          </p:cNvSpPr>
          <p:nvPr/>
        </p:nvSpPr>
        <p:spPr bwMode="auto">
          <a:xfrm>
            <a:off x="5427663" y="3905250"/>
            <a:ext cx="304800" cy="304800"/>
          </a:xfrm>
          <a:prstGeom prst="ellipse">
            <a:avLst/>
          </a:prstGeom>
          <a:solidFill>
            <a:srgbClr val="FF0000"/>
          </a:solidFill>
          <a:ln w="19050">
            <a:solidFill>
              <a:schemeClr val="accent2"/>
            </a:solidFill>
            <a:round/>
            <a:headEnd/>
            <a:tailEnd/>
          </a:ln>
          <a:effectLst/>
        </p:spPr>
        <p:txBody>
          <a:bodyPr wrap="none" anchor="ctr"/>
          <a:lstStyle/>
          <a:p>
            <a:pPr algn="ctr" eaLnBrk="1" hangingPunct="1"/>
            <a:endParaRPr lang="en-US">
              <a:solidFill>
                <a:schemeClr val="tx2"/>
              </a:solidFill>
              <a:latin typeface="Tahoma" pitchFamily="34" charset="0"/>
            </a:endParaRPr>
          </a:p>
        </p:txBody>
      </p:sp>
      <p:sp>
        <p:nvSpPr>
          <p:cNvPr id="1536044" name="Oval 44"/>
          <p:cNvSpPr>
            <a:spLocks noChangeArrowheads="1"/>
          </p:cNvSpPr>
          <p:nvPr/>
        </p:nvSpPr>
        <p:spPr bwMode="auto">
          <a:xfrm>
            <a:off x="6348413" y="3905250"/>
            <a:ext cx="304800" cy="304800"/>
          </a:xfrm>
          <a:prstGeom prst="ellipse">
            <a:avLst/>
          </a:prstGeom>
          <a:solidFill>
            <a:srgbClr val="FF0000"/>
          </a:solidFill>
          <a:ln w="19050">
            <a:solidFill>
              <a:schemeClr val="accent2"/>
            </a:solidFill>
            <a:round/>
            <a:headEnd/>
            <a:tailEnd/>
          </a:ln>
          <a:effectLst/>
        </p:spPr>
        <p:txBody>
          <a:bodyPr wrap="none" anchor="ctr"/>
          <a:lstStyle/>
          <a:p>
            <a:pPr algn="ctr" eaLnBrk="1" hangingPunct="1"/>
            <a:endParaRPr lang="en-US">
              <a:solidFill>
                <a:schemeClr val="tx2"/>
              </a:solidFill>
              <a:latin typeface="Tahoma" pitchFamily="34" charset="0"/>
            </a:endParaRPr>
          </a:p>
        </p:txBody>
      </p:sp>
      <p:sp>
        <p:nvSpPr>
          <p:cNvPr id="1536045" name="Oval 45"/>
          <p:cNvSpPr>
            <a:spLocks noChangeArrowheads="1"/>
          </p:cNvSpPr>
          <p:nvPr/>
        </p:nvSpPr>
        <p:spPr bwMode="auto">
          <a:xfrm>
            <a:off x="7339013" y="3905250"/>
            <a:ext cx="304800" cy="304800"/>
          </a:xfrm>
          <a:prstGeom prst="ellipse">
            <a:avLst/>
          </a:prstGeom>
          <a:solidFill>
            <a:srgbClr val="FF0000"/>
          </a:solidFill>
          <a:ln w="19050">
            <a:solidFill>
              <a:schemeClr val="accent2"/>
            </a:solidFill>
            <a:round/>
            <a:headEnd/>
            <a:tailEnd/>
          </a:ln>
          <a:effectLst/>
        </p:spPr>
        <p:txBody>
          <a:bodyPr wrap="none" anchor="ctr"/>
          <a:lstStyle/>
          <a:p>
            <a:pPr algn="ctr" eaLnBrk="1" hangingPunct="1"/>
            <a:endParaRPr lang="en-US">
              <a:solidFill>
                <a:schemeClr val="tx2"/>
              </a:solidFill>
              <a:latin typeface="Tahoma" pitchFamily="34" charset="0"/>
            </a:endParaRPr>
          </a:p>
        </p:txBody>
      </p:sp>
      <p:cxnSp>
        <p:nvCxnSpPr>
          <p:cNvPr id="1536046" name="AutoShape 46"/>
          <p:cNvCxnSpPr>
            <a:cxnSpLocks noChangeShapeType="1"/>
            <a:endCxn id="1536042" idx="0"/>
          </p:cNvCxnSpPr>
          <p:nvPr/>
        </p:nvCxnSpPr>
        <p:spPr bwMode="auto">
          <a:xfrm flipH="1">
            <a:off x="4081463" y="3352800"/>
            <a:ext cx="47625" cy="542925"/>
          </a:xfrm>
          <a:prstGeom prst="straightConnector1">
            <a:avLst/>
          </a:prstGeom>
          <a:noFill/>
          <a:ln w="19050">
            <a:solidFill>
              <a:srgbClr val="FFFF00"/>
            </a:solidFill>
            <a:round/>
            <a:headEnd type="oval" w="med" len="med"/>
            <a:tailEnd type="triangle" w="med" len="med"/>
          </a:ln>
          <a:effectLst/>
        </p:spPr>
      </p:cxnSp>
      <p:cxnSp>
        <p:nvCxnSpPr>
          <p:cNvPr id="1536047" name="AutoShape 47"/>
          <p:cNvCxnSpPr>
            <a:cxnSpLocks noChangeShapeType="1"/>
          </p:cNvCxnSpPr>
          <p:nvPr/>
        </p:nvCxnSpPr>
        <p:spPr bwMode="auto">
          <a:xfrm flipH="1">
            <a:off x="5584825" y="3367088"/>
            <a:ext cx="177800" cy="547687"/>
          </a:xfrm>
          <a:prstGeom prst="straightConnector1">
            <a:avLst/>
          </a:prstGeom>
          <a:noFill/>
          <a:ln w="19050">
            <a:solidFill>
              <a:srgbClr val="FFFF00"/>
            </a:solidFill>
            <a:round/>
            <a:headEnd type="oval" w="med" len="med"/>
            <a:tailEnd type="triangle" w="med" len="med"/>
          </a:ln>
          <a:effectLst/>
        </p:spPr>
      </p:cxnSp>
      <p:cxnSp>
        <p:nvCxnSpPr>
          <p:cNvPr id="1536048" name="AutoShape 48"/>
          <p:cNvCxnSpPr>
            <a:cxnSpLocks noChangeShapeType="1"/>
            <a:endCxn id="1536045" idx="0"/>
          </p:cNvCxnSpPr>
          <p:nvPr/>
        </p:nvCxnSpPr>
        <p:spPr bwMode="auto">
          <a:xfrm>
            <a:off x="7383463" y="3371850"/>
            <a:ext cx="107950" cy="523875"/>
          </a:xfrm>
          <a:prstGeom prst="straightConnector1">
            <a:avLst/>
          </a:prstGeom>
          <a:noFill/>
          <a:ln w="19050">
            <a:solidFill>
              <a:srgbClr val="FFFF00"/>
            </a:solidFill>
            <a:round/>
            <a:headEnd type="oval" w="med" len="med"/>
            <a:tailEnd type="triangle" w="med" len="med"/>
          </a:ln>
          <a:effectLst/>
        </p:spPr>
      </p:cxnSp>
      <p:cxnSp>
        <p:nvCxnSpPr>
          <p:cNvPr id="1536049" name="AutoShape 49"/>
          <p:cNvCxnSpPr>
            <a:cxnSpLocks noChangeShapeType="1"/>
            <a:stCxn id="1536044" idx="2"/>
            <a:endCxn id="1536043" idx="6"/>
          </p:cNvCxnSpPr>
          <p:nvPr/>
        </p:nvCxnSpPr>
        <p:spPr bwMode="auto">
          <a:xfrm flipH="1">
            <a:off x="5741988" y="4057650"/>
            <a:ext cx="596900" cy="0"/>
          </a:xfrm>
          <a:prstGeom prst="straightConnector1">
            <a:avLst/>
          </a:prstGeom>
          <a:noFill/>
          <a:ln w="19050">
            <a:solidFill>
              <a:srgbClr val="FFFF00"/>
            </a:solidFill>
            <a:round/>
            <a:headEnd/>
            <a:tailEnd/>
          </a:ln>
          <a:effectLst/>
        </p:spPr>
      </p:cxnSp>
      <p:cxnSp>
        <p:nvCxnSpPr>
          <p:cNvPr id="1536050" name="AutoShape 50"/>
          <p:cNvCxnSpPr>
            <a:cxnSpLocks noChangeShapeType="1"/>
            <a:endCxn id="1536037" idx="0"/>
          </p:cNvCxnSpPr>
          <p:nvPr/>
        </p:nvCxnSpPr>
        <p:spPr bwMode="auto">
          <a:xfrm>
            <a:off x="4076700" y="4062413"/>
            <a:ext cx="266700" cy="911225"/>
          </a:xfrm>
          <a:prstGeom prst="straightConnector1">
            <a:avLst/>
          </a:prstGeom>
          <a:noFill/>
          <a:ln w="19050">
            <a:solidFill>
              <a:srgbClr val="FFFF00"/>
            </a:solidFill>
            <a:round/>
            <a:headEnd type="oval" w="med" len="med"/>
            <a:tailEnd type="triangle" w="med" len="med"/>
          </a:ln>
          <a:effectLst/>
        </p:spPr>
      </p:cxnSp>
      <p:cxnSp>
        <p:nvCxnSpPr>
          <p:cNvPr id="1536051" name="AutoShape 51"/>
          <p:cNvCxnSpPr>
            <a:cxnSpLocks noChangeShapeType="1"/>
          </p:cNvCxnSpPr>
          <p:nvPr/>
        </p:nvCxnSpPr>
        <p:spPr bwMode="auto">
          <a:xfrm rot="5400000">
            <a:off x="4861718" y="4253707"/>
            <a:ext cx="919163" cy="527050"/>
          </a:xfrm>
          <a:prstGeom prst="curvedConnector3">
            <a:avLst>
              <a:gd name="adj1" fmla="val 49912"/>
            </a:avLst>
          </a:prstGeom>
          <a:noFill/>
          <a:ln w="19050">
            <a:solidFill>
              <a:srgbClr val="FFFF00"/>
            </a:solidFill>
            <a:round/>
            <a:headEnd type="oval" w="med" len="med"/>
            <a:tailEnd type="triangle" w="med" len="med"/>
          </a:ln>
          <a:effectLst/>
        </p:spPr>
      </p:cxnSp>
      <p:cxnSp>
        <p:nvCxnSpPr>
          <p:cNvPr id="1536052" name="AutoShape 52"/>
          <p:cNvCxnSpPr>
            <a:cxnSpLocks noChangeShapeType="1"/>
          </p:cNvCxnSpPr>
          <p:nvPr/>
        </p:nvCxnSpPr>
        <p:spPr bwMode="auto">
          <a:xfrm rot="16200000" flipH="1">
            <a:off x="6480176" y="4073525"/>
            <a:ext cx="919162" cy="877887"/>
          </a:xfrm>
          <a:prstGeom prst="curvedConnector3">
            <a:avLst>
              <a:gd name="adj1" fmla="val 49912"/>
            </a:avLst>
          </a:prstGeom>
          <a:noFill/>
          <a:ln w="19050">
            <a:solidFill>
              <a:srgbClr val="FFFF00"/>
            </a:solidFill>
            <a:round/>
            <a:headEnd type="oval" w="med" len="med"/>
            <a:tailEnd type="triangle" w="med" len="med"/>
          </a:ln>
          <a:effectLst/>
        </p:spPr>
      </p:cxnSp>
      <p:cxnSp>
        <p:nvCxnSpPr>
          <p:cNvPr id="1536053" name="AutoShape 53"/>
          <p:cNvCxnSpPr>
            <a:cxnSpLocks noChangeShapeType="1"/>
          </p:cNvCxnSpPr>
          <p:nvPr/>
        </p:nvCxnSpPr>
        <p:spPr bwMode="auto">
          <a:xfrm rot="16200000" flipH="1">
            <a:off x="7235826" y="4313237"/>
            <a:ext cx="901700" cy="390525"/>
          </a:xfrm>
          <a:prstGeom prst="curvedConnector3">
            <a:avLst>
              <a:gd name="adj1" fmla="val 50000"/>
            </a:avLst>
          </a:prstGeom>
          <a:noFill/>
          <a:ln w="19050">
            <a:solidFill>
              <a:srgbClr val="FFFF00"/>
            </a:solidFill>
            <a:round/>
            <a:headEnd type="oval" w="med" len="med"/>
            <a:tailEnd type="triangle" w="med" len="med"/>
          </a:ln>
          <a:effectLst/>
        </p:spPr>
      </p:cxnSp>
      <p:sp>
        <p:nvSpPr>
          <p:cNvPr id="1536054" name="Line 54"/>
          <p:cNvSpPr>
            <a:spLocks noChangeShapeType="1"/>
          </p:cNvSpPr>
          <p:nvPr/>
        </p:nvSpPr>
        <p:spPr bwMode="auto">
          <a:xfrm>
            <a:off x="4452938" y="5205413"/>
            <a:ext cx="438150" cy="0"/>
          </a:xfrm>
          <a:prstGeom prst="line">
            <a:avLst/>
          </a:prstGeom>
          <a:noFill/>
          <a:ln w="19050">
            <a:solidFill>
              <a:schemeClr val="tx1"/>
            </a:solidFill>
            <a:round/>
            <a:headEnd/>
            <a:tailEnd/>
          </a:ln>
          <a:effectLst/>
        </p:spPr>
        <p:txBody>
          <a:bodyPr wrap="none" anchor="ctr"/>
          <a:lstStyle/>
          <a:p>
            <a:endParaRPr lang="en-US"/>
          </a:p>
        </p:txBody>
      </p:sp>
      <p:sp>
        <p:nvSpPr>
          <p:cNvPr id="1536055" name="Freeform 55"/>
          <p:cNvSpPr>
            <a:spLocks/>
          </p:cNvSpPr>
          <p:nvPr/>
        </p:nvSpPr>
        <p:spPr bwMode="auto">
          <a:xfrm>
            <a:off x="4772025" y="4186238"/>
            <a:ext cx="1082675" cy="1585912"/>
          </a:xfrm>
          <a:custGeom>
            <a:avLst/>
            <a:gdLst/>
            <a:ahLst/>
            <a:cxnLst>
              <a:cxn ang="0">
                <a:pos x="0" y="706"/>
              </a:cxn>
              <a:cxn ang="0">
                <a:pos x="252" y="948"/>
              </a:cxn>
              <a:cxn ang="0">
                <a:pos x="630" y="399"/>
              </a:cxn>
              <a:cxn ang="0">
                <a:pos x="561" y="0"/>
              </a:cxn>
            </a:cxnLst>
            <a:rect l="0" t="0" r="r" b="b"/>
            <a:pathLst>
              <a:path w="682" h="999">
                <a:moveTo>
                  <a:pt x="0" y="706"/>
                </a:moveTo>
                <a:cubicBezTo>
                  <a:pt x="42" y="746"/>
                  <a:pt x="147" y="999"/>
                  <a:pt x="252" y="948"/>
                </a:cubicBezTo>
                <a:cubicBezTo>
                  <a:pt x="357" y="897"/>
                  <a:pt x="578" y="557"/>
                  <a:pt x="630" y="399"/>
                </a:cubicBezTo>
                <a:cubicBezTo>
                  <a:pt x="682" y="241"/>
                  <a:pt x="575" y="83"/>
                  <a:pt x="561" y="0"/>
                </a:cubicBezTo>
              </a:path>
            </a:pathLst>
          </a:custGeom>
          <a:noFill/>
          <a:ln w="19050" cap="flat" cmpd="sng">
            <a:solidFill>
              <a:srgbClr val="FFFF00"/>
            </a:solidFill>
            <a:prstDash val="solid"/>
            <a:round/>
            <a:headEnd type="oval" w="med" len="med"/>
            <a:tailEnd type="triangle" w="med" len="med"/>
          </a:ln>
          <a:effectLst/>
        </p:spPr>
        <p:txBody>
          <a:bodyPr wrap="none" anchor="ctr"/>
          <a:lstStyle/>
          <a:p>
            <a:endParaRPr lang="en-US"/>
          </a:p>
        </p:txBody>
      </p:sp>
      <p:sp>
        <p:nvSpPr>
          <p:cNvPr id="1536056" name="Freeform 56"/>
          <p:cNvSpPr>
            <a:spLocks/>
          </p:cNvSpPr>
          <p:nvPr/>
        </p:nvSpPr>
        <p:spPr bwMode="auto">
          <a:xfrm>
            <a:off x="3784600" y="4186238"/>
            <a:ext cx="790575" cy="1474787"/>
          </a:xfrm>
          <a:custGeom>
            <a:avLst/>
            <a:gdLst/>
            <a:ahLst/>
            <a:cxnLst>
              <a:cxn ang="0">
                <a:pos x="498" y="721"/>
              </a:cxn>
              <a:cxn ang="0">
                <a:pos x="319" y="879"/>
              </a:cxn>
              <a:cxn ang="0">
                <a:pos x="34" y="423"/>
              </a:cxn>
              <a:cxn ang="0">
                <a:pos x="115" y="0"/>
              </a:cxn>
            </a:cxnLst>
            <a:rect l="0" t="0" r="r" b="b"/>
            <a:pathLst>
              <a:path w="498" h="929">
                <a:moveTo>
                  <a:pt x="498" y="721"/>
                </a:moveTo>
                <a:cubicBezTo>
                  <a:pt x="468" y="747"/>
                  <a:pt x="396" y="929"/>
                  <a:pt x="319" y="879"/>
                </a:cubicBezTo>
                <a:cubicBezTo>
                  <a:pt x="242" y="829"/>
                  <a:pt x="68" y="569"/>
                  <a:pt x="34" y="423"/>
                </a:cubicBezTo>
                <a:cubicBezTo>
                  <a:pt x="0" y="277"/>
                  <a:pt x="98" y="88"/>
                  <a:pt x="115" y="0"/>
                </a:cubicBezTo>
              </a:path>
            </a:pathLst>
          </a:custGeom>
          <a:noFill/>
          <a:ln w="19050" cap="flat" cmpd="sng">
            <a:solidFill>
              <a:srgbClr val="FFFF00"/>
            </a:solidFill>
            <a:prstDash val="solid"/>
            <a:round/>
            <a:headEnd type="oval" w="med" len="med"/>
            <a:tailEnd type="triangle" w="med" len="med"/>
          </a:ln>
          <a:effectLst/>
        </p:spPr>
        <p:txBody>
          <a:bodyPr wrap="none" anchor="ctr"/>
          <a:lstStyle/>
          <a:p>
            <a:endParaRPr lang="en-US"/>
          </a:p>
        </p:txBody>
      </p:sp>
      <p:sp>
        <p:nvSpPr>
          <p:cNvPr id="1536057" name="Rectangle 57"/>
          <p:cNvSpPr>
            <a:spLocks noChangeArrowheads="1"/>
          </p:cNvSpPr>
          <p:nvPr/>
        </p:nvSpPr>
        <p:spPr bwMode="auto">
          <a:xfrm>
            <a:off x="7777163" y="4972050"/>
            <a:ext cx="219075" cy="446088"/>
          </a:xfrm>
          <a:prstGeom prst="rect">
            <a:avLst/>
          </a:prstGeom>
          <a:solidFill>
            <a:schemeClr val="folHlink"/>
          </a:solidFill>
          <a:ln w="19050">
            <a:solidFill>
              <a:schemeClr val="tx1"/>
            </a:solidFill>
            <a:miter lim="800000"/>
            <a:headEnd/>
            <a:tailEnd/>
          </a:ln>
          <a:effectLst/>
        </p:spPr>
        <p:txBody>
          <a:bodyPr wrap="none" anchor="ctr"/>
          <a:lstStyle/>
          <a:p>
            <a:endParaRPr lang="en-US"/>
          </a:p>
        </p:txBody>
      </p:sp>
      <p:sp>
        <p:nvSpPr>
          <p:cNvPr id="1536058" name="Rectangle 58"/>
          <p:cNvSpPr>
            <a:spLocks noChangeArrowheads="1"/>
          </p:cNvSpPr>
          <p:nvPr/>
        </p:nvSpPr>
        <p:spPr bwMode="auto">
          <a:xfrm>
            <a:off x="7996238" y="4972050"/>
            <a:ext cx="314325" cy="446088"/>
          </a:xfrm>
          <a:prstGeom prst="rect">
            <a:avLst/>
          </a:prstGeom>
          <a:solidFill>
            <a:schemeClr val="folHlink"/>
          </a:solidFill>
          <a:ln w="19050">
            <a:solidFill>
              <a:schemeClr val="tx1"/>
            </a:solidFill>
            <a:miter lim="800000"/>
            <a:headEnd/>
            <a:tailEnd/>
          </a:ln>
          <a:effectLst/>
        </p:spPr>
        <p:txBody>
          <a:bodyPr wrap="none" anchor="ctr"/>
          <a:lstStyle/>
          <a:p>
            <a:pPr algn="ctr" eaLnBrk="1" hangingPunct="1"/>
            <a:r>
              <a:rPr lang="en-US">
                <a:latin typeface="Tahoma" pitchFamily="34" charset="0"/>
              </a:rPr>
              <a:t>b</a:t>
            </a:r>
          </a:p>
        </p:txBody>
      </p:sp>
      <p:sp>
        <p:nvSpPr>
          <p:cNvPr id="1536059" name="Rectangle 59"/>
          <p:cNvSpPr>
            <a:spLocks noChangeArrowheads="1"/>
          </p:cNvSpPr>
          <p:nvPr/>
        </p:nvSpPr>
        <p:spPr bwMode="auto">
          <a:xfrm>
            <a:off x="7558088" y="4972050"/>
            <a:ext cx="219075" cy="446088"/>
          </a:xfrm>
          <a:prstGeom prst="rect">
            <a:avLst/>
          </a:prstGeom>
          <a:solidFill>
            <a:schemeClr val="folHlink"/>
          </a:solidFill>
          <a:ln w="19050">
            <a:solidFill>
              <a:schemeClr val="tx1"/>
            </a:solidFill>
            <a:miter lim="800000"/>
            <a:headEnd/>
            <a:tailEnd/>
          </a:ln>
          <a:effectLst/>
        </p:spPr>
        <p:txBody>
          <a:bodyPr wrap="none" anchor="ctr"/>
          <a:lstStyle/>
          <a:p>
            <a:endParaRPr lang="en-US"/>
          </a:p>
        </p:txBody>
      </p:sp>
      <p:sp>
        <p:nvSpPr>
          <p:cNvPr id="1536060" name="Rectangle 60"/>
          <p:cNvSpPr>
            <a:spLocks noChangeArrowheads="1"/>
          </p:cNvSpPr>
          <p:nvPr/>
        </p:nvSpPr>
        <p:spPr bwMode="auto">
          <a:xfrm>
            <a:off x="7339013" y="4972050"/>
            <a:ext cx="219075" cy="446088"/>
          </a:xfrm>
          <a:prstGeom prst="rect">
            <a:avLst/>
          </a:prstGeom>
          <a:solidFill>
            <a:schemeClr val="folHlink"/>
          </a:solidFill>
          <a:ln w="19050">
            <a:solidFill>
              <a:schemeClr val="tx1"/>
            </a:solidFill>
            <a:miter lim="800000"/>
            <a:headEnd/>
            <a:tailEnd/>
          </a:ln>
          <a:effectLst/>
        </p:spPr>
        <p:txBody>
          <a:bodyPr wrap="none" anchor="ctr"/>
          <a:lstStyle/>
          <a:p>
            <a:endParaRPr lang="en-US"/>
          </a:p>
        </p:txBody>
      </p:sp>
      <p:sp>
        <p:nvSpPr>
          <p:cNvPr id="1536061" name="Line 61"/>
          <p:cNvSpPr>
            <a:spLocks noChangeShapeType="1"/>
          </p:cNvSpPr>
          <p:nvPr/>
        </p:nvSpPr>
        <p:spPr bwMode="auto">
          <a:xfrm>
            <a:off x="7558088" y="5194300"/>
            <a:ext cx="438150" cy="0"/>
          </a:xfrm>
          <a:prstGeom prst="line">
            <a:avLst/>
          </a:prstGeom>
          <a:noFill/>
          <a:ln w="19050">
            <a:solidFill>
              <a:schemeClr val="tx1"/>
            </a:solidFill>
            <a:round/>
            <a:headEnd/>
            <a:tailEnd/>
          </a:ln>
          <a:effectLst/>
        </p:spPr>
        <p:txBody>
          <a:bodyPr wrap="none" anchor="ctr"/>
          <a:lstStyle/>
          <a:p>
            <a:endParaRPr lang="en-US"/>
          </a:p>
        </p:txBody>
      </p:sp>
      <p:sp>
        <p:nvSpPr>
          <p:cNvPr id="1536062" name="Freeform 62"/>
          <p:cNvSpPr>
            <a:spLocks/>
          </p:cNvSpPr>
          <p:nvPr/>
        </p:nvSpPr>
        <p:spPr bwMode="auto">
          <a:xfrm>
            <a:off x="6538913" y="3352800"/>
            <a:ext cx="1181100" cy="1724025"/>
          </a:xfrm>
          <a:custGeom>
            <a:avLst/>
            <a:gdLst/>
            <a:ahLst/>
            <a:cxnLst>
              <a:cxn ang="0">
                <a:pos x="714" y="1086"/>
              </a:cxn>
              <a:cxn ang="0">
                <a:pos x="588" y="765"/>
              </a:cxn>
              <a:cxn ang="0">
                <a:pos x="270" y="108"/>
              </a:cxn>
              <a:cxn ang="0">
                <a:pos x="0" y="0"/>
              </a:cxn>
            </a:cxnLst>
            <a:rect l="0" t="0" r="r" b="b"/>
            <a:pathLst>
              <a:path w="744" h="1086">
                <a:moveTo>
                  <a:pt x="714" y="1086"/>
                </a:moveTo>
                <a:cubicBezTo>
                  <a:pt x="693" y="1033"/>
                  <a:pt x="744" y="870"/>
                  <a:pt x="588" y="765"/>
                </a:cubicBezTo>
                <a:cubicBezTo>
                  <a:pt x="432" y="660"/>
                  <a:pt x="366" y="192"/>
                  <a:pt x="270" y="108"/>
                </a:cubicBezTo>
                <a:cubicBezTo>
                  <a:pt x="174" y="24"/>
                  <a:pt x="56" y="22"/>
                  <a:pt x="0" y="0"/>
                </a:cubicBezTo>
              </a:path>
            </a:pathLst>
          </a:custGeom>
          <a:noFill/>
          <a:ln w="19050" cap="flat" cmpd="sng">
            <a:solidFill>
              <a:schemeClr val="tx1"/>
            </a:solidFill>
            <a:prstDash val="solid"/>
            <a:round/>
            <a:headEnd type="oval" w="med" len="med"/>
            <a:tailEnd type="triangle" w="med" len="med"/>
          </a:ln>
          <a:effectLst/>
        </p:spPr>
        <p:txBody>
          <a:bodyPr wrap="none" anchor="ctr"/>
          <a:lstStyle/>
          <a:p>
            <a:endParaRPr lang="en-US"/>
          </a:p>
        </p:txBody>
      </p:sp>
      <p:sp>
        <p:nvSpPr>
          <p:cNvPr id="1536063" name="Freeform 63"/>
          <p:cNvSpPr>
            <a:spLocks/>
          </p:cNvSpPr>
          <p:nvPr/>
        </p:nvSpPr>
        <p:spPr bwMode="auto">
          <a:xfrm>
            <a:off x="7896225" y="3519488"/>
            <a:ext cx="566738" cy="1557337"/>
          </a:xfrm>
          <a:custGeom>
            <a:avLst/>
            <a:gdLst/>
            <a:ahLst/>
            <a:cxnLst>
              <a:cxn ang="0">
                <a:pos x="0" y="981"/>
              </a:cxn>
              <a:cxn ang="0">
                <a:pos x="357" y="459"/>
              </a:cxn>
              <a:cxn ang="0">
                <a:pos x="87" y="0"/>
              </a:cxn>
            </a:cxnLst>
            <a:rect l="0" t="0" r="r" b="b"/>
            <a:pathLst>
              <a:path w="357" h="981">
                <a:moveTo>
                  <a:pt x="0" y="981"/>
                </a:moveTo>
                <a:cubicBezTo>
                  <a:pt x="59" y="894"/>
                  <a:pt x="343" y="623"/>
                  <a:pt x="357" y="459"/>
                </a:cubicBezTo>
                <a:cubicBezTo>
                  <a:pt x="319" y="294"/>
                  <a:pt x="143" y="96"/>
                  <a:pt x="87" y="0"/>
                </a:cubicBezTo>
              </a:path>
            </a:pathLst>
          </a:custGeom>
          <a:noFill/>
          <a:ln w="19050" cap="flat" cmpd="sng">
            <a:solidFill>
              <a:schemeClr val="tx1"/>
            </a:solidFill>
            <a:prstDash val="solid"/>
            <a:round/>
            <a:headEnd type="oval" w="med" len="med"/>
            <a:tailEnd type="triangle" w="med" len="med"/>
          </a:ln>
          <a:effectLst/>
        </p:spPr>
        <p:txBody>
          <a:bodyPr wrap="none" anchor="ctr"/>
          <a:lstStyle/>
          <a:p>
            <a:endParaRPr lang="en-US"/>
          </a:p>
        </p:txBody>
      </p:sp>
      <p:cxnSp>
        <p:nvCxnSpPr>
          <p:cNvPr id="1536064" name="AutoShape 64"/>
          <p:cNvCxnSpPr>
            <a:cxnSpLocks noChangeShapeType="1"/>
          </p:cNvCxnSpPr>
          <p:nvPr/>
        </p:nvCxnSpPr>
        <p:spPr bwMode="auto">
          <a:xfrm>
            <a:off x="7437438" y="5195888"/>
            <a:ext cx="114300" cy="573087"/>
          </a:xfrm>
          <a:prstGeom prst="straightConnector1">
            <a:avLst/>
          </a:prstGeom>
          <a:noFill/>
          <a:ln w="19050">
            <a:solidFill>
              <a:schemeClr val="tx1"/>
            </a:solidFill>
            <a:round/>
            <a:headEnd type="oval" w="med" len="med"/>
            <a:tailEnd type="triangle" w="med" len="med"/>
          </a:ln>
          <a:effectLst/>
        </p:spPr>
      </p:cxnSp>
      <p:sp>
        <p:nvSpPr>
          <p:cNvPr id="1536065" name="Freeform 65"/>
          <p:cNvSpPr>
            <a:spLocks/>
          </p:cNvSpPr>
          <p:nvPr/>
        </p:nvSpPr>
        <p:spPr bwMode="auto">
          <a:xfrm>
            <a:off x="6429375" y="4200525"/>
            <a:ext cx="1219200" cy="1371600"/>
          </a:xfrm>
          <a:custGeom>
            <a:avLst/>
            <a:gdLst/>
            <a:ahLst/>
            <a:cxnLst>
              <a:cxn ang="0">
                <a:pos x="768" y="696"/>
              </a:cxn>
              <a:cxn ang="0">
                <a:pos x="624" y="855"/>
              </a:cxn>
              <a:cxn ang="0">
                <a:pos x="204" y="639"/>
              </a:cxn>
              <a:cxn ang="0">
                <a:pos x="0" y="0"/>
              </a:cxn>
            </a:cxnLst>
            <a:rect l="0" t="0" r="r" b="b"/>
            <a:pathLst>
              <a:path w="768" h="864">
                <a:moveTo>
                  <a:pt x="768" y="696"/>
                </a:moveTo>
                <a:cubicBezTo>
                  <a:pt x="744" y="722"/>
                  <a:pt x="718" y="864"/>
                  <a:pt x="624" y="855"/>
                </a:cubicBezTo>
                <a:cubicBezTo>
                  <a:pt x="530" y="846"/>
                  <a:pt x="308" y="782"/>
                  <a:pt x="204" y="639"/>
                </a:cubicBezTo>
                <a:cubicBezTo>
                  <a:pt x="100" y="496"/>
                  <a:pt x="43" y="133"/>
                  <a:pt x="0" y="0"/>
                </a:cubicBezTo>
              </a:path>
            </a:pathLst>
          </a:custGeom>
          <a:noFill/>
          <a:ln w="19050" cap="flat" cmpd="sng">
            <a:solidFill>
              <a:srgbClr val="FFFF00"/>
            </a:solidFill>
            <a:prstDash val="solid"/>
            <a:round/>
            <a:headEnd type="oval" w="med" len="med"/>
            <a:tailEnd type="triangle" w="med" len="med"/>
          </a:ln>
          <a:effectLst/>
        </p:spPr>
        <p:txBody>
          <a:bodyPr wrap="none" anchor="ctr"/>
          <a:lstStyle/>
          <a:p>
            <a:endParaRPr lang="en-US"/>
          </a:p>
        </p:txBody>
      </p:sp>
      <p:sp>
        <p:nvSpPr>
          <p:cNvPr id="1536066" name="Freeform 66"/>
          <p:cNvSpPr>
            <a:spLocks/>
          </p:cNvSpPr>
          <p:nvPr/>
        </p:nvSpPr>
        <p:spPr bwMode="auto">
          <a:xfrm>
            <a:off x="7653338" y="4052888"/>
            <a:ext cx="906462" cy="1673225"/>
          </a:xfrm>
          <a:custGeom>
            <a:avLst/>
            <a:gdLst/>
            <a:ahLst/>
            <a:cxnLst>
              <a:cxn ang="0">
                <a:pos x="144" y="801"/>
              </a:cxn>
              <a:cxn ang="0">
                <a:pos x="366" y="1011"/>
              </a:cxn>
              <a:cxn ang="0">
                <a:pos x="510" y="543"/>
              </a:cxn>
              <a:cxn ang="0">
                <a:pos x="0" y="0"/>
              </a:cxn>
            </a:cxnLst>
            <a:rect l="0" t="0" r="r" b="b"/>
            <a:pathLst>
              <a:path w="571" h="1054">
                <a:moveTo>
                  <a:pt x="144" y="801"/>
                </a:moveTo>
                <a:cubicBezTo>
                  <a:pt x="181" y="836"/>
                  <a:pt x="305" y="1054"/>
                  <a:pt x="366" y="1011"/>
                </a:cubicBezTo>
                <a:cubicBezTo>
                  <a:pt x="427" y="968"/>
                  <a:pt x="571" y="711"/>
                  <a:pt x="510" y="543"/>
                </a:cubicBezTo>
                <a:cubicBezTo>
                  <a:pt x="449" y="375"/>
                  <a:pt x="106" y="113"/>
                  <a:pt x="0" y="0"/>
                </a:cubicBezTo>
              </a:path>
            </a:pathLst>
          </a:custGeom>
          <a:noFill/>
          <a:ln w="19050" cap="flat" cmpd="sng">
            <a:solidFill>
              <a:srgbClr val="FFFF00"/>
            </a:solidFill>
            <a:prstDash val="solid"/>
            <a:round/>
            <a:headEnd type="oval" w="med" len="med"/>
            <a:tailEnd type="triangle" w="med" len="med"/>
          </a:ln>
          <a:effectLst/>
        </p:spPr>
        <p:txBody>
          <a:bodyPr wrap="none" anchor="ctr"/>
          <a:lstStyle/>
          <a:p>
            <a:endParaRPr lang="en-US"/>
          </a:p>
        </p:txBody>
      </p:sp>
      <p:sp>
        <p:nvSpPr>
          <p:cNvPr id="1536067" name="Line 67"/>
          <p:cNvSpPr>
            <a:spLocks noChangeShapeType="1"/>
          </p:cNvSpPr>
          <p:nvPr/>
        </p:nvSpPr>
        <p:spPr bwMode="auto">
          <a:xfrm>
            <a:off x="4233863" y="2057400"/>
            <a:ext cx="4552950" cy="0"/>
          </a:xfrm>
          <a:prstGeom prst="line">
            <a:avLst/>
          </a:prstGeom>
          <a:noFill/>
          <a:ln w="76200">
            <a:solidFill>
              <a:srgbClr val="FFFF00"/>
            </a:solidFill>
            <a:round/>
            <a:headEnd/>
            <a:tailEnd/>
          </a:ln>
          <a:effectLst/>
        </p:spPr>
        <p:txBody>
          <a:bodyPr wrap="none" anchor="ctr"/>
          <a:lstStyle/>
          <a:p>
            <a:endParaRPr lang="en-US"/>
          </a:p>
        </p:txBody>
      </p:sp>
      <p:sp>
        <p:nvSpPr>
          <p:cNvPr id="1536068" name="Text Box 68"/>
          <p:cNvSpPr txBox="1">
            <a:spLocks noChangeArrowheads="1"/>
          </p:cNvSpPr>
          <p:nvPr/>
        </p:nvSpPr>
        <p:spPr bwMode="auto">
          <a:xfrm>
            <a:off x="5699125" y="1693863"/>
            <a:ext cx="819150" cy="366712"/>
          </a:xfrm>
          <a:prstGeom prst="rect">
            <a:avLst/>
          </a:prstGeom>
          <a:noFill/>
          <a:ln w="9525">
            <a:noFill/>
            <a:miter lim="800000"/>
            <a:headEnd/>
            <a:tailEnd/>
          </a:ln>
          <a:effectLst/>
        </p:spPr>
        <p:txBody>
          <a:bodyPr wrap="none">
            <a:spAutoFit/>
          </a:bodyPr>
          <a:lstStyle/>
          <a:p>
            <a:r>
              <a:rPr lang="en-US"/>
              <a:t>Graph</a:t>
            </a:r>
          </a:p>
        </p:txBody>
      </p:sp>
      <p:sp>
        <p:nvSpPr>
          <p:cNvPr id="1536069" name="Rectangle 69"/>
          <p:cNvSpPr>
            <a:spLocks noChangeArrowheads="1"/>
          </p:cNvSpPr>
          <p:nvPr/>
        </p:nvSpPr>
        <p:spPr bwMode="auto">
          <a:xfrm>
            <a:off x="7543800" y="3733800"/>
            <a:ext cx="577850" cy="366713"/>
          </a:xfrm>
          <a:prstGeom prst="rect">
            <a:avLst/>
          </a:prstGeom>
          <a:noFill/>
          <a:ln w="9525">
            <a:noFill/>
            <a:miter lim="800000"/>
            <a:headEnd/>
            <a:tailEnd/>
          </a:ln>
          <a:effectLst/>
        </p:spPr>
        <p:txBody>
          <a:bodyPr wrap="none">
            <a:spAutoFit/>
          </a:bodyPr>
          <a:lstStyle/>
          <a:p>
            <a:r>
              <a:rPr lang="en-US" b="1" i="1">
                <a:solidFill>
                  <a:srgbClr val="FFFF00"/>
                </a:solidFill>
                <a:effectLst>
                  <a:outerShdw blurRad="38100" dist="38100" dir="2700000" algn="tl">
                    <a:srgbClr val="000000"/>
                  </a:outerShdw>
                </a:effectLst>
              </a:rPr>
              <a:t>I(w)</a:t>
            </a:r>
          </a:p>
        </p:txBody>
      </p:sp>
      <p:sp>
        <p:nvSpPr>
          <p:cNvPr id="1536070" name="Rectangle 70"/>
          <p:cNvSpPr>
            <a:spLocks noChangeArrowheads="1"/>
          </p:cNvSpPr>
          <p:nvPr/>
        </p:nvSpPr>
        <p:spPr bwMode="auto">
          <a:xfrm>
            <a:off x="5791200" y="3657600"/>
            <a:ext cx="527050" cy="366713"/>
          </a:xfrm>
          <a:prstGeom prst="rect">
            <a:avLst/>
          </a:prstGeom>
          <a:noFill/>
          <a:ln w="9525">
            <a:noFill/>
            <a:miter lim="800000"/>
            <a:headEnd/>
            <a:tailEnd/>
          </a:ln>
          <a:effectLst/>
        </p:spPr>
        <p:txBody>
          <a:bodyPr wrap="none">
            <a:spAutoFit/>
          </a:bodyPr>
          <a:lstStyle/>
          <a:p>
            <a:r>
              <a:rPr lang="en-US" b="1" i="1">
                <a:solidFill>
                  <a:srgbClr val="FFFF00"/>
                </a:solidFill>
                <a:effectLst>
                  <a:outerShdw blurRad="38100" dist="38100" dir="2700000" algn="tl">
                    <a:srgbClr val="000000"/>
                  </a:outerShdw>
                </a:effectLst>
              </a:rPr>
              <a:t>I(v)</a:t>
            </a:r>
          </a:p>
        </p:txBody>
      </p:sp>
      <p:sp>
        <p:nvSpPr>
          <p:cNvPr id="1536071" name="Rectangle 71"/>
          <p:cNvSpPr>
            <a:spLocks noChangeArrowheads="1"/>
          </p:cNvSpPr>
          <p:nvPr/>
        </p:nvSpPr>
        <p:spPr bwMode="auto">
          <a:xfrm>
            <a:off x="3505200" y="3733800"/>
            <a:ext cx="539750" cy="366713"/>
          </a:xfrm>
          <a:prstGeom prst="rect">
            <a:avLst/>
          </a:prstGeom>
          <a:noFill/>
          <a:ln w="9525">
            <a:noFill/>
            <a:miter lim="800000"/>
            <a:headEnd/>
            <a:tailEnd/>
          </a:ln>
          <a:effectLst/>
        </p:spPr>
        <p:txBody>
          <a:bodyPr wrap="none">
            <a:spAutoFit/>
          </a:bodyPr>
          <a:lstStyle/>
          <a:p>
            <a:r>
              <a:rPr lang="en-US" b="1" i="1">
                <a:solidFill>
                  <a:srgbClr val="FFFF00"/>
                </a:solidFill>
                <a:effectLst>
                  <a:outerShdw blurRad="38100" dist="38100" dir="2700000" algn="tl">
                    <a:srgbClr val="000000"/>
                  </a:outerShdw>
                </a:effectLst>
              </a:rPr>
              <a:t>I(u)</a:t>
            </a:r>
          </a:p>
        </p:txBody>
      </p:sp>
      <p:sp>
        <p:nvSpPr>
          <p:cNvPr id="1536073" name="Text Box 73"/>
          <p:cNvSpPr txBox="1">
            <a:spLocks noChangeArrowheads="1"/>
          </p:cNvSpPr>
          <p:nvPr/>
        </p:nvSpPr>
        <p:spPr bwMode="auto">
          <a:xfrm>
            <a:off x="6019800" y="6172200"/>
            <a:ext cx="1295400" cy="369332"/>
          </a:xfrm>
          <a:prstGeom prst="rect">
            <a:avLst/>
          </a:prstGeom>
          <a:noFill/>
          <a:ln w="9525">
            <a:noFill/>
            <a:miter lim="800000"/>
            <a:headEnd/>
            <a:tailEnd/>
          </a:ln>
          <a:effectLst/>
        </p:spPr>
        <p:txBody>
          <a:bodyPr wrap="square">
            <a:spAutoFit/>
          </a:bodyPr>
          <a:lstStyle/>
          <a:p>
            <a:pPr>
              <a:spcBef>
                <a:spcPct val="50000"/>
              </a:spcBef>
            </a:pPr>
            <a:r>
              <a:rPr lang="en-US" dirty="0">
                <a:solidFill>
                  <a:srgbClr val="FFFF00"/>
                </a:solidFill>
              </a:rPr>
              <a:t>Edges</a:t>
            </a:r>
          </a:p>
        </p:txBody>
      </p:sp>
      <p:sp>
        <p:nvSpPr>
          <p:cNvPr id="1536075" name="Text Box 75"/>
          <p:cNvSpPr txBox="1">
            <a:spLocks noChangeArrowheads="1"/>
          </p:cNvSpPr>
          <p:nvPr/>
        </p:nvSpPr>
        <p:spPr bwMode="auto">
          <a:xfrm>
            <a:off x="5638800" y="2133600"/>
            <a:ext cx="1371600" cy="369332"/>
          </a:xfrm>
          <a:prstGeom prst="rect">
            <a:avLst/>
          </a:prstGeom>
          <a:noFill/>
          <a:ln w="9525">
            <a:noFill/>
            <a:miter lim="800000"/>
            <a:headEnd/>
            <a:tailEnd/>
          </a:ln>
          <a:effectLst/>
        </p:spPr>
        <p:txBody>
          <a:bodyPr wrap="square">
            <a:spAutoFit/>
          </a:bodyPr>
          <a:lstStyle/>
          <a:p>
            <a:pPr>
              <a:spcBef>
                <a:spcPct val="50000"/>
              </a:spcBef>
            </a:pPr>
            <a:r>
              <a:rPr lang="en-US" dirty="0">
                <a:solidFill>
                  <a:srgbClr val="FFFF00"/>
                </a:solidFill>
              </a:rPr>
              <a:t>Vertices</a:t>
            </a:r>
          </a:p>
        </p:txBody>
      </p:sp>
      <p:sp>
        <p:nvSpPr>
          <p:cNvPr id="2" name="TextBox 1"/>
          <p:cNvSpPr txBox="1"/>
          <p:nvPr/>
        </p:nvSpPr>
        <p:spPr>
          <a:xfrm>
            <a:off x="7504113" y="6287572"/>
            <a:ext cx="1351652" cy="369332"/>
          </a:xfrm>
          <a:prstGeom prst="rect">
            <a:avLst/>
          </a:prstGeom>
          <a:solidFill>
            <a:srgbClr val="000000"/>
          </a:solidFill>
        </p:spPr>
        <p:txBody>
          <a:bodyPr wrap="none" rtlCol="0">
            <a:spAutoFit/>
          </a:bodyPr>
          <a:lstStyle/>
          <a:p>
            <a:pPr algn="ctr"/>
            <a:r>
              <a:rPr lang="en-US" dirty="0">
                <a:solidFill>
                  <a:srgbClr val="FFFF00"/>
                </a:solidFill>
              </a:rPr>
              <a:t>Figure 13.4</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Date Placeholder 3"/>
          <p:cNvSpPr>
            <a:spLocks noGrp="1"/>
          </p:cNvSpPr>
          <p:nvPr>
            <p:ph type="dt" sz="half" idx="10"/>
          </p:nvPr>
        </p:nvSpPr>
        <p:spPr/>
        <p:txBody>
          <a:bodyPr/>
          <a:lstStyle/>
          <a:p>
            <a:fld id="{17D19FFC-9B94-4643-9B9E-91325D8D5FF7}" type="datetime1">
              <a:rPr lang="en-US"/>
              <a:pPr/>
              <a:t>3/8/2018</a:t>
            </a:fld>
            <a:endParaRPr lang="en-US"/>
          </a:p>
        </p:txBody>
      </p:sp>
      <p:sp>
        <p:nvSpPr>
          <p:cNvPr id="51" name="Slide Number Placeholder 5"/>
          <p:cNvSpPr>
            <a:spLocks noGrp="1"/>
          </p:cNvSpPr>
          <p:nvPr>
            <p:ph type="sldNum" sz="quarter" idx="12"/>
          </p:nvPr>
        </p:nvSpPr>
        <p:spPr/>
        <p:txBody>
          <a:bodyPr/>
          <a:lstStyle/>
          <a:p>
            <a:fld id="{C447044B-C13A-4394-BB5E-1E530811B039}" type="slidenum">
              <a:rPr lang="en-US"/>
              <a:pPr/>
              <a:t>43</a:t>
            </a:fld>
            <a:endParaRPr lang="en-US"/>
          </a:p>
        </p:txBody>
      </p:sp>
      <p:sp>
        <p:nvSpPr>
          <p:cNvPr id="1540098" name="Rectangle 2"/>
          <p:cNvSpPr>
            <a:spLocks noGrp="1" noChangeArrowheads="1"/>
          </p:cNvSpPr>
          <p:nvPr>
            <p:ph type="title"/>
          </p:nvPr>
        </p:nvSpPr>
        <p:spPr/>
        <p:txBody>
          <a:bodyPr/>
          <a:lstStyle/>
          <a:p>
            <a:r>
              <a:rPr lang="en-US"/>
              <a:t>Asymptotic Performance</a:t>
            </a:r>
          </a:p>
        </p:txBody>
      </p:sp>
      <p:graphicFrame>
        <p:nvGraphicFramePr>
          <p:cNvPr id="1540146" name="Group 50"/>
          <p:cNvGraphicFramePr>
            <a:graphicFrameLocks noGrp="1"/>
          </p:cNvGraphicFramePr>
          <p:nvPr>
            <p:ph type="tbl" idx="1"/>
            <p:extLst>
              <p:ext uri="{D42A27DB-BD31-4B8C-83A1-F6EECF244321}">
                <p14:modId xmlns:p14="http://schemas.microsoft.com/office/powerpoint/2010/main" val="4274364543"/>
              </p:ext>
            </p:extLst>
          </p:nvPr>
        </p:nvGraphicFramePr>
        <p:xfrm>
          <a:off x="228600" y="1143000"/>
          <a:ext cx="7848600" cy="5395722"/>
        </p:xfrm>
        <a:graphic>
          <a:graphicData uri="http://schemas.openxmlformats.org/drawingml/2006/table">
            <a:tbl>
              <a:tblPr/>
              <a:tblGrid>
                <a:gridCol w="4949437">
                  <a:extLst>
                    <a:ext uri="{9D8B030D-6E8A-4147-A177-3AD203B41FA5}">
                      <a16:colId xmlns:a16="http://schemas.microsoft.com/office/drawing/2014/main" val="20000"/>
                    </a:ext>
                  </a:extLst>
                </a:gridCol>
                <a:gridCol w="2899163">
                  <a:extLst>
                    <a:ext uri="{9D8B030D-6E8A-4147-A177-3AD203B41FA5}">
                      <a16:colId xmlns:a16="http://schemas.microsoft.com/office/drawing/2014/main" val="20001"/>
                    </a:ext>
                  </a:extLst>
                </a:gridCol>
              </a:tblGrid>
              <a:tr h="12954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itchFamily="2" charset="2"/>
                        <a:buBlip>
                          <a:blip r:embed="rId3"/>
                        </a:buBlip>
                        <a:tabLst/>
                      </a:pPr>
                      <a:r>
                        <a:rPr kumimoji="0" lang="en-US" sz="1800" b="1" i="1" u="none" strike="noStrike" cap="none" normalizeH="0" baseline="0" dirty="0">
                          <a:ln>
                            <a:noFill/>
                          </a:ln>
                          <a:solidFill>
                            <a:schemeClr val="tx1"/>
                          </a:solidFill>
                          <a:effectLst/>
                          <a:latin typeface="Times New Roman" pitchFamily="18" charset="0"/>
                        </a:rPr>
                        <a:t> n</a:t>
                      </a:r>
                      <a:r>
                        <a:rPr kumimoji="0" lang="en-US" sz="1800" b="0" i="0" u="none" strike="noStrike" cap="none" normalizeH="0" baseline="0" dirty="0">
                          <a:ln>
                            <a:noFill/>
                          </a:ln>
                          <a:solidFill>
                            <a:schemeClr val="tx1"/>
                          </a:solidFill>
                          <a:effectLst/>
                          <a:latin typeface="Arial" charset="0"/>
                        </a:rPr>
                        <a:t> vertices, </a:t>
                      </a:r>
                      <a:r>
                        <a:rPr kumimoji="0" lang="en-US" sz="1800" b="1" i="1" u="none" strike="noStrike" cap="none" normalizeH="0" baseline="0" dirty="0">
                          <a:ln>
                            <a:noFill/>
                          </a:ln>
                          <a:solidFill>
                            <a:schemeClr val="tx1"/>
                          </a:solidFill>
                          <a:effectLst/>
                          <a:latin typeface="Times New Roman" pitchFamily="18" charset="0"/>
                        </a:rPr>
                        <a:t>m</a:t>
                      </a:r>
                      <a:r>
                        <a:rPr kumimoji="0" lang="en-US" sz="1800" b="0" i="0" u="none" strike="noStrike" cap="none" normalizeH="0" baseline="0" dirty="0">
                          <a:ln>
                            <a:noFill/>
                          </a:ln>
                          <a:solidFill>
                            <a:schemeClr val="tx1"/>
                          </a:solidFill>
                          <a:effectLst/>
                          <a:latin typeface="Arial" charset="0"/>
                        </a:rPr>
                        <a:t> edges</a:t>
                      </a:r>
                    </a:p>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itchFamily="2" charset="2"/>
                        <a:buBlip>
                          <a:blip r:embed="rId3"/>
                        </a:buBlip>
                        <a:tabLst/>
                      </a:pPr>
                      <a:r>
                        <a:rPr kumimoji="0" lang="en-US" sz="1800" b="0" i="0" u="none" strike="noStrike" cap="none" normalizeH="0" baseline="0" dirty="0">
                          <a:ln>
                            <a:noFill/>
                          </a:ln>
                          <a:solidFill>
                            <a:schemeClr val="tx1"/>
                          </a:solidFill>
                          <a:effectLst/>
                          <a:latin typeface="Arial" charset="0"/>
                        </a:rPr>
                        <a:t> no parallel edges</a:t>
                      </a:r>
                    </a:p>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itchFamily="2" charset="2"/>
                        <a:buBlip>
                          <a:blip r:embed="rId3"/>
                        </a:buBlip>
                        <a:tabLst/>
                      </a:pPr>
                      <a:r>
                        <a:rPr kumimoji="0" lang="en-US" sz="1800" b="0" i="0" u="none" strike="noStrike" cap="none" normalizeH="0" baseline="0" dirty="0">
                          <a:ln>
                            <a:noFill/>
                          </a:ln>
                          <a:solidFill>
                            <a:schemeClr val="tx1"/>
                          </a:solidFill>
                          <a:effectLst/>
                          <a:latin typeface="Arial" charset="0"/>
                        </a:rPr>
                        <a:t> no self-loops</a:t>
                      </a:r>
                    </a:p>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endParaRPr kumimoji="0" lang="en-US" sz="1800" b="0" i="0" u="none" strike="noStrike" cap="none" normalizeH="0" baseline="0" dirty="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sz="2400" b="0" i="0" u="none" strike="noStrike" cap="none" normalizeH="0" baseline="0" dirty="0">
                          <a:ln>
                            <a:noFill/>
                          </a:ln>
                          <a:solidFill>
                            <a:schemeClr val="tx1"/>
                          </a:solidFill>
                          <a:effectLst/>
                          <a:latin typeface="Arial" charset="0"/>
                        </a:rPr>
                        <a:t>Adjacency</a:t>
                      </a:r>
                      <a:br>
                        <a:rPr kumimoji="0" lang="en-US" sz="2400" b="0" i="0" u="none" strike="noStrike" cap="none" normalizeH="0" baseline="0" dirty="0">
                          <a:ln>
                            <a:noFill/>
                          </a:ln>
                          <a:solidFill>
                            <a:schemeClr val="tx1"/>
                          </a:solidFill>
                          <a:effectLst/>
                          <a:latin typeface="Arial" charset="0"/>
                        </a:rPr>
                      </a:br>
                      <a:r>
                        <a:rPr kumimoji="0" lang="en-US" sz="2400" b="0" i="0" u="none" strike="noStrike" cap="none" normalizeH="0" baseline="0" dirty="0">
                          <a:ln>
                            <a:noFill/>
                          </a:ln>
                          <a:solidFill>
                            <a:schemeClr val="tx1"/>
                          </a:solidFill>
                          <a:effectLst/>
                          <a:latin typeface="Arial" charset="0"/>
                        </a:rPr>
                        <a:t>List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00"/>
                    </a:solidFill>
                  </a:tcPr>
                </a:tc>
                <a:extLst>
                  <a:ext uri="{0D108BD9-81ED-4DB2-BD59-A6C34878D82A}">
                    <a16:rowId xmlns:a16="http://schemas.microsoft.com/office/drawing/2014/main" val="10000"/>
                  </a:ext>
                </a:extLst>
              </a:tr>
              <a:tr h="473075">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sz="2400" b="0" i="0" u="none" strike="noStrike" cap="none" normalizeH="0" baseline="0" dirty="0">
                          <a:ln>
                            <a:noFill/>
                          </a:ln>
                          <a:solidFill>
                            <a:schemeClr val="tx1"/>
                          </a:solidFill>
                          <a:effectLst>
                            <a:outerShdw blurRad="38100" dist="38100" dir="2700000" algn="tl">
                              <a:srgbClr val="000000"/>
                            </a:outerShdw>
                          </a:effectLst>
                          <a:latin typeface="Arial" charset="0"/>
                        </a:rPr>
                        <a:t>vertices</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40000"/>
                        <a:lumOff val="6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sz="2400" b="1" i="1" u="none" strike="noStrike" kern="1200" cap="none" normalizeH="0" baseline="0" dirty="0">
                          <a:ln>
                            <a:noFill/>
                          </a:ln>
                          <a:solidFill>
                            <a:srgbClr val="FFFF00"/>
                          </a:solidFill>
                          <a:effectLst>
                            <a:outerShdw blurRad="38100" dist="38100" dir="2700000" algn="tl">
                              <a:srgbClr val="000000"/>
                            </a:outerShdw>
                          </a:effectLst>
                          <a:latin typeface="Times New Roman" pitchFamily="18" charset="0"/>
                          <a:ea typeface="+mn-ea"/>
                          <a:cs typeface="+mn-cs"/>
                        </a:rPr>
                        <a:t>O(n)</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00"/>
                    </a:solidFill>
                  </a:tcPr>
                </a:tc>
                <a:extLst>
                  <a:ext uri="{0D108BD9-81ED-4DB2-BD59-A6C34878D82A}">
                    <a16:rowId xmlns:a16="http://schemas.microsoft.com/office/drawing/2014/main" val="10001"/>
                  </a:ext>
                </a:extLst>
              </a:tr>
              <a:tr h="4572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sz="2400" b="0" i="0" u="none" strike="noStrike" cap="none" normalizeH="0" baseline="0" dirty="0">
                          <a:ln>
                            <a:noFill/>
                          </a:ln>
                          <a:solidFill>
                            <a:schemeClr val="tx2"/>
                          </a:solidFill>
                          <a:effectLst>
                            <a:outerShdw blurRad="38100" dist="38100" dir="2700000" algn="tl">
                              <a:srgbClr val="000000"/>
                            </a:outerShdw>
                          </a:effectLst>
                          <a:latin typeface="Arial" charset="0"/>
                        </a:rPr>
                        <a:t>edges</a:t>
                      </a:r>
                      <a:endParaRPr kumimoji="0" lang="en-US" sz="2400" b="0" i="0" u="none" strike="noStrike" cap="none" normalizeH="0" baseline="0" dirty="0">
                        <a:ln>
                          <a:noFill/>
                        </a:ln>
                        <a:solidFill>
                          <a:schemeClr val="tx1"/>
                        </a:solidFill>
                        <a:effectLst>
                          <a:outerShdw blurRad="38100" dist="38100" dir="2700000" algn="tl">
                            <a:srgbClr val="000000"/>
                          </a:outerShdw>
                        </a:effectLst>
                        <a:latin typeface="Arial"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40000"/>
                        <a:lumOff val="6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sz="2400" b="1" i="1" u="none" strike="noStrike" kern="1200" cap="none" normalizeH="0" baseline="0" dirty="0">
                          <a:ln>
                            <a:noFill/>
                          </a:ln>
                          <a:solidFill>
                            <a:srgbClr val="FFFF00"/>
                          </a:solidFill>
                          <a:effectLst>
                            <a:outerShdw blurRad="38100" dist="38100" dir="2700000" algn="tl">
                              <a:srgbClr val="000000"/>
                            </a:outerShdw>
                          </a:effectLst>
                          <a:latin typeface="Times New Roman" pitchFamily="18" charset="0"/>
                          <a:ea typeface="+mn-ea"/>
                          <a:cs typeface="+mn-cs"/>
                        </a:rPr>
                        <a:t>O(m)</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00"/>
                    </a:solidFill>
                  </a:tcPr>
                </a:tc>
                <a:extLst>
                  <a:ext uri="{0D108BD9-81ED-4DB2-BD59-A6C34878D82A}">
                    <a16:rowId xmlns:a16="http://schemas.microsoft.com/office/drawing/2014/main" val="10002"/>
                  </a:ext>
                </a:extLst>
              </a:tr>
              <a:tr h="3810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defRPr/>
                      </a:pPr>
                      <a:r>
                        <a:rPr kumimoji="0" lang="en-US" sz="2400" b="0" i="0" u="none" strike="noStrike" cap="none" normalizeH="0" baseline="0" dirty="0" err="1">
                          <a:ln>
                            <a:noFill/>
                          </a:ln>
                          <a:solidFill>
                            <a:schemeClr val="tx2"/>
                          </a:solidFill>
                          <a:effectLst>
                            <a:outerShdw blurRad="38100" dist="38100" dir="2700000" algn="tl">
                              <a:srgbClr val="000000"/>
                            </a:outerShdw>
                          </a:effectLst>
                          <a:latin typeface="Arial" charset="0"/>
                        </a:rPr>
                        <a:t>endVertices</a:t>
                      </a:r>
                      <a:r>
                        <a:rPr kumimoji="0" lang="en-US" sz="2400" b="0" i="0" u="none" strike="noStrike" cap="none" normalizeH="0" baseline="0" dirty="0">
                          <a:ln>
                            <a:noFill/>
                          </a:ln>
                          <a:solidFill>
                            <a:schemeClr val="tx2"/>
                          </a:solidFill>
                          <a:effectLst>
                            <a:outerShdw blurRad="38100" dist="38100" dir="2700000" algn="tl">
                              <a:srgbClr val="000000"/>
                            </a:outerShdw>
                          </a:effectLst>
                          <a:latin typeface="Arial" charset="0"/>
                        </a:rPr>
                        <a:t>, opposite</a:t>
                      </a:r>
                      <a:endParaRPr kumimoji="0" lang="en-US" sz="2400" b="0" i="0" u="none" strike="noStrike" cap="none" normalizeH="0" baseline="0" dirty="0">
                        <a:ln>
                          <a:noFill/>
                        </a:ln>
                        <a:solidFill>
                          <a:schemeClr val="tx1"/>
                        </a:solidFill>
                        <a:effectLst>
                          <a:outerShdw blurRad="38100" dist="38100" dir="2700000" algn="tl">
                            <a:srgbClr val="000000"/>
                          </a:outerShdw>
                        </a:effectLst>
                        <a:latin typeface="Arial"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40000"/>
                        <a:lumOff val="6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sz="2400" b="1" i="1" u="none" strike="noStrike" kern="1200" cap="none" normalizeH="0" baseline="0" dirty="0">
                          <a:ln>
                            <a:noFill/>
                          </a:ln>
                          <a:solidFill>
                            <a:srgbClr val="FFFF00"/>
                          </a:solidFill>
                          <a:effectLst>
                            <a:outerShdw blurRad="38100" dist="38100" dir="2700000" algn="tl">
                              <a:srgbClr val="000000"/>
                            </a:outerShdw>
                          </a:effectLst>
                          <a:latin typeface="Times New Roman" pitchFamily="18" charset="0"/>
                          <a:ea typeface="+mn-ea"/>
                          <a:cs typeface="+mn-cs"/>
                        </a:rPr>
                        <a:t>O(1)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00"/>
                    </a:solidFill>
                  </a:tcPr>
                </a:tc>
                <a:extLst>
                  <a:ext uri="{0D108BD9-81ED-4DB2-BD59-A6C34878D82A}">
                    <a16:rowId xmlns:a16="http://schemas.microsoft.com/office/drawing/2014/main" val="10003"/>
                  </a:ext>
                </a:extLst>
              </a:tr>
              <a:tr h="3810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sz="2400" b="0" i="0" u="none" strike="noStrike" cap="none" normalizeH="0" baseline="0" dirty="0" err="1">
                          <a:ln>
                            <a:noFill/>
                          </a:ln>
                          <a:solidFill>
                            <a:schemeClr val="tx2"/>
                          </a:solidFill>
                          <a:effectLst>
                            <a:outerShdw blurRad="38100" dist="38100" dir="2700000" algn="tl">
                              <a:srgbClr val="000000"/>
                            </a:outerShdw>
                          </a:effectLst>
                          <a:latin typeface="Arial" charset="0"/>
                        </a:rPr>
                        <a:t>v.incidentEdges</a:t>
                      </a:r>
                      <a:r>
                        <a:rPr kumimoji="0" lang="en-US" sz="2400" b="0" i="0" u="none" strike="noStrike" cap="none" normalizeH="0" baseline="0" dirty="0">
                          <a:ln>
                            <a:noFill/>
                          </a:ln>
                          <a:solidFill>
                            <a:schemeClr val="tx2"/>
                          </a:solidFill>
                          <a:effectLst>
                            <a:outerShdw blurRad="38100" dist="38100" dir="2700000" algn="tl">
                              <a:srgbClr val="000000"/>
                            </a:outerShdw>
                          </a:effectLst>
                          <a:latin typeface="Arial" charset="0"/>
                        </a:rPr>
                        <a:t>()</a:t>
                      </a:r>
                      <a:endParaRPr kumimoji="0" lang="en-US" sz="2400" b="0" i="0" u="none" strike="noStrike" cap="none" normalizeH="0" baseline="0" dirty="0">
                        <a:ln>
                          <a:noFill/>
                        </a:ln>
                        <a:solidFill>
                          <a:schemeClr val="tx1"/>
                        </a:solidFill>
                        <a:effectLst>
                          <a:outerShdw blurRad="38100" dist="38100" dir="2700000" algn="tl">
                            <a:srgbClr val="000000"/>
                          </a:outerShdw>
                        </a:effectLst>
                        <a:latin typeface="Arial"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40000"/>
                        <a:lumOff val="6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sz="2400" b="1" i="1" u="none" strike="noStrike" kern="1200" cap="none" normalizeH="0" baseline="0" dirty="0">
                          <a:ln>
                            <a:noFill/>
                          </a:ln>
                          <a:solidFill>
                            <a:srgbClr val="FFFF00"/>
                          </a:solidFill>
                          <a:effectLst>
                            <a:outerShdw blurRad="38100" dist="38100" dir="2700000" algn="tl">
                              <a:srgbClr val="000000"/>
                            </a:outerShdw>
                          </a:effectLst>
                          <a:latin typeface="Times New Roman" pitchFamily="18" charset="0"/>
                          <a:ea typeface="+mn-ea"/>
                          <a:cs typeface="+mn-cs"/>
                        </a:rPr>
                        <a:t>O(deg(v))</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00"/>
                    </a:solidFill>
                  </a:tcPr>
                </a:tc>
                <a:extLst>
                  <a:ext uri="{0D108BD9-81ED-4DB2-BD59-A6C34878D82A}">
                    <a16:rowId xmlns:a16="http://schemas.microsoft.com/office/drawing/2014/main" val="10004"/>
                  </a:ext>
                </a:extLst>
              </a:tr>
              <a:tr h="382588">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sz="2400" b="0" i="0" u="none" strike="noStrike" cap="none" normalizeH="0" baseline="0" dirty="0" err="1">
                          <a:ln>
                            <a:noFill/>
                          </a:ln>
                          <a:solidFill>
                            <a:schemeClr val="tx2"/>
                          </a:solidFill>
                          <a:effectLst>
                            <a:outerShdw blurRad="38100" dist="38100" dir="2700000" algn="tl">
                              <a:srgbClr val="000000"/>
                            </a:outerShdw>
                          </a:effectLst>
                          <a:latin typeface="Arial" charset="0"/>
                        </a:rPr>
                        <a:t>v.isAdjacentTo</a:t>
                      </a:r>
                      <a:r>
                        <a:rPr kumimoji="0" lang="en-US" sz="2400" b="0" i="0" u="none" strike="noStrike" cap="none" normalizeH="0" baseline="0" dirty="0">
                          <a:ln>
                            <a:noFill/>
                          </a:ln>
                          <a:solidFill>
                            <a:schemeClr val="tx2"/>
                          </a:solidFill>
                          <a:effectLst>
                            <a:outerShdw blurRad="38100" dist="38100" dir="2700000" algn="tl">
                              <a:srgbClr val="000000"/>
                            </a:outerShdw>
                          </a:effectLst>
                          <a:latin typeface="Arial" charset="0"/>
                        </a:rPr>
                        <a:t>(w)</a:t>
                      </a:r>
                      <a:endParaRPr kumimoji="0" lang="en-US" sz="2400" b="0" i="0" u="none" strike="noStrike" cap="none" normalizeH="0" baseline="0" dirty="0">
                        <a:ln>
                          <a:noFill/>
                        </a:ln>
                        <a:solidFill>
                          <a:schemeClr val="tx1"/>
                        </a:solidFill>
                        <a:effectLst>
                          <a:outerShdw blurRad="38100" dist="38100" dir="2700000" algn="tl">
                            <a:srgbClr val="000000"/>
                          </a:outerShdw>
                        </a:effectLst>
                        <a:latin typeface="Arial"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40000"/>
                        <a:lumOff val="6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sz="2400" b="1" i="1" u="none" strike="noStrike" kern="1200" cap="none" normalizeH="0" baseline="0" dirty="0">
                          <a:ln>
                            <a:noFill/>
                          </a:ln>
                          <a:solidFill>
                            <a:srgbClr val="FFFF00"/>
                          </a:solidFill>
                          <a:effectLst>
                            <a:outerShdw blurRad="38100" dist="38100" dir="2700000" algn="tl">
                              <a:srgbClr val="000000"/>
                            </a:outerShdw>
                          </a:effectLst>
                          <a:latin typeface="Times New Roman" pitchFamily="18" charset="0"/>
                          <a:ea typeface="+mn-ea"/>
                          <a:cs typeface="+mn-cs"/>
                        </a:rPr>
                        <a:t>O(min (deg(v), deg(w))</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00"/>
                    </a:solidFill>
                  </a:tcPr>
                </a:tc>
                <a:extLst>
                  <a:ext uri="{0D108BD9-81ED-4DB2-BD59-A6C34878D82A}">
                    <a16:rowId xmlns:a16="http://schemas.microsoft.com/office/drawing/2014/main" val="10005"/>
                  </a:ext>
                </a:extLst>
              </a:tr>
              <a:tr h="460375">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sz="2400" b="0" i="0" u="none" strike="noStrike" cap="none" normalizeH="0" baseline="0" dirty="0" err="1">
                          <a:ln>
                            <a:noFill/>
                          </a:ln>
                          <a:solidFill>
                            <a:schemeClr val="tx2"/>
                          </a:solidFill>
                          <a:effectLst>
                            <a:outerShdw blurRad="38100" dist="38100" dir="2700000" algn="tl">
                              <a:srgbClr val="000000"/>
                            </a:outerShdw>
                          </a:effectLst>
                          <a:latin typeface="Arial" charset="0"/>
                        </a:rPr>
                        <a:t>isIncidentOn</a:t>
                      </a:r>
                      <a:endParaRPr kumimoji="0" lang="en-US" sz="2400" b="0" i="0" u="none" strike="noStrike" cap="none" normalizeH="0" baseline="0" dirty="0">
                        <a:ln>
                          <a:noFill/>
                        </a:ln>
                        <a:solidFill>
                          <a:schemeClr val="tx1"/>
                        </a:solidFill>
                        <a:effectLst>
                          <a:outerShdw blurRad="38100" dist="38100" dir="2700000" algn="tl">
                            <a:srgbClr val="000000"/>
                          </a:outerShdw>
                        </a:effectLst>
                        <a:latin typeface="Arial"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40000"/>
                        <a:lumOff val="6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sz="2400" b="1" i="1" u="none" strike="noStrike" kern="1200" cap="none" normalizeH="0" baseline="0" dirty="0">
                          <a:ln>
                            <a:noFill/>
                          </a:ln>
                          <a:solidFill>
                            <a:srgbClr val="FFFF00"/>
                          </a:solidFill>
                          <a:effectLst>
                            <a:outerShdw blurRad="38100" dist="38100" dir="2700000" algn="tl">
                              <a:srgbClr val="000000"/>
                            </a:outerShdw>
                          </a:effectLst>
                          <a:latin typeface="Times New Roman" pitchFamily="18" charset="0"/>
                          <a:ea typeface="+mn-ea"/>
                          <a:cs typeface="+mn-cs"/>
                        </a:rPr>
                        <a:t>O(1)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00"/>
                    </a:solidFill>
                  </a:tcPr>
                </a:tc>
                <a:extLst>
                  <a:ext uri="{0D108BD9-81ED-4DB2-BD59-A6C34878D82A}">
                    <a16:rowId xmlns:a16="http://schemas.microsoft.com/office/drawing/2014/main" val="10006"/>
                  </a:ext>
                </a:extLst>
              </a:tr>
              <a:tr h="4572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sz="1800" b="0" i="0" u="none" strike="noStrike" cap="none" normalizeH="0" baseline="0" dirty="0" err="1">
                          <a:ln>
                            <a:noFill/>
                          </a:ln>
                          <a:solidFill>
                            <a:schemeClr val="tx2"/>
                          </a:solidFill>
                          <a:effectLst>
                            <a:outerShdw blurRad="38100" dist="38100" dir="2700000" algn="tl">
                              <a:srgbClr val="000000"/>
                            </a:outerShdw>
                          </a:effectLst>
                          <a:latin typeface="Arial" charset="0"/>
                        </a:rPr>
                        <a:t>insertVertice</a:t>
                      </a:r>
                      <a:r>
                        <a:rPr kumimoji="0" lang="en-US" sz="1800" b="0" i="0" u="none" strike="noStrike" cap="none" normalizeH="0" baseline="0" dirty="0">
                          <a:ln>
                            <a:noFill/>
                          </a:ln>
                          <a:solidFill>
                            <a:schemeClr val="tx2"/>
                          </a:solidFill>
                          <a:effectLst>
                            <a:outerShdw blurRad="38100" dist="38100" dir="2700000" algn="tl">
                              <a:srgbClr val="000000"/>
                            </a:outerShdw>
                          </a:effectLst>
                          <a:latin typeface="Arial" charset="0"/>
                        </a:rPr>
                        <a:t>, </a:t>
                      </a:r>
                      <a:r>
                        <a:rPr kumimoji="0" lang="en-US" sz="1800" b="0" i="0" u="none" strike="noStrike" cap="none" normalizeH="0" baseline="0" dirty="0" err="1">
                          <a:ln>
                            <a:noFill/>
                          </a:ln>
                          <a:solidFill>
                            <a:schemeClr val="tx2"/>
                          </a:solidFill>
                          <a:effectLst>
                            <a:outerShdw blurRad="38100" dist="38100" dir="2700000" algn="tl">
                              <a:srgbClr val="000000"/>
                            </a:outerShdw>
                          </a:effectLst>
                          <a:latin typeface="Arial" charset="0"/>
                        </a:rPr>
                        <a:t>insertEdge</a:t>
                      </a:r>
                      <a:r>
                        <a:rPr kumimoji="0" lang="en-US" sz="2400" b="0" i="0" u="none" strike="noStrike" cap="none" normalizeH="0" baseline="0" dirty="0">
                          <a:ln>
                            <a:noFill/>
                          </a:ln>
                          <a:solidFill>
                            <a:schemeClr val="tx2"/>
                          </a:solidFill>
                          <a:effectLst>
                            <a:outerShdw blurRad="38100" dist="38100" dir="2700000" algn="tl">
                              <a:srgbClr val="000000"/>
                            </a:outerShdw>
                          </a:effectLst>
                          <a:latin typeface="Arial" charset="0"/>
                        </a:rPr>
                        <a:t>, </a:t>
                      </a:r>
                      <a:r>
                        <a:rPr kumimoji="0" lang="en-US" sz="1800" b="0" i="0" u="none" strike="noStrike" kern="1200" cap="none" normalizeH="0" baseline="0" dirty="0" err="1">
                          <a:ln>
                            <a:noFill/>
                          </a:ln>
                          <a:solidFill>
                            <a:schemeClr val="tx2"/>
                          </a:solidFill>
                          <a:effectLst>
                            <a:outerShdw blurRad="38100" dist="38100" dir="2700000" algn="tl">
                              <a:srgbClr val="000000"/>
                            </a:outerShdw>
                          </a:effectLst>
                          <a:latin typeface="Arial" charset="0"/>
                          <a:ea typeface="+mn-ea"/>
                          <a:cs typeface="+mn-cs"/>
                        </a:rPr>
                        <a:t>eraseEdge</a:t>
                      </a:r>
                      <a:endParaRPr kumimoji="0" lang="en-US" sz="1800" b="0" i="0" u="none" strike="noStrike" kern="1200" cap="none" normalizeH="0" baseline="0" dirty="0">
                        <a:ln>
                          <a:noFill/>
                        </a:ln>
                        <a:solidFill>
                          <a:schemeClr val="tx2"/>
                        </a:solidFill>
                        <a:effectLst>
                          <a:outerShdw blurRad="38100" dist="38100" dir="2700000" algn="tl">
                            <a:srgbClr val="000000"/>
                          </a:outerShdw>
                        </a:effectLst>
                        <a:latin typeface="Arial" charset="0"/>
                        <a:ea typeface="+mn-ea"/>
                        <a:cs typeface="+mn-cs"/>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40000"/>
                        <a:lumOff val="6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sz="2400" b="1" i="1" u="none" strike="noStrike" kern="1200" cap="none" normalizeH="0" baseline="0" dirty="0">
                          <a:ln>
                            <a:noFill/>
                          </a:ln>
                          <a:solidFill>
                            <a:srgbClr val="FFFF00"/>
                          </a:solidFill>
                          <a:effectLst>
                            <a:outerShdw blurRad="38100" dist="38100" dir="2700000" algn="tl">
                              <a:srgbClr val="000000"/>
                            </a:outerShdw>
                          </a:effectLst>
                          <a:latin typeface="Times New Roman" pitchFamily="18" charset="0"/>
                          <a:ea typeface="+mn-ea"/>
                          <a:cs typeface="+mn-cs"/>
                        </a:rPr>
                        <a:t>O(1)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00"/>
                    </a:solidFill>
                  </a:tcPr>
                </a:tc>
                <a:extLst>
                  <a:ext uri="{0D108BD9-81ED-4DB2-BD59-A6C34878D82A}">
                    <a16:rowId xmlns:a16="http://schemas.microsoft.com/office/drawing/2014/main" val="10007"/>
                  </a:ext>
                </a:extLst>
              </a:tr>
              <a:tr h="4572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sz="2400" b="0" i="0" u="none" strike="noStrike" cap="none" normalizeH="0" baseline="0" dirty="0" err="1">
                          <a:ln>
                            <a:noFill/>
                          </a:ln>
                          <a:solidFill>
                            <a:schemeClr val="tx2"/>
                          </a:solidFill>
                          <a:effectLst>
                            <a:outerShdw blurRad="38100" dist="38100" dir="2700000" algn="tl">
                              <a:srgbClr val="000000"/>
                            </a:outerShdw>
                          </a:effectLst>
                          <a:latin typeface="Arial" charset="0"/>
                        </a:rPr>
                        <a:t>eraseVertex</a:t>
                      </a:r>
                      <a:r>
                        <a:rPr kumimoji="0" lang="en-US" sz="2400" b="0" i="0" u="none" strike="noStrike" cap="none" normalizeH="0" baseline="0" dirty="0">
                          <a:ln>
                            <a:noFill/>
                          </a:ln>
                          <a:solidFill>
                            <a:schemeClr val="tx2"/>
                          </a:solidFill>
                          <a:effectLst>
                            <a:outerShdw blurRad="38100" dist="38100" dir="2700000" algn="tl">
                              <a:srgbClr val="000000"/>
                            </a:outerShdw>
                          </a:effectLst>
                          <a:latin typeface="Arial" charset="0"/>
                        </a:rPr>
                        <a:t>(V)</a:t>
                      </a:r>
                      <a:endParaRPr kumimoji="0" lang="en-US" sz="2400" b="0" i="0" u="none" strike="noStrike" cap="none" normalizeH="0" baseline="0" dirty="0">
                        <a:ln>
                          <a:noFill/>
                        </a:ln>
                        <a:solidFill>
                          <a:schemeClr val="tx1"/>
                        </a:solidFill>
                        <a:effectLst>
                          <a:outerShdw blurRad="38100" dist="38100" dir="2700000" algn="tl">
                            <a:srgbClr val="000000"/>
                          </a:outerShdw>
                        </a:effectLst>
                        <a:latin typeface="Arial"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2">
                        <a:lumMod val="40000"/>
                        <a:lumOff val="6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sz="2400" b="1" i="1" u="none" strike="noStrike" kern="1200" cap="none" normalizeH="0" baseline="0" dirty="0">
                          <a:ln>
                            <a:noFill/>
                          </a:ln>
                          <a:solidFill>
                            <a:srgbClr val="FFFF00"/>
                          </a:solidFill>
                          <a:effectLst>
                            <a:outerShdw blurRad="38100" dist="38100" dir="2700000" algn="tl">
                              <a:srgbClr val="000000"/>
                            </a:outerShdw>
                          </a:effectLst>
                          <a:latin typeface="Times New Roman" pitchFamily="18" charset="0"/>
                          <a:ea typeface="+mn-ea"/>
                          <a:cs typeface="+mn-cs"/>
                        </a:rPr>
                        <a:t>O(deg(v))</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0000"/>
                    </a:solidFill>
                  </a:tcPr>
                </a:tc>
                <a:extLst>
                  <a:ext uri="{0D108BD9-81ED-4DB2-BD59-A6C34878D82A}">
                    <a16:rowId xmlns:a16="http://schemas.microsoft.com/office/drawing/2014/main" val="10008"/>
                  </a:ext>
                </a:extLst>
              </a:tr>
            </a:tbl>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9524AEA-97C4-4FDE-8F8A-C466FFAB754B}" type="datetime1">
              <a:rPr lang="en-US"/>
              <a:pPr/>
              <a:t>3/8/2018</a:t>
            </a:fld>
            <a:endParaRPr lang="en-US"/>
          </a:p>
        </p:txBody>
      </p:sp>
      <p:sp>
        <p:nvSpPr>
          <p:cNvPr id="5" name="Slide Number Placeholder 5"/>
          <p:cNvSpPr>
            <a:spLocks noGrp="1"/>
          </p:cNvSpPr>
          <p:nvPr>
            <p:ph type="sldNum" sz="quarter" idx="12"/>
          </p:nvPr>
        </p:nvSpPr>
        <p:spPr/>
        <p:txBody>
          <a:bodyPr/>
          <a:lstStyle/>
          <a:p>
            <a:fld id="{A9BBC8CD-0852-4305-9CB5-195C1160599E}" type="slidenum">
              <a:rPr lang="en-US"/>
              <a:pPr/>
              <a:t>44</a:t>
            </a:fld>
            <a:endParaRPr lang="en-US"/>
          </a:p>
        </p:txBody>
      </p:sp>
      <p:sp>
        <p:nvSpPr>
          <p:cNvPr id="1777668" name="Rectangle 4"/>
          <p:cNvSpPr>
            <a:spLocks noGrp="1" noChangeArrowheads="1"/>
          </p:cNvSpPr>
          <p:nvPr>
            <p:ph type="title"/>
          </p:nvPr>
        </p:nvSpPr>
        <p:spPr/>
        <p:txBody>
          <a:bodyPr/>
          <a:lstStyle/>
          <a:p>
            <a:r>
              <a:rPr lang="en-US" sz="4000" dirty="0"/>
              <a:t>Adjacency Matrix Structures</a:t>
            </a:r>
          </a:p>
        </p:txBody>
      </p:sp>
      <p:sp>
        <p:nvSpPr>
          <p:cNvPr id="1777669" name="Rectangle 5"/>
          <p:cNvSpPr>
            <a:spLocks noGrp="1" noChangeArrowheads="1"/>
          </p:cNvSpPr>
          <p:nvPr>
            <p:ph type="body" idx="1"/>
          </p:nvPr>
        </p:nvSpPr>
        <p:spPr>
          <a:xfrm>
            <a:off x="457200" y="1415659"/>
            <a:ext cx="8229600" cy="4530725"/>
          </a:xfrm>
        </p:spPr>
        <p:txBody>
          <a:bodyPr/>
          <a:lstStyle/>
          <a:p>
            <a:r>
              <a:rPr lang="en-US" dirty="0">
                <a:effectLst/>
              </a:rPr>
              <a:t>Extends the edge list structure by augmenting with a matrix (two dimensional array) that allows one to determine adjacencies between pairs of vertices in constant time</a:t>
            </a:r>
          </a:p>
          <a:p>
            <a:pPr lvl="1"/>
            <a:r>
              <a:rPr lang="en-US" dirty="0">
                <a:effectLst/>
              </a:rPr>
              <a:t>Vertices are considered integers in the set {0,1,…,n-1} and the edges as being pairs of such integers</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10400" y="5200651"/>
            <a:ext cx="1840131" cy="1500187"/>
          </a:xfrm>
          <a:prstGeom prst="rect">
            <a:avLst/>
          </a:prstGeom>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228600" y="228600"/>
            <a:ext cx="8763000" cy="1143000"/>
          </a:xfrm>
        </p:spPr>
        <p:txBody>
          <a:bodyPr/>
          <a:lstStyle/>
          <a:p>
            <a:r>
              <a:rPr lang="en-US" sz="3200" dirty="0"/>
              <a:t>Representing Edges: Adjacency Matrices (1)</a:t>
            </a:r>
          </a:p>
        </p:txBody>
      </p:sp>
      <p:sp>
        <p:nvSpPr>
          <p:cNvPr id="37891" name="Rectangle 3"/>
          <p:cNvSpPr>
            <a:spLocks noGrp="1" noChangeArrowheads="1"/>
          </p:cNvSpPr>
          <p:nvPr>
            <p:ph idx="1"/>
          </p:nvPr>
        </p:nvSpPr>
        <p:spPr>
          <a:xfrm>
            <a:off x="762000" y="1347989"/>
            <a:ext cx="8229600" cy="4819650"/>
          </a:xfrm>
        </p:spPr>
        <p:txBody>
          <a:bodyPr/>
          <a:lstStyle/>
          <a:p>
            <a:pPr>
              <a:spcBef>
                <a:spcPct val="0"/>
              </a:spcBef>
              <a:defRPr/>
            </a:pPr>
            <a:r>
              <a:rPr lang="en-US" sz="2800" dirty="0">
                <a:effectLst/>
              </a:rPr>
              <a:t>Another way to represent edges  </a:t>
            </a:r>
            <a:endParaRPr lang="en-US" sz="2800" dirty="0">
              <a:solidFill>
                <a:srgbClr val="FFFF00"/>
              </a:solidFill>
              <a:effectLst/>
            </a:endParaRPr>
          </a:p>
          <a:p>
            <a:pPr>
              <a:spcBef>
                <a:spcPct val="0"/>
              </a:spcBef>
              <a:defRPr/>
            </a:pPr>
            <a:r>
              <a:rPr lang="en-US" sz="2800" dirty="0">
                <a:effectLst/>
              </a:rPr>
              <a:t>Assume that a graph has n vertices, one can use a two-dimensional n x n array </a:t>
            </a:r>
            <a:r>
              <a:rPr lang="en-US" sz="2800" b="1" dirty="0">
                <a:solidFill>
                  <a:srgbClr val="FFFF00"/>
                </a:solidFill>
                <a:effectLst/>
              </a:rPr>
              <a:t>(</a:t>
            </a:r>
            <a:r>
              <a:rPr lang="en-US" sz="2800" b="1" dirty="0" err="1">
                <a:solidFill>
                  <a:srgbClr val="FFFF00"/>
                </a:solidFill>
                <a:effectLst/>
              </a:rPr>
              <a:t>adjacencyMatrix</a:t>
            </a:r>
            <a:r>
              <a:rPr lang="en-US" sz="2800" b="1" dirty="0">
                <a:solidFill>
                  <a:srgbClr val="FFFF00"/>
                </a:solidFill>
                <a:effectLst/>
              </a:rPr>
              <a:t>) </a:t>
            </a:r>
            <a:r>
              <a:rPr lang="en-US" sz="2800" b="1" dirty="0">
                <a:solidFill>
                  <a:srgbClr val="FFC000"/>
                </a:solidFill>
                <a:effectLst/>
              </a:rPr>
              <a:t> </a:t>
            </a:r>
            <a:r>
              <a:rPr lang="en-US" sz="2800" dirty="0">
                <a:effectLst/>
              </a:rPr>
              <a:t>to represent the edges where each element in the array is either a</a:t>
            </a:r>
            <a:r>
              <a:rPr lang="en-US" sz="2800" dirty="0">
                <a:solidFill>
                  <a:srgbClr val="FFC000"/>
                </a:solidFill>
                <a:effectLst/>
              </a:rPr>
              <a:t> </a:t>
            </a:r>
            <a:r>
              <a:rPr lang="en-US" sz="2800" b="1" dirty="0">
                <a:solidFill>
                  <a:srgbClr val="FFFF00"/>
                </a:solidFill>
                <a:effectLst/>
              </a:rPr>
              <a:t>0</a:t>
            </a:r>
            <a:r>
              <a:rPr lang="en-US" sz="2800" b="1" dirty="0">
                <a:solidFill>
                  <a:srgbClr val="FFC000"/>
                </a:solidFill>
                <a:effectLst/>
              </a:rPr>
              <a:t> </a:t>
            </a:r>
            <a:r>
              <a:rPr lang="en-US" sz="2800" dirty="0">
                <a:effectLst/>
              </a:rPr>
              <a:t>or a</a:t>
            </a:r>
            <a:r>
              <a:rPr lang="en-US" sz="2800" dirty="0">
                <a:solidFill>
                  <a:srgbClr val="FFFF00"/>
                </a:solidFill>
                <a:effectLst/>
              </a:rPr>
              <a:t> </a:t>
            </a:r>
            <a:r>
              <a:rPr lang="en-US" sz="2800" b="1" dirty="0">
                <a:solidFill>
                  <a:srgbClr val="FFFF00"/>
                </a:solidFill>
                <a:effectLst/>
              </a:rPr>
              <a:t>1</a:t>
            </a:r>
            <a:endParaRPr lang="en-US" sz="2800" dirty="0">
              <a:solidFill>
                <a:srgbClr val="FFFF00"/>
              </a:solidFill>
              <a:effectLst/>
            </a:endParaRPr>
          </a:p>
          <a:p>
            <a:pPr>
              <a:spcBef>
                <a:spcPct val="0"/>
              </a:spcBef>
              <a:defRPr/>
            </a:pPr>
            <a:r>
              <a:rPr lang="en-US" sz="2800" b="1" dirty="0" err="1">
                <a:solidFill>
                  <a:srgbClr val="FFFF00"/>
                </a:solidFill>
                <a:effectLst/>
              </a:rPr>
              <a:t>adjacencyMatrix</a:t>
            </a:r>
            <a:r>
              <a:rPr lang="en-US" sz="2800" b="1" dirty="0">
                <a:solidFill>
                  <a:srgbClr val="FFFF00"/>
                </a:solidFill>
                <a:effectLst/>
              </a:rPr>
              <a:t>[</a:t>
            </a:r>
            <a:r>
              <a:rPr lang="en-US" sz="2800" b="1" dirty="0" err="1">
                <a:solidFill>
                  <a:srgbClr val="FFFF00"/>
                </a:solidFill>
                <a:effectLst/>
              </a:rPr>
              <a:t>i</a:t>
            </a:r>
            <a:r>
              <a:rPr lang="en-US" sz="2800" b="1" dirty="0">
                <a:solidFill>
                  <a:srgbClr val="FFFF00"/>
                </a:solidFill>
                <a:effectLst/>
              </a:rPr>
              <a:t>][j] </a:t>
            </a:r>
            <a:r>
              <a:rPr lang="en-US" sz="2800" dirty="0">
                <a:effectLst/>
              </a:rPr>
              <a:t>is</a:t>
            </a:r>
            <a:r>
              <a:rPr lang="en-US" sz="2800" dirty="0">
                <a:solidFill>
                  <a:srgbClr val="FFC000"/>
                </a:solidFill>
                <a:effectLst/>
              </a:rPr>
              <a:t> </a:t>
            </a:r>
            <a:r>
              <a:rPr lang="en-US" sz="2800" b="1" dirty="0">
                <a:solidFill>
                  <a:srgbClr val="FFFF00"/>
                </a:solidFill>
                <a:effectLst/>
              </a:rPr>
              <a:t>1</a:t>
            </a:r>
            <a:r>
              <a:rPr lang="en-US" sz="2800" b="1" dirty="0">
                <a:solidFill>
                  <a:srgbClr val="FFC000"/>
                </a:solidFill>
                <a:effectLst/>
              </a:rPr>
              <a:t> </a:t>
            </a:r>
            <a:r>
              <a:rPr lang="en-US" sz="2800" dirty="0">
                <a:effectLst/>
              </a:rPr>
              <a:t>if there is a an edge from vertex </a:t>
            </a:r>
            <a:r>
              <a:rPr lang="en-US" sz="2800" b="1" dirty="0" err="1">
                <a:solidFill>
                  <a:srgbClr val="FFFF00"/>
                </a:solidFill>
                <a:effectLst/>
              </a:rPr>
              <a:t>i</a:t>
            </a:r>
            <a:r>
              <a:rPr lang="en-US" sz="2800" b="1" dirty="0">
                <a:effectLst/>
              </a:rPr>
              <a:t> </a:t>
            </a:r>
            <a:r>
              <a:rPr lang="en-US" sz="2800" dirty="0">
                <a:effectLst/>
              </a:rPr>
              <a:t>to vertex </a:t>
            </a:r>
            <a:r>
              <a:rPr lang="en-US" sz="2800" b="1" dirty="0">
                <a:solidFill>
                  <a:srgbClr val="FFFF00"/>
                </a:solidFill>
                <a:effectLst/>
              </a:rPr>
              <a:t>j </a:t>
            </a:r>
            <a:r>
              <a:rPr lang="en-US" sz="2800" dirty="0">
                <a:effectLst/>
              </a:rPr>
              <a:t>other it is </a:t>
            </a:r>
            <a:r>
              <a:rPr lang="en-US" sz="2800" b="1" dirty="0">
                <a:solidFill>
                  <a:srgbClr val="FFFF00"/>
                </a:solidFill>
                <a:effectLst/>
              </a:rPr>
              <a:t>0</a:t>
            </a:r>
          </a:p>
          <a:p>
            <a:pPr>
              <a:spcBef>
                <a:spcPct val="0"/>
              </a:spcBef>
              <a:defRPr/>
            </a:pPr>
            <a:endParaRPr lang="en-US" sz="2000" dirty="0">
              <a:solidFill>
                <a:srgbClr val="FFC000"/>
              </a:solidFill>
              <a:effectLst/>
            </a:endParaRPr>
          </a:p>
        </p:txBody>
      </p:sp>
      <p:sp>
        <p:nvSpPr>
          <p:cNvPr id="27652" name="Slide Number Placeholder 4"/>
          <p:cNvSpPr>
            <a:spLocks noGrp="1"/>
          </p:cNvSpPr>
          <p:nvPr>
            <p:ph type="sldNum" sz="quarter" idx="11"/>
          </p:nvPr>
        </p:nvSpPr>
        <p:spPr>
          <a:noFill/>
        </p:spPr>
        <p:txBody>
          <a:bodyPr/>
          <a:lstStyle/>
          <a:p>
            <a:fld id="{F358D0D7-7091-4759-9859-9E63ECEC13A6}" type="slidenum">
              <a:rPr lang="en-US" smtClean="0"/>
              <a:pPr/>
              <a:t>45</a:t>
            </a:fld>
            <a:endParaRPr lang="en-US"/>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3200" y="4917962"/>
            <a:ext cx="4599153" cy="1743635"/>
          </a:xfrm>
          <a:prstGeom prst="rect">
            <a:avLst/>
          </a:prstGeom>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3"/>
          <p:cNvSpPr>
            <a:spLocks noGrp="1" noChangeArrowheads="1"/>
          </p:cNvSpPr>
          <p:nvPr>
            <p:ph idx="1"/>
          </p:nvPr>
        </p:nvSpPr>
        <p:spPr/>
        <p:txBody>
          <a:bodyPr/>
          <a:lstStyle/>
          <a:p>
            <a:pPr>
              <a:defRPr/>
            </a:pPr>
            <a:r>
              <a:rPr lang="en-US" dirty="0">
                <a:effectLst/>
              </a:rPr>
              <a:t>If the graph is undirected, the matrix will be symmetrical because </a:t>
            </a:r>
            <a:r>
              <a:rPr lang="en-US" dirty="0" err="1">
                <a:effectLst/>
              </a:rPr>
              <a:t>adjacencyMatrix</a:t>
            </a:r>
            <a:r>
              <a:rPr lang="en-US" dirty="0">
                <a:effectLst/>
              </a:rPr>
              <a:t>[i][j] is the same as </a:t>
            </a:r>
            <a:r>
              <a:rPr lang="en-US" dirty="0" err="1">
                <a:effectLst/>
              </a:rPr>
              <a:t>adjacencyMatrix</a:t>
            </a:r>
            <a:r>
              <a:rPr lang="en-US" dirty="0">
                <a:effectLst/>
              </a:rPr>
              <a:t>[j][i]</a:t>
            </a:r>
          </a:p>
          <a:p>
            <a:pPr lvl="1">
              <a:defRPr/>
            </a:pPr>
            <a:r>
              <a:rPr lang="en-US" sz="2400" b="1" dirty="0" err="1">
                <a:solidFill>
                  <a:srgbClr val="FFFF00"/>
                </a:solidFill>
                <a:effectLst/>
              </a:rPr>
              <a:t>int</a:t>
            </a:r>
            <a:r>
              <a:rPr lang="en-US" sz="2400" b="1" dirty="0">
                <a:solidFill>
                  <a:srgbClr val="FFFF00"/>
                </a:solidFill>
                <a:effectLst/>
              </a:rPr>
              <a:t> [ ] </a:t>
            </a:r>
            <a:r>
              <a:rPr lang="en-US" sz="2400" b="1" dirty="0" err="1">
                <a:solidFill>
                  <a:srgbClr val="FFFF00"/>
                </a:solidFill>
                <a:effectLst/>
              </a:rPr>
              <a:t>adjacencyMatrix</a:t>
            </a:r>
            <a:r>
              <a:rPr lang="en-US" sz="2400" b="1" dirty="0">
                <a:solidFill>
                  <a:srgbClr val="FFFF00"/>
                </a:solidFill>
                <a:effectLst/>
              </a:rPr>
              <a:t> ={ {0,1,0,1,0,1,0,0,0,0,0,0}, // Seattle  …</a:t>
            </a:r>
          </a:p>
          <a:p>
            <a:pPr lvl="2">
              <a:defRPr/>
            </a:pPr>
            <a:r>
              <a:rPr lang="en-US" dirty="0">
                <a:effectLst/>
              </a:rPr>
              <a:t>Since there are edges between Seattle and San Francisco, Denver, and Chicago </a:t>
            </a:r>
          </a:p>
          <a:p>
            <a:pPr>
              <a:defRPr/>
            </a:pPr>
            <a:endParaRPr lang="en-US" dirty="0"/>
          </a:p>
        </p:txBody>
      </p:sp>
      <p:sp>
        <p:nvSpPr>
          <p:cNvPr id="28675" name="Slide Number Placeholder 4"/>
          <p:cNvSpPr>
            <a:spLocks noGrp="1"/>
          </p:cNvSpPr>
          <p:nvPr>
            <p:ph type="sldNum" sz="quarter" idx="11"/>
          </p:nvPr>
        </p:nvSpPr>
        <p:spPr>
          <a:noFill/>
        </p:spPr>
        <p:txBody>
          <a:bodyPr/>
          <a:lstStyle/>
          <a:p>
            <a:fld id="{28FC4304-E0D9-4418-A692-84CD705C53BE}" type="slidenum">
              <a:rPr lang="en-US" smtClean="0"/>
              <a:pPr/>
              <a:t>46</a:t>
            </a:fld>
            <a:endParaRPr lang="en-US"/>
          </a:p>
        </p:txBody>
      </p:sp>
      <p:sp>
        <p:nvSpPr>
          <p:cNvPr id="6" name="Rectangle 2"/>
          <p:cNvSpPr txBox="1">
            <a:spLocks noChangeArrowheads="1"/>
          </p:cNvSpPr>
          <p:nvPr/>
        </p:nvSpPr>
        <p:spPr bwMode="auto">
          <a:xfrm>
            <a:off x="152400" y="228600"/>
            <a:ext cx="8763000" cy="1143000"/>
          </a:xfrm>
          <a:prstGeom prst="rect">
            <a:avLst/>
          </a:prstGeom>
          <a:noFill/>
          <a:ln w="9525">
            <a:noFill/>
            <a:miter lim="800000"/>
            <a:headEnd/>
            <a:tailEnd/>
          </a:ln>
        </p:spPr>
        <p:txBody>
          <a:bodyPr lIns="92075" tIns="46038" rIns="92075" bIns="46038" anchor="ctr">
            <a:normAutofit/>
          </a:bodyPr>
          <a:lstStyle/>
          <a:p>
            <a:pPr algn="ctr">
              <a:defRPr/>
            </a:pPr>
            <a:r>
              <a:rPr lang="en-US" sz="3200" kern="0" dirty="0">
                <a:solidFill>
                  <a:schemeClr val="tx2"/>
                </a:solidFill>
                <a:latin typeface="+mj-lt"/>
                <a:ea typeface="+mj-ea"/>
                <a:cs typeface="+mj-cs"/>
              </a:rPr>
              <a:t>Representing Edges: Adjacency Matrices (2)</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38800" y="5488841"/>
            <a:ext cx="3048000" cy="1195294"/>
          </a:xfrm>
          <a:prstGeom prst="rect">
            <a:avLst/>
          </a:prstGeom>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Date Placeholder 3"/>
          <p:cNvSpPr>
            <a:spLocks noGrp="1"/>
          </p:cNvSpPr>
          <p:nvPr>
            <p:ph type="dt" sz="half" idx="10"/>
          </p:nvPr>
        </p:nvSpPr>
        <p:spPr/>
        <p:txBody>
          <a:bodyPr/>
          <a:lstStyle/>
          <a:p>
            <a:fld id="{1544512B-88AC-4914-8A0C-146CBAAD80F5}" type="datetime1">
              <a:rPr lang="en-US"/>
              <a:pPr/>
              <a:t>3/8/2018</a:t>
            </a:fld>
            <a:endParaRPr lang="en-US"/>
          </a:p>
        </p:txBody>
      </p:sp>
      <p:sp>
        <p:nvSpPr>
          <p:cNvPr id="95" name="Slide Number Placeholder 5"/>
          <p:cNvSpPr>
            <a:spLocks noGrp="1"/>
          </p:cNvSpPr>
          <p:nvPr>
            <p:ph type="sldNum" sz="quarter" idx="12"/>
          </p:nvPr>
        </p:nvSpPr>
        <p:spPr/>
        <p:txBody>
          <a:bodyPr/>
          <a:lstStyle/>
          <a:p>
            <a:fld id="{E6E2A152-DF06-46AB-8E63-C4BC529DED5A}" type="slidenum">
              <a:rPr lang="en-US"/>
              <a:pPr/>
              <a:t>47</a:t>
            </a:fld>
            <a:endParaRPr lang="en-US"/>
          </a:p>
        </p:txBody>
      </p:sp>
      <p:sp>
        <p:nvSpPr>
          <p:cNvPr id="1538143" name="Oval 95"/>
          <p:cNvSpPr>
            <a:spLocks noChangeArrowheads="1"/>
          </p:cNvSpPr>
          <p:nvPr/>
        </p:nvSpPr>
        <p:spPr bwMode="auto">
          <a:xfrm>
            <a:off x="3886200" y="5943600"/>
            <a:ext cx="5029200" cy="457200"/>
          </a:xfrm>
          <a:prstGeom prst="ellipse">
            <a:avLst/>
          </a:prstGeom>
          <a:solidFill>
            <a:srgbClr val="000000"/>
          </a:solidFill>
          <a:ln w="9525">
            <a:solidFill>
              <a:schemeClr val="tx1"/>
            </a:solidFill>
            <a:round/>
            <a:headEnd/>
            <a:tailEnd/>
          </a:ln>
          <a:effectLst/>
        </p:spPr>
        <p:txBody>
          <a:bodyPr wrap="none" anchor="ctr"/>
          <a:lstStyle/>
          <a:p>
            <a:endParaRPr lang="en-US"/>
          </a:p>
        </p:txBody>
      </p:sp>
      <p:sp>
        <p:nvSpPr>
          <p:cNvPr id="1538141" name="Oval 93"/>
          <p:cNvSpPr>
            <a:spLocks noChangeArrowheads="1"/>
          </p:cNvSpPr>
          <p:nvPr/>
        </p:nvSpPr>
        <p:spPr bwMode="auto">
          <a:xfrm>
            <a:off x="3733800" y="2667000"/>
            <a:ext cx="5029200" cy="457200"/>
          </a:xfrm>
          <a:prstGeom prst="ellipse">
            <a:avLst/>
          </a:prstGeom>
          <a:solidFill>
            <a:srgbClr val="000000"/>
          </a:solidFill>
          <a:ln w="9525">
            <a:solidFill>
              <a:schemeClr val="tx1"/>
            </a:solidFill>
            <a:round/>
            <a:headEnd/>
            <a:tailEnd/>
          </a:ln>
          <a:effectLst/>
        </p:spPr>
        <p:txBody>
          <a:bodyPr wrap="none" anchor="ctr"/>
          <a:lstStyle/>
          <a:p>
            <a:endParaRPr lang="en-US"/>
          </a:p>
        </p:txBody>
      </p:sp>
      <p:sp>
        <p:nvSpPr>
          <p:cNvPr id="1538142" name="Text Box 94"/>
          <p:cNvSpPr txBox="1">
            <a:spLocks noChangeArrowheads="1"/>
          </p:cNvSpPr>
          <p:nvPr/>
        </p:nvSpPr>
        <p:spPr bwMode="auto">
          <a:xfrm>
            <a:off x="5715000" y="2209800"/>
            <a:ext cx="1752600" cy="369332"/>
          </a:xfrm>
          <a:prstGeom prst="rect">
            <a:avLst/>
          </a:prstGeom>
          <a:noFill/>
          <a:ln w="9525">
            <a:noFill/>
            <a:miter lim="800000"/>
            <a:headEnd/>
            <a:tailEnd/>
          </a:ln>
          <a:effectLst/>
        </p:spPr>
        <p:txBody>
          <a:bodyPr wrap="square">
            <a:spAutoFit/>
          </a:bodyPr>
          <a:lstStyle/>
          <a:p>
            <a:pPr>
              <a:spcBef>
                <a:spcPct val="50000"/>
              </a:spcBef>
            </a:pPr>
            <a:r>
              <a:rPr lang="en-US" dirty="0">
                <a:solidFill>
                  <a:srgbClr val="FFFF00"/>
                </a:solidFill>
              </a:rPr>
              <a:t>Vertices</a:t>
            </a:r>
          </a:p>
        </p:txBody>
      </p:sp>
      <p:sp>
        <p:nvSpPr>
          <p:cNvPr id="1538050" name="Rectangle 2"/>
          <p:cNvSpPr>
            <a:spLocks noGrp="1" noChangeArrowheads="1"/>
          </p:cNvSpPr>
          <p:nvPr>
            <p:ph type="title"/>
          </p:nvPr>
        </p:nvSpPr>
        <p:spPr>
          <a:xfrm>
            <a:off x="457200" y="304800"/>
            <a:ext cx="7732713" cy="871538"/>
          </a:xfrm>
        </p:spPr>
        <p:txBody>
          <a:bodyPr/>
          <a:lstStyle/>
          <a:p>
            <a:r>
              <a:rPr lang="en-US"/>
              <a:t>Adjacency Matrix Structure</a:t>
            </a:r>
          </a:p>
        </p:txBody>
      </p:sp>
      <p:sp>
        <p:nvSpPr>
          <p:cNvPr id="1538051" name="Rectangle 3"/>
          <p:cNvSpPr>
            <a:spLocks noGrp="1" noChangeArrowheads="1"/>
          </p:cNvSpPr>
          <p:nvPr>
            <p:ph type="body" idx="1"/>
          </p:nvPr>
        </p:nvSpPr>
        <p:spPr>
          <a:xfrm>
            <a:off x="381000" y="1219200"/>
            <a:ext cx="3733800" cy="5334000"/>
          </a:xfrm>
        </p:spPr>
        <p:txBody>
          <a:bodyPr/>
          <a:lstStyle/>
          <a:p>
            <a:pPr>
              <a:lnSpc>
                <a:spcPct val="80000"/>
              </a:lnSpc>
            </a:pPr>
            <a:r>
              <a:rPr lang="en-US" sz="2400" dirty="0">
                <a:effectLst/>
              </a:rPr>
              <a:t>A </a:t>
            </a:r>
            <a:r>
              <a:rPr lang="en-US" sz="2800" dirty="0">
                <a:effectLst/>
              </a:rPr>
              <a:t>vertex object </a:t>
            </a:r>
            <a:r>
              <a:rPr lang="en-US" sz="2800" b="1" i="1" dirty="0">
                <a:solidFill>
                  <a:srgbClr val="FFFF00"/>
                </a:solidFill>
                <a:effectLst/>
              </a:rPr>
              <a:t>v</a:t>
            </a:r>
            <a:r>
              <a:rPr lang="en-US" sz="2800" dirty="0">
                <a:effectLst/>
              </a:rPr>
              <a:t> stores a distinct integer, </a:t>
            </a:r>
            <a:r>
              <a:rPr lang="en-US" sz="2800" b="1" i="1" dirty="0" err="1">
                <a:solidFill>
                  <a:srgbClr val="FFFF00"/>
                </a:solidFill>
                <a:effectLst/>
              </a:rPr>
              <a:t>i</a:t>
            </a:r>
            <a:r>
              <a:rPr lang="en-US" sz="2800" dirty="0">
                <a:effectLst/>
              </a:rPr>
              <a:t> in the range 0,1,2,..n-1</a:t>
            </a:r>
          </a:p>
          <a:p>
            <a:pPr>
              <a:lnSpc>
                <a:spcPct val="80000"/>
              </a:lnSpc>
            </a:pPr>
            <a:r>
              <a:rPr lang="en-US" sz="2800" dirty="0">
                <a:effectLst/>
              </a:rPr>
              <a:t>A two dimensional </a:t>
            </a:r>
            <a:r>
              <a:rPr lang="en-US" sz="2800" b="1" i="1" dirty="0" err="1">
                <a:solidFill>
                  <a:srgbClr val="FFFF00"/>
                </a:solidFill>
                <a:effectLst/>
              </a:rPr>
              <a:t>nxn</a:t>
            </a:r>
            <a:r>
              <a:rPr lang="en-US" sz="2800" dirty="0">
                <a:effectLst/>
              </a:rPr>
              <a:t> array where the cell </a:t>
            </a:r>
            <a:r>
              <a:rPr lang="en-US" sz="2800" b="1" i="1" dirty="0">
                <a:solidFill>
                  <a:srgbClr val="FFFF00"/>
                </a:solidFill>
                <a:effectLst/>
              </a:rPr>
              <a:t>A[</a:t>
            </a:r>
            <a:r>
              <a:rPr lang="en-US" sz="2800" b="1" i="1" dirty="0" err="1">
                <a:solidFill>
                  <a:srgbClr val="FFFF00"/>
                </a:solidFill>
                <a:effectLst/>
              </a:rPr>
              <a:t>i,j</a:t>
            </a:r>
            <a:r>
              <a:rPr lang="en-US" sz="2800" b="1" i="1" dirty="0">
                <a:solidFill>
                  <a:srgbClr val="FFFF00"/>
                </a:solidFill>
                <a:effectLst/>
              </a:rPr>
              <a:t>]</a:t>
            </a:r>
            <a:r>
              <a:rPr lang="en-US" sz="2800" dirty="0">
                <a:effectLst/>
              </a:rPr>
              <a:t> holds a reference to the edge </a:t>
            </a:r>
            <a:r>
              <a:rPr lang="en-US" sz="2800" dirty="0">
                <a:solidFill>
                  <a:srgbClr val="FFFF00"/>
                </a:solidFill>
                <a:effectLst/>
              </a:rPr>
              <a:t>(</a:t>
            </a:r>
            <a:r>
              <a:rPr lang="en-US" sz="2800" dirty="0" err="1">
                <a:solidFill>
                  <a:srgbClr val="FFFF00"/>
                </a:solidFill>
                <a:effectLst/>
              </a:rPr>
              <a:t>v,w</a:t>
            </a:r>
            <a:r>
              <a:rPr lang="en-US" sz="2800" dirty="0">
                <a:solidFill>
                  <a:srgbClr val="FFFF00"/>
                </a:solidFill>
                <a:effectLst/>
              </a:rPr>
              <a:t>),</a:t>
            </a:r>
            <a:r>
              <a:rPr lang="en-US" sz="2800" dirty="0">
                <a:effectLst/>
              </a:rPr>
              <a:t> if it exists, where </a:t>
            </a:r>
            <a:r>
              <a:rPr lang="en-US" sz="2800" dirty="0">
                <a:solidFill>
                  <a:srgbClr val="FFFF00"/>
                </a:solidFill>
                <a:effectLst/>
              </a:rPr>
              <a:t>v</a:t>
            </a:r>
            <a:r>
              <a:rPr lang="en-US" sz="2800" dirty="0">
                <a:effectLst/>
              </a:rPr>
              <a:t> is the vertex with index </a:t>
            </a:r>
            <a:r>
              <a:rPr lang="en-US" sz="2800" dirty="0" err="1">
                <a:solidFill>
                  <a:srgbClr val="FFFF00"/>
                </a:solidFill>
                <a:effectLst/>
              </a:rPr>
              <a:t>i</a:t>
            </a:r>
            <a:r>
              <a:rPr lang="en-US" sz="2800" dirty="0">
                <a:solidFill>
                  <a:srgbClr val="FFFF00"/>
                </a:solidFill>
                <a:effectLst/>
              </a:rPr>
              <a:t> </a:t>
            </a:r>
            <a:r>
              <a:rPr lang="en-US" sz="2800" dirty="0">
                <a:effectLst/>
              </a:rPr>
              <a:t>and </a:t>
            </a:r>
            <a:r>
              <a:rPr lang="en-US" sz="2800" dirty="0">
                <a:solidFill>
                  <a:srgbClr val="FFFF00"/>
                </a:solidFill>
                <a:effectLst/>
              </a:rPr>
              <a:t>w</a:t>
            </a:r>
            <a:r>
              <a:rPr lang="en-US" sz="2800" dirty="0">
                <a:effectLst/>
              </a:rPr>
              <a:t> is the vertex with index </a:t>
            </a:r>
            <a:r>
              <a:rPr lang="en-US" sz="2800" dirty="0">
                <a:solidFill>
                  <a:srgbClr val="FFFF00"/>
                </a:solidFill>
                <a:effectLst/>
              </a:rPr>
              <a:t>j</a:t>
            </a:r>
            <a:r>
              <a:rPr lang="en-US" sz="2800" dirty="0">
                <a:effectLst/>
              </a:rPr>
              <a:t> </a:t>
            </a:r>
          </a:p>
          <a:p>
            <a:pPr lvl="1">
              <a:lnSpc>
                <a:spcPct val="80000"/>
              </a:lnSpc>
            </a:pPr>
            <a:r>
              <a:rPr lang="en-US" sz="2400" b="1" i="1" dirty="0">
                <a:solidFill>
                  <a:srgbClr val="FFFF00"/>
                </a:solidFill>
                <a:effectLst/>
              </a:rPr>
              <a:t>A[</a:t>
            </a:r>
            <a:r>
              <a:rPr lang="en-US" sz="2400" b="1" i="1" dirty="0" err="1">
                <a:solidFill>
                  <a:srgbClr val="FFFF00"/>
                </a:solidFill>
                <a:effectLst/>
              </a:rPr>
              <a:t>i,j</a:t>
            </a:r>
            <a:r>
              <a:rPr lang="en-US" sz="2400" b="1" i="1" dirty="0">
                <a:solidFill>
                  <a:srgbClr val="FFFF00"/>
                </a:solidFill>
                <a:effectLst/>
              </a:rPr>
              <a:t>] = null</a:t>
            </a:r>
            <a:r>
              <a:rPr lang="en-US" sz="2400" dirty="0">
                <a:effectLst/>
              </a:rPr>
              <a:t> if the edge does not exist</a:t>
            </a:r>
            <a:r>
              <a:rPr lang="en-US" sz="2000" dirty="0">
                <a:effectLst/>
              </a:rPr>
              <a:t>  </a:t>
            </a:r>
          </a:p>
        </p:txBody>
      </p:sp>
      <p:sp>
        <p:nvSpPr>
          <p:cNvPr id="1538052" name="Oval 4"/>
          <p:cNvSpPr>
            <a:spLocks noChangeArrowheads="1"/>
          </p:cNvSpPr>
          <p:nvPr/>
        </p:nvSpPr>
        <p:spPr bwMode="auto">
          <a:xfrm>
            <a:off x="5226050" y="1595438"/>
            <a:ext cx="304800" cy="304800"/>
          </a:xfrm>
          <a:prstGeom prst="ellipse">
            <a:avLst/>
          </a:prstGeom>
          <a:solidFill>
            <a:schemeClr val="accent1"/>
          </a:solidFill>
          <a:ln w="19050">
            <a:solidFill>
              <a:schemeClr val="tx1"/>
            </a:solidFill>
            <a:round/>
            <a:headEnd/>
            <a:tailEnd/>
          </a:ln>
          <a:effectLst/>
        </p:spPr>
        <p:txBody>
          <a:bodyPr wrap="none" anchor="ctr"/>
          <a:lstStyle/>
          <a:p>
            <a:pPr algn="ctr" eaLnBrk="1" hangingPunct="1"/>
            <a:r>
              <a:rPr lang="en-US">
                <a:latin typeface="Tahoma" pitchFamily="34" charset="0"/>
              </a:rPr>
              <a:t>u</a:t>
            </a:r>
          </a:p>
        </p:txBody>
      </p:sp>
      <p:sp>
        <p:nvSpPr>
          <p:cNvPr id="1538053" name="Oval 5"/>
          <p:cNvSpPr>
            <a:spLocks noChangeArrowheads="1"/>
          </p:cNvSpPr>
          <p:nvPr/>
        </p:nvSpPr>
        <p:spPr bwMode="auto">
          <a:xfrm>
            <a:off x="6137275" y="1219200"/>
            <a:ext cx="304800" cy="304800"/>
          </a:xfrm>
          <a:prstGeom prst="ellipse">
            <a:avLst/>
          </a:prstGeom>
          <a:solidFill>
            <a:schemeClr val="accent1"/>
          </a:solidFill>
          <a:ln w="19050">
            <a:solidFill>
              <a:schemeClr val="tx1"/>
            </a:solidFill>
            <a:round/>
            <a:headEnd/>
            <a:tailEnd/>
          </a:ln>
          <a:effectLst/>
        </p:spPr>
        <p:txBody>
          <a:bodyPr wrap="none" anchor="ctr"/>
          <a:lstStyle/>
          <a:p>
            <a:pPr algn="ctr" eaLnBrk="1" hangingPunct="1"/>
            <a:r>
              <a:rPr lang="en-US">
                <a:latin typeface="Tahoma" pitchFamily="34" charset="0"/>
              </a:rPr>
              <a:t>v</a:t>
            </a:r>
          </a:p>
        </p:txBody>
      </p:sp>
      <p:sp>
        <p:nvSpPr>
          <p:cNvPr id="1538054" name="Oval 6"/>
          <p:cNvSpPr>
            <a:spLocks noChangeArrowheads="1"/>
          </p:cNvSpPr>
          <p:nvPr/>
        </p:nvSpPr>
        <p:spPr bwMode="auto">
          <a:xfrm>
            <a:off x="7054850" y="1595438"/>
            <a:ext cx="304800" cy="304800"/>
          </a:xfrm>
          <a:prstGeom prst="ellipse">
            <a:avLst/>
          </a:prstGeom>
          <a:solidFill>
            <a:schemeClr val="accent1"/>
          </a:solidFill>
          <a:ln w="19050">
            <a:solidFill>
              <a:schemeClr val="tx1"/>
            </a:solidFill>
            <a:round/>
            <a:headEnd/>
            <a:tailEnd/>
          </a:ln>
          <a:effectLst/>
        </p:spPr>
        <p:txBody>
          <a:bodyPr wrap="none" anchor="ctr"/>
          <a:lstStyle/>
          <a:p>
            <a:pPr algn="ctr" eaLnBrk="1" hangingPunct="1"/>
            <a:r>
              <a:rPr lang="en-US">
                <a:latin typeface="Tahoma" pitchFamily="34" charset="0"/>
              </a:rPr>
              <a:t>w</a:t>
            </a:r>
          </a:p>
        </p:txBody>
      </p:sp>
      <p:cxnSp>
        <p:nvCxnSpPr>
          <p:cNvPr id="1538055" name="AutoShape 7"/>
          <p:cNvCxnSpPr>
            <a:cxnSpLocks noChangeShapeType="1"/>
            <a:stCxn id="1538053" idx="5"/>
            <a:endCxn id="1538054" idx="1"/>
          </p:cNvCxnSpPr>
          <p:nvPr/>
        </p:nvCxnSpPr>
        <p:spPr bwMode="auto">
          <a:xfrm>
            <a:off x="6397625" y="1489075"/>
            <a:ext cx="701675" cy="141288"/>
          </a:xfrm>
          <a:prstGeom prst="straightConnector1">
            <a:avLst/>
          </a:prstGeom>
          <a:noFill/>
          <a:ln w="19050">
            <a:solidFill>
              <a:schemeClr val="tx1"/>
            </a:solidFill>
            <a:round/>
            <a:headEnd/>
            <a:tailEnd/>
          </a:ln>
          <a:effectLst/>
        </p:spPr>
      </p:cxnSp>
      <p:cxnSp>
        <p:nvCxnSpPr>
          <p:cNvPr id="1538056" name="AutoShape 8"/>
          <p:cNvCxnSpPr>
            <a:cxnSpLocks noChangeShapeType="1"/>
            <a:stCxn id="1538053" idx="3"/>
            <a:endCxn id="1538052" idx="7"/>
          </p:cNvCxnSpPr>
          <p:nvPr/>
        </p:nvCxnSpPr>
        <p:spPr bwMode="auto">
          <a:xfrm flipH="1">
            <a:off x="5486400" y="1489075"/>
            <a:ext cx="695325" cy="141288"/>
          </a:xfrm>
          <a:prstGeom prst="straightConnector1">
            <a:avLst/>
          </a:prstGeom>
          <a:noFill/>
          <a:ln w="19050">
            <a:solidFill>
              <a:schemeClr val="tx1"/>
            </a:solidFill>
            <a:round/>
            <a:headEnd/>
            <a:tailEnd/>
          </a:ln>
          <a:effectLst/>
        </p:spPr>
      </p:cxnSp>
      <p:sp>
        <p:nvSpPr>
          <p:cNvPr id="1538057" name="Text Box 9"/>
          <p:cNvSpPr txBox="1">
            <a:spLocks noChangeArrowheads="1"/>
          </p:cNvSpPr>
          <p:nvPr/>
        </p:nvSpPr>
        <p:spPr bwMode="auto">
          <a:xfrm>
            <a:off x="5681663" y="1219200"/>
            <a:ext cx="304800" cy="366713"/>
          </a:xfrm>
          <a:prstGeom prst="rect">
            <a:avLst/>
          </a:prstGeom>
          <a:noFill/>
          <a:ln w="19050">
            <a:noFill/>
            <a:miter lim="800000"/>
            <a:headEnd/>
            <a:tailEnd/>
          </a:ln>
          <a:effectLst/>
        </p:spPr>
        <p:txBody>
          <a:bodyPr wrap="none">
            <a:spAutoFit/>
          </a:bodyPr>
          <a:lstStyle/>
          <a:p>
            <a:pPr algn="ctr" eaLnBrk="1" hangingPunct="1"/>
            <a:r>
              <a:rPr lang="en-US">
                <a:latin typeface="Tahoma" pitchFamily="34" charset="0"/>
              </a:rPr>
              <a:t>a</a:t>
            </a:r>
          </a:p>
        </p:txBody>
      </p:sp>
      <p:sp>
        <p:nvSpPr>
          <p:cNvPr id="1538058" name="Text Box 10"/>
          <p:cNvSpPr txBox="1">
            <a:spLocks noChangeArrowheads="1"/>
          </p:cNvSpPr>
          <p:nvPr/>
        </p:nvSpPr>
        <p:spPr bwMode="auto">
          <a:xfrm>
            <a:off x="6592888" y="1219200"/>
            <a:ext cx="311150" cy="366713"/>
          </a:xfrm>
          <a:prstGeom prst="rect">
            <a:avLst/>
          </a:prstGeom>
          <a:noFill/>
          <a:ln w="19050">
            <a:noFill/>
            <a:miter lim="800000"/>
            <a:headEnd/>
            <a:tailEnd/>
          </a:ln>
          <a:effectLst/>
        </p:spPr>
        <p:txBody>
          <a:bodyPr wrap="none">
            <a:spAutoFit/>
          </a:bodyPr>
          <a:lstStyle/>
          <a:p>
            <a:pPr algn="ctr" eaLnBrk="1" hangingPunct="1"/>
            <a:r>
              <a:rPr lang="en-US">
                <a:latin typeface="Tahoma" pitchFamily="34" charset="0"/>
              </a:rPr>
              <a:t>b</a:t>
            </a:r>
          </a:p>
        </p:txBody>
      </p:sp>
      <p:graphicFrame>
        <p:nvGraphicFramePr>
          <p:cNvPr id="1538138" name="Group 90"/>
          <p:cNvGraphicFramePr>
            <a:graphicFrameLocks noGrp="1"/>
          </p:cNvGraphicFramePr>
          <p:nvPr/>
        </p:nvGraphicFramePr>
        <p:xfrm>
          <a:off x="5334000" y="4116388"/>
          <a:ext cx="1676400" cy="1522413"/>
        </p:xfrm>
        <a:graphic>
          <a:graphicData uri="http://schemas.openxmlformats.org/drawingml/2006/table">
            <a:tbl>
              <a:tblPr/>
              <a:tblGrid>
                <a:gridCol w="419100">
                  <a:extLst>
                    <a:ext uri="{9D8B030D-6E8A-4147-A177-3AD203B41FA5}">
                      <a16:colId xmlns:a16="http://schemas.microsoft.com/office/drawing/2014/main" val="20000"/>
                    </a:ext>
                  </a:extLst>
                </a:gridCol>
                <a:gridCol w="419100">
                  <a:extLst>
                    <a:ext uri="{9D8B030D-6E8A-4147-A177-3AD203B41FA5}">
                      <a16:colId xmlns:a16="http://schemas.microsoft.com/office/drawing/2014/main" val="20001"/>
                    </a:ext>
                  </a:extLst>
                </a:gridCol>
                <a:gridCol w="419100">
                  <a:extLst>
                    <a:ext uri="{9D8B030D-6E8A-4147-A177-3AD203B41FA5}">
                      <a16:colId xmlns:a16="http://schemas.microsoft.com/office/drawing/2014/main" val="20002"/>
                    </a:ext>
                  </a:extLst>
                </a:gridCol>
                <a:gridCol w="419100">
                  <a:extLst>
                    <a:ext uri="{9D8B030D-6E8A-4147-A177-3AD203B41FA5}">
                      <a16:colId xmlns:a16="http://schemas.microsoft.com/office/drawing/2014/main" val="20003"/>
                    </a:ext>
                  </a:extLst>
                </a:gridCol>
              </a:tblGrid>
              <a:tr h="3810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endParaRPr kumimoji="0" lang="en-US" sz="1800" b="0" i="0" u="none" strike="noStrike" cap="none" normalizeH="0" baseline="0">
                        <a:ln>
                          <a:noFill/>
                        </a:ln>
                        <a:solidFill>
                          <a:schemeClr val="tx1"/>
                        </a:solidFill>
                        <a:effectLst>
                          <a:outerShdw blurRad="38100" dist="38100" dir="2700000" algn="tl">
                            <a:srgbClr val="000000"/>
                          </a:outerShdw>
                        </a:effectLst>
                        <a:latin typeface="Arial" charset="0"/>
                      </a:endParaRPr>
                    </a:p>
                  </a:txBody>
                  <a:tcPr horzOverflow="overflow">
                    <a:lnL cap="flat">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0</a:t>
                      </a:r>
                    </a:p>
                  </a:txBody>
                  <a:tcPr horzOverflow="overflow">
                    <a:lnL>
                      <a:noFill/>
                    </a:lnL>
                    <a:lnR>
                      <a:noFill/>
                    </a:lnR>
                    <a:lnT cap="flat">
                      <a:noFill/>
                    </a:lnT>
                    <a:lnB w="1905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1</a:t>
                      </a:r>
                    </a:p>
                  </a:txBody>
                  <a:tcPr horzOverflow="overflow">
                    <a:lnL>
                      <a:noFill/>
                    </a:lnL>
                    <a:lnR>
                      <a:noFill/>
                    </a:lnR>
                    <a:lnT cap="flat">
                      <a:noFill/>
                    </a:lnT>
                    <a:lnB w="1905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2</a:t>
                      </a:r>
                    </a:p>
                  </a:txBody>
                  <a:tcPr horzOverflow="overflow">
                    <a:lnL>
                      <a:noFill/>
                    </a:lnL>
                    <a:lnR cap="flat">
                      <a:noFill/>
                    </a:lnR>
                    <a:lnT cap="flat">
                      <a:noFill/>
                    </a:lnT>
                    <a:lnB w="19050" cap="flat" cmpd="sng" algn="ctr">
                      <a:solidFill>
                        <a:schemeClr val="accent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810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0</a:t>
                      </a:r>
                    </a:p>
                  </a:txBody>
                  <a:tcPr horzOverflow="overflow">
                    <a:lnL cap="flat">
                      <a:noFill/>
                    </a:lnL>
                    <a:lnR w="19050" cap="flat" cmpd="sng" algn="ctr">
                      <a:solidFill>
                        <a:schemeClr val="accent2"/>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sz="1800" b="1" i="0" u="none" strike="noStrike" cap="none" normalizeH="0" baseline="0">
                          <a:ln>
                            <a:noFill/>
                          </a:ln>
                          <a:solidFill>
                            <a:schemeClr val="tx1"/>
                          </a:solidFill>
                          <a:effectLst>
                            <a:outerShdw blurRad="38100" dist="38100" dir="2700000" algn="tl">
                              <a:srgbClr val="000000"/>
                            </a:outerShdw>
                          </a:effectLst>
                          <a:latin typeface="Arial" charset="0"/>
                          <a:sym typeface="Symbol" pitchFamily="18" charset="2"/>
                        </a:rPr>
                        <a:t></a:t>
                      </a:r>
                      <a:endParaRPr kumimoji="0" lang="en-US" sz="1800" b="1" i="0" u="none" strike="noStrike" cap="none" normalizeH="0" baseline="0">
                        <a:ln>
                          <a:noFill/>
                        </a:ln>
                        <a:solidFill>
                          <a:schemeClr val="tx1"/>
                        </a:solidFill>
                        <a:effectLst>
                          <a:outerShdw blurRad="38100" dist="38100" dir="2700000" algn="tl">
                            <a:srgbClr val="000000"/>
                          </a:outerShdw>
                        </a:effectLst>
                        <a:latin typeface="Arial" charset="0"/>
                      </a:endParaRPr>
                    </a:p>
                  </a:txBody>
                  <a:tcPr horzOverflow="overflow">
                    <a:lnL w="19050" cap="flat" cmpd="sng" algn="ctr">
                      <a:solidFill>
                        <a:schemeClr val="accent2"/>
                      </a:solidFill>
                      <a:prstDash val="solid"/>
                      <a:round/>
                      <a:headEnd type="none" w="med" len="med"/>
                      <a:tailEnd type="none" w="med" len="med"/>
                    </a:lnL>
                    <a:lnR w="19050" cap="flat" cmpd="sng" algn="ctr">
                      <a:solidFill>
                        <a:schemeClr val="accent2"/>
                      </a:solidFill>
                      <a:prstDash val="solid"/>
                      <a:round/>
                      <a:headEnd type="none" w="med" len="med"/>
                      <a:tailEnd type="none" w="med" len="med"/>
                    </a:lnR>
                    <a:lnT w="19050" cap="flat" cmpd="sng" algn="ctr">
                      <a:solidFill>
                        <a:schemeClr val="accent2"/>
                      </a:solidFill>
                      <a:prstDash val="solid"/>
                      <a:round/>
                      <a:headEnd type="none" w="med" len="med"/>
                      <a:tailEnd type="none" w="med" len="med"/>
                    </a:lnT>
                    <a:lnB w="1905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endParaRPr kumimoji="0" lang="en-US" sz="1800" b="1" i="0" u="none" strike="noStrike" cap="none" normalizeH="0" baseline="0">
                        <a:ln>
                          <a:noFill/>
                        </a:ln>
                        <a:solidFill>
                          <a:schemeClr val="tx1"/>
                        </a:solidFill>
                        <a:effectLst>
                          <a:outerShdw blurRad="38100" dist="38100" dir="2700000" algn="tl">
                            <a:srgbClr val="000000"/>
                          </a:outerShdw>
                        </a:effectLst>
                        <a:latin typeface="Arial" charset="0"/>
                      </a:endParaRPr>
                    </a:p>
                  </a:txBody>
                  <a:tcPr horzOverflow="overflow">
                    <a:lnL w="19050" cap="flat" cmpd="sng" algn="ctr">
                      <a:solidFill>
                        <a:schemeClr val="accent2"/>
                      </a:solidFill>
                      <a:prstDash val="solid"/>
                      <a:round/>
                      <a:headEnd type="none" w="med" len="med"/>
                      <a:tailEnd type="none" w="med" len="med"/>
                    </a:lnL>
                    <a:lnR w="19050" cap="flat" cmpd="sng" algn="ctr">
                      <a:solidFill>
                        <a:schemeClr val="accent2"/>
                      </a:solidFill>
                      <a:prstDash val="solid"/>
                      <a:round/>
                      <a:headEnd type="none" w="med" len="med"/>
                      <a:tailEnd type="none" w="med" len="med"/>
                    </a:lnR>
                    <a:lnT w="19050" cap="flat" cmpd="sng" algn="ctr">
                      <a:solidFill>
                        <a:schemeClr val="accent2"/>
                      </a:solidFill>
                      <a:prstDash val="solid"/>
                      <a:round/>
                      <a:headEnd type="none" w="med" len="med"/>
                      <a:tailEnd type="none" w="med" len="med"/>
                    </a:lnT>
                    <a:lnB w="1905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sz="1800" b="1" i="0" u="none" strike="noStrike" cap="none" normalizeH="0" baseline="0">
                          <a:ln>
                            <a:noFill/>
                          </a:ln>
                          <a:solidFill>
                            <a:schemeClr val="tx1"/>
                          </a:solidFill>
                          <a:effectLst>
                            <a:outerShdw blurRad="38100" dist="38100" dir="2700000" algn="tl">
                              <a:srgbClr val="000000"/>
                            </a:outerShdw>
                          </a:effectLst>
                          <a:latin typeface="Arial" charset="0"/>
                          <a:sym typeface="Symbol" pitchFamily="18" charset="2"/>
                        </a:rPr>
                        <a:t></a:t>
                      </a:r>
                    </a:p>
                  </a:txBody>
                  <a:tcPr horzOverflow="overflow">
                    <a:lnL w="19050" cap="flat" cmpd="sng" algn="ctr">
                      <a:solidFill>
                        <a:schemeClr val="accent2"/>
                      </a:solidFill>
                      <a:prstDash val="solid"/>
                      <a:round/>
                      <a:headEnd type="none" w="med" len="med"/>
                      <a:tailEnd type="none" w="med" len="med"/>
                    </a:lnL>
                    <a:lnR w="19050" cap="flat" cmpd="sng" algn="ctr">
                      <a:solidFill>
                        <a:schemeClr val="accent2"/>
                      </a:solidFill>
                      <a:prstDash val="solid"/>
                      <a:round/>
                      <a:headEnd type="none" w="med" len="med"/>
                      <a:tailEnd type="none" w="med" len="med"/>
                    </a:lnR>
                    <a:lnT w="19050" cap="flat" cmpd="sng" algn="ctr">
                      <a:solidFill>
                        <a:schemeClr val="accent2"/>
                      </a:solidFill>
                      <a:prstDash val="solid"/>
                      <a:round/>
                      <a:headEnd type="none" w="med" len="med"/>
                      <a:tailEnd type="none" w="med" len="med"/>
                    </a:lnT>
                    <a:lnB w="19050" cap="flat" cmpd="sng" algn="ctr">
                      <a:solidFill>
                        <a:schemeClr val="accent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79413">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1</a:t>
                      </a:r>
                    </a:p>
                  </a:txBody>
                  <a:tcPr horzOverflow="overflow">
                    <a:lnL cap="flat">
                      <a:noFill/>
                    </a:lnL>
                    <a:lnR w="19050" cap="flat" cmpd="sng" algn="ctr">
                      <a:solidFill>
                        <a:schemeClr val="accent2"/>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endParaRPr kumimoji="0" lang="en-US" sz="1800" b="1" i="0" u="none" strike="noStrike" cap="none" normalizeH="0" baseline="0">
                        <a:ln>
                          <a:noFill/>
                        </a:ln>
                        <a:solidFill>
                          <a:schemeClr val="tx1"/>
                        </a:solidFill>
                        <a:effectLst>
                          <a:outerShdw blurRad="38100" dist="38100" dir="2700000" algn="tl">
                            <a:srgbClr val="000000"/>
                          </a:outerShdw>
                        </a:effectLst>
                        <a:latin typeface="Arial" charset="0"/>
                      </a:endParaRPr>
                    </a:p>
                  </a:txBody>
                  <a:tcPr horzOverflow="overflow">
                    <a:lnL w="19050" cap="flat" cmpd="sng" algn="ctr">
                      <a:solidFill>
                        <a:schemeClr val="accent2"/>
                      </a:solidFill>
                      <a:prstDash val="solid"/>
                      <a:round/>
                      <a:headEnd type="none" w="med" len="med"/>
                      <a:tailEnd type="none" w="med" len="med"/>
                    </a:lnL>
                    <a:lnR w="19050" cap="flat" cmpd="sng" algn="ctr">
                      <a:solidFill>
                        <a:schemeClr val="accent2"/>
                      </a:solidFill>
                      <a:prstDash val="solid"/>
                      <a:round/>
                      <a:headEnd type="none" w="med" len="med"/>
                      <a:tailEnd type="none" w="med" len="med"/>
                    </a:lnR>
                    <a:lnT w="19050" cap="flat" cmpd="sng" algn="ctr">
                      <a:solidFill>
                        <a:schemeClr val="accent2"/>
                      </a:solidFill>
                      <a:prstDash val="solid"/>
                      <a:round/>
                      <a:headEnd type="none" w="med" len="med"/>
                      <a:tailEnd type="none" w="med" len="med"/>
                    </a:lnT>
                    <a:lnB w="1905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sz="1800" b="1" i="0" u="none" strike="noStrike" cap="none" normalizeH="0" baseline="0">
                          <a:ln>
                            <a:noFill/>
                          </a:ln>
                          <a:solidFill>
                            <a:schemeClr val="tx1"/>
                          </a:solidFill>
                          <a:effectLst>
                            <a:outerShdw blurRad="38100" dist="38100" dir="2700000" algn="tl">
                              <a:srgbClr val="000000"/>
                            </a:outerShdw>
                          </a:effectLst>
                          <a:latin typeface="Arial" charset="0"/>
                          <a:sym typeface="Symbol" pitchFamily="18" charset="2"/>
                        </a:rPr>
                        <a:t></a:t>
                      </a:r>
                    </a:p>
                  </a:txBody>
                  <a:tcPr horzOverflow="overflow">
                    <a:lnL w="19050" cap="flat" cmpd="sng" algn="ctr">
                      <a:solidFill>
                        <a:schemeClr val="accent2"/>
                      </a:solidFill>
                      <a:prstDash val="solid"/>
                      <a:round/>
                      <a:headEnd type="none" w="med" len="med"/>
                      <a:tailEnd type="none" w="med" len="med"/>
                    </a:lnL>
                    <a:lnR w="19050" cap="flat" cmpd="sng" algn="ctr">
                      <a:solidFill>
                        <a:schemeClr val="accent2"/>
                      </a:solidFill>
                      <a:prstDash val="solid"/>
                      <a:round/>
                      <a:headEnd type="none" w="med" len="med"/>
                      <a:tailEnd type="none" w="med" len="med"/>
                    </a:lnR>
                    <a:lnT w="19050" cap="flat" cmpd="sng" algn="ctr">
                      <a:solidFill>
                        <a:schemeClr val="accent2"/>
                      </a:solidFill>
                      <a:prstDash val="solid"/>
                      <a:round/>
                      <a:headEnd type="none" w="med" len="med"/>
                      <a:tailEnd type="none" w="med" len="med"/>
                    </a:lnT>
                    <a:lnB w="1905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endParaRPr kumimoji="0" lang="en-US" sz="1800" b="1" i="0" u="none" strike="noStrike" cap="none" normalizeH="0" baseline="0">
                        <a:ln>
                          <a:noFill/>
                        </a:ln>
                        <a:solidFill>
                          <a:schemeClr val="tx1"/>
                        </a:solidFill>
                        <a:effectLst>
                          <a:outerShdw blurRad="38100" dist="38100" dir="2700000" algn="tl">
                            <a:srgbClr val="000000"/>
                          </a:outerShdw>
                        </a:effectLst>
                        <a:latin typeface="Arial" charset="0"/>
                      </a:endParaRPr>
                    </a:p>
                  </a:txBody>
                  <a:tcPr horzOverflow="overflow">
                    <a:lnL w="19050" cap="flat" cmpd="sng" algn="ctr">
                      <a:solidFill>
                        <a:schemeClr val="accent2"/>
                      </a:solidFill>
                      <a:prstDash val="solid"/>
                      <a:round/>
                      <a:headEnd type="none" w="med" len="med"/>
                      <a:tailEnd type="none" w="med" len="med"/>
                    </a:lnL>
                    <a:lnR w="19050" cap="flat" cmpd="sng" algn="ctr">
                      <a:solidFill>
                        <a:schemeClr val="accent2"/>
                      </a:solidFill>
                      <a:prstDash val="solid"/>
                      <a:round/>
                      <a:headEnd type="none" w="med" len="med"/>
                      <a:tailEnd type="none" w="med" len="med"/>
                    </a:lnR>
                    <a:lnT w="19050" cap="flat" cmpd="sng" algn="ctr">
                      <a:solidFill>
                        <a:schemeClr val="accent2"/>
                      </a:solidFill>
                      <a:prstDash val="solid"/>
                      <a:round/>
                      <a:headEnd type="none" w="med" len="med"/>
                      <a:tailEnd type="none" w="med" len="med"/>
                    </a:lnT>
                    <a:lnB w="19050" cap="flat" cmpd="sng" algn="ctr">
                      <a:solidFill>
                        <a:schemeClr val="accent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810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2</a:t>
                      </a:r>
                    </a:p>
                  </a:txBody>
                  <a:tcPr horzOverflow="overflow">
                    <a:lnL cap="flat">
                      <a:noFill/>
                    </a:lnL>
                    <a:lnR w="19050" cap="flat" cmpd="sng" algn="ctr">
                      <a:solidFill>
                        <a:schemeClr val="accent2"/>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sz="1800" b="1" i="0" u="none" strike="noStrike" cap="none" normalizeH="0" baseline="0">
                          <a:ln>
                            <a:noFill/>
                          </a:ln>
                          <a:solidFill>
                            <a:schemeClr val="tx1"/>
                          </a:solidFill>
                          <a:effectLst>
                            <a:outerShdw blurRad="38100" dist="38100" dir="2700000" algn="tl">
                              <a:srgbClr val="000000"/>
                            </a:outerShdw>
                          </a:effectLst>
                          <a:latin typeface="Arial" charset="0"/>
                          <a:sym typeface="Symbol" pitchFamily="18" charset="2"/>
                        </a:rPr>
                        <a:t></a:t>
                      </a:r>
                    </a:p>
                  </a:txBody>
                  <a:tcPr horzOverflow="overflow">
                    <a:lnL w="19050" cap="flat" cmpd="sng" algn="ctr">
                      <a:solidFill>
                        <a:schemeClr val="accent2"/>
                      </a:solidFill>
                      <a:prstDash val="solid"/>
                      <a:round/>
                      <a:headEnd type="none" w="med" len="med"/>
                      <a:tailEnd type="none" w="med" len="med"/>
                    </a:lnL>
                    <a:lnR w="19050" cap="flat" cmpd="sng" algn="ctr">
                      <a:solidFill>
                        <a:schemeClr val="accent2"/>
                      </a:solidFill>
                      <a:prstDash val="solid"/>
                      <a:round/>
                      <a:headEnd type="none" w="med" len="med"/>
                      <a:tailEnd type="none" w="med" len="med"/>
                    </a:lnR>
                    <a:lnT w="19050" cap="flat" cmpd="sng" algn="ctr">
                      <a:solidFill>
                        <a:schemeClr val="accent2"/>
                      </a:solidFill>
                      <a:prstDash val="solid"/>
                      <a:round/>
                      <a:headEnd type="none" w="med" len="med"/>
                      <a:tailEnd type="none" w="med" len="med"/>
                    </a:lnT>
                    <a:lnB w="1905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endParaRPr kumimoji="0" lang="en-US" sz="1800" b="1" i="0" u="none" strike="noStrike" cap="none" normalizeH="0" baseline="0">
                        <a:ln>
                          <a:noFill/>
                        </a:ln>
                        <a:solidFill>
                          <a:schemeClr val="tx1"/>
                        </a:solidFill>
                        <a:effectLst>
                          <a:outerShdw blurRad="38100" dist="38100" dir="2700000" algn="tl">
                            <a:srgbClr val="000000"/>
                          </a:outerShdw>
                        </a:effectLst>
                        <a:latin typeface="Arial" charset="0"/>
                      </a:endParaRPr>
                    </a:p>
                  </a:txBody>
                  <a:tcPr horzOverflow="overflow">
                    <a:lnL w="19050" cap="flat" cmpd="sng" algn="ctr">
                      <a:solidFill>
                        <a:schemeClr val="accent2"/>
                      </a:solidFill>
                      <a:prstDash val="solid"/>
                      <a:round/>
                      <a:headEnd type="none" w="med" len="med"/>
                      <a:tailEnd type="none" w="med" len="med"/>
                    </a:lnL>
                    <a:lnR w="19050" cap="flat" cmpd="sng" algn="ctr">
                      <a:solidFill>
                        <a:schemeClr val="accent2"/>
                      </a:solidFill>
                      <a:prstDash val="solid"/>
                      <a:round/>
                      <a:headEnd type="none" w="med" len="med"/>
                      <a:tailEnd type="none" w="med" len="med"/>
                    </a:lnR>
                    <a:lnT w="19050" cap="flat" cmpd="sng" algn="ctr">
                      <a:solidFill>
                        <a:schemeClr val="accent2"/>
                      </a:solidFill>
                      <a:prstDash val="solid"/>
                      <a:round/>
                      <a:headEnd type="none" w="med" len="med"/>
                      <a:tailEnd type="none" w="med" len="med"/>
                    </a:lnT>
                    <a:lnB w="1905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sz="1800" b="1" i="0" u="none" strike="noStrike" cap="none" normalizeH="0" baseline="0">
                          <a:ln>
                            <a:noFill/>
                          </a:ln>
                          <a:solidFill>
                            <a:schemeClr val="tx1"/>
                          </a:solidFill>
                          <a:effectLst>
                            <a:outerShdw blurRad="38100" dist="38100" dir="2700000" algn="tl">
                              <a:srgbClr val="000000"/>
                            </a:outerShdw>
                          </a:effectLst>
                          <a:latin typeface="Arial" charset="0"/>
                          <a:sym typeface="Symbol" pitchFamily="18" charset="2"/>
                        </a:rPr>
                        <a:t></a:t>
                      </a:r>
                    </a:p>
                  </a:txBody>
                  <a:tcPr horzOverflow="overflow">
                    <a:lnL w="19050" cap="flat" cmpd="sng" algn="ctr">
                      <a:solidFill>
                        <a:schemeClr val="accent2"/>
                      </a:solidFill>
                      <a:prstDash val="solid"/>
                      <a:round/>
                      <a:headEnd type="none" w="med" len="med"/>
                      <a:tailEnd type="none" w="med" len="med"/>
                    </a:lnL>
                    <a:lnR w="19050" cap="flat" cmpd="sng" algn="ctr">
                      <a:solidFill>
                        <a:schemeClr val="accent2"/>
                      </a:solidFill>
                      <a:prstDash val="solid"/>
                      <a:round/>
                      <a:headEnd type="none" w="med" len="med"/>
                      <a:tailEnd type="none" w="med" len="med"/>
                    </a:lnR>
                    <a:lnT w="19050" cap="flat" cmpd="sng" algn="ctr">
                      <a:solidFill>
                        <a:schemeClr val="accent2"/>
                      </a:solidFill>
                      <a:prstDash val="solid"/>
                      <a:round/>
                      <a:headEnd type="none" w="med" len="med"/>
                      <a:tailEnd type="none" w="med" len="med"/>
                    </a:lnT>
                    <a:lnB w="19050" cap="flat" cmpd="sng" algn="ctr">
                      <a:solidFill>
                        <a:schemeClr val="accent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cxnSp>
        <p:nvCxnSpPr>
          <p:cNvPr id="1538095" name="AutoShape 47"/>
          <p:cNvCxnSpPr>
            <a:cxnSpLocks noChangeShapeType="1"/>
            <a:stCxn id="1538103" idx="2"/>
            <a:endCxn id="1538102" idx="6"/>
          </p:cNvCxnSpPr>
          <p:nvPr/>
        </p:nvCxnSpPr>
        <p:spPr bwMode="auto">
          <a:xfrm flipH="1">
            <a:off x="4813300" y="6096000"/>
            <a:ext cx="2733675" cy="0"/>
          </a:xfrm>
          <a:prstGeom prst="straightConnector1">
            <a:avLst/>
          </a:prstGeom>
          <a:noFill/>
          <a:ln w="28575">
            <a:solidFill>
              <a:schemeClr val="tx1"/>
            </a:solidFill>
            <a:round/>
            <a:headEnd/>
            <a:tailEnd/>
          </a:ln>
          <a:effectLst/>
        </p:spPr>
      </p:cxnSp>
      <p:cxnSp>
        <p:nvCxnSpPr>
          <p:cNvPr id="1538096" name="AutoShape 48"/>
          <p:cNvCxnSpPr>
            <a:cxnSpLocks noChangeShapeType="1"/>
            <a:stCxn id="1538099" idx="2"/>
            <a:endCxn id="1538097" idx="6"/>
          </p:cNvCxnSpPr>
          <p:nvPr/>
        </p:nvCxnSpPr>
        <p:spPr bwMode="auto">
          <a:xfrm flipH="1">
            <a:off x="4810125" y="2895600"/>
            <a:ext cx="2940050" cy="0"/>
          </a:xfrm>
          <a:prstGeom prst="straightConnector1">
            <a:avLst/>
          </a:prstGeom>
          <a:noFill/>
          <a:ln w="28575">
            <a:solidFill>
              <a:schemeClr val="tx1"/>
            </a:solidFill>
            <a:round/>
            <a:headEnd/>
            <a:tailEnd/>
          </a:ln>
          <a:effectLst/>
        </p:spPr>
      </p:cxnSp>
      <p:sp>
        <p:nvSpPr>
          <p:cNvPr id="1538097" name="Oval 49"/>
          <p:cNvSpPr>
            <a:spLocks noChangeArrowheads="1"/>
          </p:cNvSpPr>
          <p:nvPr/>
        </p:nvSpPr>
        <p:spPr bwMode="auto">
          <a:xfrm>
            <a:off x="4495800" y="2743200"/>
            <a:ext cx="304800" cy="304800"/>
          </a:xfrm>
          <a:prstGeom prst="ellipse">
            <a:avLst/>
          </a:prstGeom>
          <a:solidFill>
            <a:schemeClr val="accent1"/>
          </a:solidFill>
          <a:ln w="19050">
            <a:solidFill>
              <a:schemeClr val="tx1"/>
            </a:solidFill>
            <a:round/>
            <a:headEnd/>
            <a:tailEnd/>
          </a:ln>
          <a:effectLst/>
        </p:spPr>
        <p:txBody>
          <a:bodyPr wrap="none" anchor="ctr"/>
          <a:lstStyle/>
          <a:p>
            <a:pPr algn="ctr" eaLnBrk="1" hangingPunct="1"/>
            <a:endParaRPr lang="en-US">
              <a:latin typeface="Tahoma" pitchFamily="34" charset="0"/>
            </a:endParaRPr>
          </a:p>
        </p:txBody>
      </p:sp>
      <p:sp>
        <p:nvSpPr>
          <p:cNvPr id="1538098" name="Oval 50"/>
          <p:cNvSpPr>
            <a:spLocks noChangeArrowheads="1"/>
          </p:cNvSpPr>
          <p:nvPr/>
        </p:nvSpPr>
        <p:spPr bwMode="auto">
          <a:xfrm>
            <a:off x="6110288" y="2743200"/>
            <a:ext cx="304800" cy="304800"/>
          </a:xfrm>
          <a:prstGeom prst="ellipse">
            <a:avLst/>
          </a:prstGeom>
          <a:solidFill>
            <a:schemeClr val="accent1"/>
          </a:solidFill>
          <a:ln w="19050">
            <a:solidFill>
              <a:schemeClr val="tx1"/>
            </a:solidFill>
            <a:round/>
            <a:headEnd/>
            <a:tailEnd/>
          </a:ln>
          <a:effectLst/>
        </p:spPr>
        <p:txBody>
          <a:bodyPr wrap="none" anchor="ctr"/>
          <a:lstStyle/>
          <a:p>
            <a:pPr algn="ctr" eaLnBrk="1" hangingPunct="1"/>
            <a:endParaRPr lang="en-US">
              <a:latin typeface="Tahoma" pitchFamily="34" charset="0"/>
            </a:endParaRPr>
          </a:p>
        </p:txBody>
      </p:sp>
      <p:sp>
        <p:nvSpPr>
          <p:cNvPr id="1538099" name="Oval 51"/>
          <p:cNvSpPr>
            <a:spLocks noChangeArrowheads="1"/>
          </p:cNvSpPr>
          <p:nvPr/>
        </p:nvSpPr>
        <p:spPr bwMode="auto">
          <a:xfrm>
            <a:off x="7759700" y="2743200"/>
            <a:ext cx="304800" cy="304800"/>
          </a:xfrm>
          <a:prstGeom prst="ellipse">
            <a:avLst/>
          </a:prstGeom>
          <a:solidFill>
            <a:schemeClr val="accent1"/>
          </a:solidFill>
          <a:ln w="19050">
            <a:solidFill>
              <a:schemeClr val="tx1"/>
            </a:solidFill>
            <a:round/>
            <a:headEnd/>
            <a:tailEnd/>
          </a:ln>
          <a:effectLst/>
        </p:spPr>
        <p:txBody>
          <a:bodyPr wrap="none" anchor="ctr"/>
          <a:lstStyle/>
          <a:p>
            <a:pPr algn="ctr" eaLnBrk="1" hangingPunct="1"/>
            <a:endParaRPr lang="en-US">
              <a:latin typeface="Tahoma" pitchFamily="34" charset="0"/>
            </a:endParaRPr>
          </a:p>
        </p:txBody>
      </p:sp>
      <p:sp>
        <p:nvSpPr>
          <p:cNvPr id="1538100" name="Rectangle 52"/>
          <p:cNvSpPr>
            <a:spLocks noChangeArrowheads="1"/>
          </p:cNvSpPr>
          <p:nvPr/>
        </p:nvSpPr>
        <p:spPr bwMode="auto">
          <a:xfrm>
            <a:off x="4724400" y="5192713"/>
            <a:ext cx="219075" cy="446087"/>
          </a:xfrm>
          <a:prstGeom prst="rect">
            <a:avLst/>
          </a:prstGeom>
          <a:solidFill>
            <a:schemeClr val="folHlink"/>
          </a:solidFill>
          <a:ln w="19050">
            <a:solidFill>
              <a:schemeClr val="tx1"/>
            </a:solidFill>
            <a:miter lim="800000"/>
            <a:headEnd/>
            <a:tailEnd/>
          </a:ln>
          <a:effectLst/>
        </p:spPr>
        <p:txBody>
          <a:bodyPr wrap="none" anchor="ctr"/>
          <a:lstStyle/>
          <a:p>
            <a:endParaRPr lang="en-US"/>
          </a:p>
        </p:txBody>
      </p:sp>
      <p:sp>
        <p:nvSpPr>
          <p:cNvPr id="1538101" name="Rectangle 53"/>
          <p:cNvSpPr>
            <a:spLocks noChangeArrowheads="1"/>
          </p:cNvSpPr>
          <p:nvPr/>
        </p:nvSpPr>
        <p:spPr bwMode="auto">
          <a:xfrm>
            <a:off x="4943475" y="5192713"/>
            <a:ext cx="314325" cy="446087"/>
          </a:xfrm>
          <a:prstGeom prst="rect">
            <a:avLst/>
          </a:prstGeom>
          <a:solidFill>
            <a:schemeClr val="folHlink"/>
          </a:solidFill>
          <a:ln w="19050">
            <a:solidFill>
              <a:schemeClr val="tx1"/>
            </a:solidFill>
            <a:miter lim="800000"/>
            <a:headEnd/>
            <a:tailEnd/>
          </a:ln>
          <a:effectLst/>
        </p:spPr>
        <p:txBody>
          <a:bodyPr wrap="none" anchor="ctr"/>
          <a:lstStyle/>
          <a:p>
            <a:pPr algn="ctr" eaLnBrk="1" hangingPunct="1"/>
            <a:r>
              <a:rPr lang="en-US">
                <a:latin typeface="Tahoma" pitchFamily="34" charset="0"/>
              </a:rPr>
              <a:t>a</a:t>
            </a:r>
          </a:p>
        </p:txBody>
      </p:sp>
      <p:sp>
        <p:nvSpPr>
          <p:cNvPr id="1538102" name="Oval 54"/>
          <p:cNvSpPr>
            <a:spLocks noChangeArrowheads="1"/>
          </p:cNvSpPr>
          <p:nvPr/>
        </p:nvSpPr>
        <p:spPr bwMode="auto">
          <a:xfrm>
            <a:off x="4498975" y="5943600"/>
            <a:ext cx="304800" cy="304800"/>
          </a:xfrm>
          <a:prstGeom prst="ellipse">
            <a:avLst/>
          </a:prstGeom>
          <a:solidFill>
            <a:schemeClr val="folHlink"/>
          </a:solidFill>
          <a:ln w="19050">
            <a:solidFill>
              <a:schemeClr val="tx1"/>
            </a:solidFill>
            <a:round/>
            <a:headEnd/>
            <a:tailEnd/>
          </a:ln>
          <a:effectLst/>
        </p:spPr>
        <p:txBody>
          <a:bodyPr wrap="none" anchor="ctr"/>
          <a:lstStyle/>
          <a:p>
            <a:pPr algn="ctr" eaLnBrk="1" hangingPunct="1"/>
            <a:endParaRPr lang="en-US">
              <a:latin typeface="Tahoma" pitchFamily="34" charset="0"/>
            </a:endParaRPr>
          </a:p>
        </p:txBody>
      </p:sp>
      <p:sp>
        <p:nvSpPr>
          <p:cNvPr id="1538103" name="Oval 55"/>
          <p:cNvSpPr>
            <a:spLocks noChangeArrowheads="1"/>
          </p:cNvSpPr>
          <p:nvPr/>
        </p:nvSpPr>
        <p:spPr bwMode="auto">
          <a:xfrm>
            <a:off x="7556500" y="5943600"/>
            <a:ext cx="304800" cy="304800"/>
          </a:xfrm>
          <a:prstGeom prst="ellipse">
            <a:avLst/>
          </a:prstGeom>
          <a:solidFill>
            <a:schemeClr val="folHlink"/>
          </a:solidFill>
          <a:ln w="19050">
            <a:solidFill>
              <a:schemeClr val="tx1"/>
            </a:solidFill>
            <a:round/>
            <a:headEnd/>
            <a:tailEnd/>
          </a:ln>
          <a:effectLst/>
        </p:spPr>
        <p:txBody>
          <a:bodyPr wrap="none" anchor="ctr"/>
          <a:lstStyle/>
          <a:p>
            <a:pPr algn="ctr" eaLnBrk="1" hangingPunct="1"/>
            <a:endParaRPr lang="en-US">
              <a:latin typeface="Tahoma" pitchFamily="34" charset="0"/>
            </a:endParaRPr>
          </a:p>
        </p:txBody>
      </p:sp>
      <p:cxnSp>
        <p:nvCxnSpPr>
          <p:cNvPr id="1538104" name="AutoShape 56"/>
          <p:cNvCxnSpPr>
            <a:cxnSpLocks noChangeShapeType="1"/>
            <a:endCxn id="1538100" idx="2"/>
          </p:cNvCxnSpPr>
          <p:nvPr/>
        </p:nvCxnSpPr>
        <p:spPr bwMode="auto">
          <a:xfrm flipV="1">
            <a:off x="4651375" y="5648325"/>
            <a:ext cx="182563" cy="455613"/>
          </a:xfrm>
          <a:prstGeom prst="straightConnector1">
            <a:avLst/>
          </a:prstGeom>
          <a:noFill/>
          <a:ln w="19050">
            <a:solidFill>
              <a:schemeClr val="tx1"/>
            </a:solidFill>
            <a:round/>
            <a:headEnd type="oval" w="med" len="med"/>
            <a:tailEnd type="triangle" w="med" len="med"/>
          </a:ln>
          <a:effectLst/>
        </p:spPr>
      </p:cxnSp>
      <p:cxnSp>
        <p:nvCxnSpPr>
          <p:cNvPr id="1538105" name="AutoShape 57"/>
          <p:cNvCxnSpPr>
            <a:cxnSpLocks noChangeShapeType="1"/>
            <a:endCxn id="1538126" idx="2"/>
          </p:cNvCxnSpPr>
          <p:nvPr/>
        </p:nvCxnSpPr>
        <p:spPr bwMode="auto">
          <a:xfrm flipV="1">
            <a:off x="7704138" y="5637213"/>
            <a:ext cx="234950" cy="454025"/>
          </a:xfrm>
          <a:prstGeom prst="straightConnector1">
            <a:avLst/>
          </a:prstGeom>
          <a:noFill/>
          <a:ln w="19050">
            <a:solidFill>
              <a:schemeClr val="tx1"/>
            </a:solidFill>
            <a:round/>
            <a:headEnd type="oval" w="med" len="med"/>
            <a:tailEnd type="triangle" w="med" len="med"/>
          </a:ln>
          <a:effectLst/>
        </p:spPr>
      </p:cxnSp>
      <p:sp>
        <p:nvSpPr>
          <p:cNvPr id="1538106" name="Rectangle 58"/>
          <p:cNvSpPr>
            <a:spLocks noChangeArrowheads="1"/>
          </p:cNvSpPr>
          <p:nvPr/>
        </p:nvSpPr>
        <p:spPr bwMode="auto">
          <a:xfrm>
            <a:off x="4667250" y="3414713"/>
            <a:ext cx="314325" cy="314325"/>
          </a:xfrm>
          <a:prstGeom prst="rect">
            <a:avLst/>
          </a:prstGeom>
          <a:solidFill>
            <a:schemeClr val="accent1"/>
          </a:solidFill>
          <a:ln w="19050">
            <a:solidFill>
              <a:schemeClr val="tx1"/>
            </a:solidFill>
            <a:miter lim="800000"/>
            <a:headEnd/>
            <a:tailEnd/>
          </a:ln>
          <a:effectLst/>
        </p:spPr>
        <p:txBody>
          <a:bodyPr wrap="none" anchor="ctr"/>
          <a:lstStyle/>
          <a:p>
            <a:pPr algn="ctr" eaLnBrk="1" hangingPunct="1"/>
            <a:r>
              <a:rPr lang="en-US">
                <a:latin typeface="Tahoma" pitchFamily="34" charset="0"/>
              </a:rPr>
              <a:t>u</a:t>
            </a:r>
          </a:p>
        </p:txBody>
      </p:sp>
      <p:sp>
        <p:nvSpPr>
          <p:cNvPr id="1538107" name="Rectangle 59"/>
          <p:cNvSpPr>
            <a:spLocks noChangeArrowheads="1"/>
          </p:cNvSpPr>
          <p:nvPr/>
        </p:nvSpPr>
        <p:spPr bwMode="auto">
          <a:xfrm>
            <a:off x="6273800" y="3414713"/>
            <a:ext cx="314325" cy="314325"/>
          </a:xfrm>
          <a:prstGeom prst="rect">
            <a:avLst/>
          </a:prstGeom>
          <a:solidFill>
            <a:schemeClr val="accent1"/>
          </a:solidFill>
          <a:ln w="19050">
            <a:solidFill>
              <a:schemeClr val="tx1"/>
            </a:solidFill>
            <a:miter lim="800000"/>
            <a:headEnd/>
            <a:tailEnd/>
          </a:ln>
          <a:effectLst/>
        </p:spPr>
        <p:txBody>
          <a:bodyPr wrap="none" anchor="ctr"/>
          <a:lstStyle/>
          <a:p>
            <a:pPr algn="ctr" eaLnBrk="1" hangingPunct="1"/>
            <a:r>
              <a:rPr lang="en-US">
                <a:latin typeface="Tahoma" pitchFamily="34" charset="0"/>
              </a:rPr>
              <a:t>v</a:t>
            </a:r>
          </a:p>
        </p:txBody>
      </p:sp>
      <p:sp>
        <p:nvSpPr>
          <p:cNvPr id="1538108" name="Rectangle 60"/>
          <p:cNvSpPr>
            <a:spLocks noChangeArrowheads="1"/>
          </p:cNvSpPr>
          <p:nvPr/>
        </p:nvSpPr>
        <p:spPr bwMode="auto">
          <a:xfrm>
            <a:off x="7915275" y="3409950"/>
            <a:ext cx="314325" cy="314325"/>
          </a:xfrm>
          <a:prstGeom prst="rect">
            <a:avLst/>
          </a:prstGeom>
          <a:solidFill>
            <a:schemeClr val="accent1"/>
          </a:solidFill>
          <a:ln w="19050">
            <a:solidFill>
              <a:schemeClr val="tx1"/>
            </a:solidFill>
            <a:miter lim="800000"/>
            <a:headEnd/>
            <a:tailEnd/>
          </a:ln>
          <a:effectLst/>
        </p:spPr>
        <p:txBody>
          <a:bodyPr wrap="none" anchor="ctr"/>
          <a:lstStyle/>
          <a:p>
            <a:pPr algn="ctr" eaLnBrk="1" hangingPunct="1"/>
            <a:r>
              <a:rPr lang="en-US">
                <a:latin typeface="Tahoma" pitchFamily="34" charset="0"/>
              </a:rPr>
              <a:t>w</a:t>
            </a:r>
          </a:p>
        </p:txBody>
      </p:sp>
      <p:cxnSp>
        <p:nvCxnSpPr>
          <p:cNvPr id="1538109" name="AutoShape 61"/>
          <p:cNvCxnSpPr>
            <a:cxnSpLocks noChangeShapeType="1"/>
            <a:endCxn id="1538106" idx="0"/>
          </p:cNvCxnSpPr>
          <p:nvPr/>
        </p:nvCxnSpPr>
        <p:spPr bwMode="auto">
          <a:xfrm>
            <a:off x="4643438" y="2890838"/>
            <a:ext cx="180975" cy="514350"/>
          </a:xfrm>
          <a:prstGeom prst="straightConnector1">
            <a:avLst/>
          </a:prstGeom>
          <a:noFill/>
          <a:ln w="19050">
            <a:solidFill>
              <a:schemeClr val="tx1"/>
            </a:solidFill>
            <a:round/>
            <a:headEnd type="oval" w="med" len="med"/>
            <a:tailEnd type="triangle" w="med" len="med"/>
          </a:ln>
          <a:effectLst/>
        </p:spPr>
      </p:cxnSp>
      <p:cxnSp>
        <p:nvCxnSpPr>
          <p:cNvPr id="1538110" name="AutoShape 62"/>
          <p:cNvCxnSpPr>
            <a:cxnSpLocks noChangeShapeType="1"/>
            <a:endCxn id="1538107" idx="0"/>
          </p:cNvCxnSpPr>
          <p:nvPr/>
        </p:nvCxnSpPr>
        <p:spPr bwMode="auto">
          <a:xfrm>
            <a:off x="6257925" y="2890838"/>
            <a:ext cx="173038" cy="514350"/>
          </a:xfrm>
          <a:prstGeom prst="straightConnector1">
            <a:avLst/>
          </a:prstGeom>
          <a:noFill/>
          <a:ln w="19050">
            <a:solidFill>
              <a:schemeClr val="tx1"/>
            </a:solidFill>
            <a:round/>
            <a:headEnd type="oval" w="med" len="med"/>
            <a:tailEnd type="triangle" w="med" len="med"/>
          </a:ln>
          <a:effectLst/>
        </p:spPr>
      </p:cxnSp>
      <p:cxnSp>
        <p:nvCxnSpPr>
          <p:cNvPr id="1538111" name="AutoShape 63"/>
          <p:cNvCxnSpPr>
            <a:cxnSpLocks noChangeShapeType="1"/>
            <a:endCxn id="1538108" idx="0"/>
          </p:cNvCxnSpPr>
          <p:nvPr/>
        </p:nvCxnSpPr>
        <p:spPr bwMode="auto">
          <a:xfrm>
            <a:off x="7912100" y="2895600"/>
            <a:ext cx="160338" cy="504825"/>
          </a:xfrm>
          <a:prstGeom prst="straightConnector1">
            <a:avLst/>
          </a:prstGeom>
          <a:noFill/>
          <a:ln w="19050">
            <a:solidFill>
              <a:schemeClr val="tx1"/>
            </a:solidFill>
            <a:round/>
            <a:headEnd type="oval" w="med" len="med"/>
            <a:tailEnd type="triangle" w="med" len="med"/>
          </a:ln>
          <a:effectLst/>
        </p:spPr>
      </p:cxnSp>
      <p:sp>
        <p:nvSpPr>
          <p:cNvPr id="1538112" name="Freeform 64"/>
          <p:cNvSpPr>
            <a:spLocks/>
          </p:cNvSpPr>
          <p:nvPr/>
        </p:nvSpPr>
        <p:spPr bwMode="auto">
          <a:xfrm>
            <a:off x="4819650" y="3567113"/>
            <a:ext cx="819150" cy="1814512"/>
          </a:xfrm>
          <a:custGeom>
            <a:avLst/>
            <a:gdLst/>
            <a:ahLst/>
            <a:cxnLst>
              <a:cxn ang="0">
                <a:pos x="0" y="1143"/>
              </a:cxn>
              <a:cxn ang="0">
                <a:pos x="180" y="227"/>
              </a:cxn>
              <a:cxn ang="0">
                <a:pos x="516" y="0"/>
              </a:cxn>
            </a:cxnLst>
            <a:rect l="0" t="0" r="r" b="b"/>
            <a:pathLst>
              <a:path w="516" h="1143">
                <a:moveTo>
                  <a:pt x="0" y="1143"/>
                </a:moveTo>
                <a:cubicBezTo>
                  <a:pt x="30" y="991"/>
                  <a:pt x="94" y="418"/>
                  <a:pt x="180" y="227"/>
                </a:cubicBezTo>
                <a:cubicBezTo>
                  <a:pt x="266" y="36"/>
                  <a:pt x="446" y="47"/>
                  <a:pt x="516" y="0"/>
                </a:cubicBezTo>
              </a:path>
            </a:pathLst>
          </a:custGeom>
          <a:noFill/>
          <a:ln w="19050" cap="flat" cmpd="sng">
            <a:solidFill>
              <a:schemeClr val="tx1"/>
            </a:solidFill>
            <a:prstDash val="solid"/>
            <a:round/>
            <a:headEnd type="oval" w="med" len="med"/>
            <a:tailEnd type="triangle" w="med" len="med"/>
          </a:ln>
          <a:effectLst/>
        </p:spPr>
        <p:txBody>
          <a:bodyPr wrap="none" anchor="ctr"/>
          <a:lstStyle/>
          <a:p>
            <a:endParaRPr lang="en-US"/>
          </a:p>
        </p:txBody>
      </p:sp>
      <p:sp>
        <p:nvSpPr>
          <p:cNvPr id="1538113" name="Rectangle 65"/>
          <p:cNvSpPr>
            <a:spLocks noChangeArrowheads="1"/>
          </p:cNvSpPr>
          <p:nvPr/>
        </p:nvSpPr>
        <p:spPr bwMode="auto">
          <a:xfrm>
            <a:off x="4352925" y="3414713"/>
            <a:ext cx="314325" cy="314325"/>
          </a:xfrm>
          <a:prstGeom prst="rect">
            <a:avLst/>
          </a:prstGeom>
          <a:solidFill>
            <a:schemeClr val="accent1"/>
          </a:solidFill>
          <a:ln w="19050">
            <a:solidFill>
              <a:schemeClr val="tx1"/>
            </a:solidFill>
            <a:miter lim="800000"/>
            <a:headEnd/>
            <a:tailEnd/>
          </a:ln>
          <a:effectLst/>
        </p:spPr>
        <p:txBody>
          <a:bodyPr wrap="none" anchor="ctr"/>
          <a:lstStyle/>
          <a:p>
            <a:pPr algn="ctr" eaLnBrk="1" hangingPunct="1"/>
            <a:endParaRPr lang="en-US">
              <a:latin typeface="Tahoma" pitchFamily="34" charset="0"/>
            </a:endParaRPr>
          </a:p>
        </p:txBody>
      </p:sp>
      <p:sp>
        <p:nvSpPr>
          <p:cNvPr id="1538114" name="Line 66"/>
          <p:cNvSpPr>
            <a:spLocks noChangeShapeType="1"/>
          </p:cNvSpPr>
          <p:nvPr/>
        </p:nvSpPr>
        <p:spPr bwMode="auto">
          <a:xfrm flipV="1">
            <a:off x="4498975" y="3048000"/>
            <a:ext cx="104775" cy="533400"/>
          </a:xfrm>
          <a:prstGeom prst="line">
            <a:avLst/>
          </a:prstGeom>
          <a:noFill/>
          <a:ln w="19050">
            <a:solidFill>
              <a:schemeClr val="tx1"/>
            </a:solidFill>
            <a:round/>
            <a:headEnd type="oval" w="med" len="med"/>
            <a:tailEnd type="triangle" w="med" len="med"/>
          </a:ln>
          <a:effectLst/>
        </p:spPr>
        <p:txBody>
          <a:bodyPr wrap="none" anchor="ctr"/>
          <a:lstStyle/>
          <a:p>
            <a:endParaRPr lang="en-US"/>
          </a:p>
        </p:txBody>
      </p:sp>
      <p:sp>
        <p:nvSpPr>
          <p:cNvPr id="1538115" name="Rectangle 67"/>
          <p:cNvSpPr>
            <a:spLocks noChangeArrowheads="1"/>
          </p:cNvSpPr>
          <p:nvPr/>
        </p:nvSpPr>
        <p:spPr bwMode="auto">
          <a:xfrm>
            <a:off x="5975350" y="3414713"/>
            <a:ext cx="314325" cy="314325"/>
          </a:xfrm>
          <a:prstGeom prst="rect">
            <a:avLst/>
          </a:prstGeom>
          <a:solidFill>
            <a:schemeClr val="accent1"/>
          </a:solidFill>
          <a:ln w="19050">
            <a:solidFill>
              <a:schemeClr val="tx1"/>
            </a:solidFill>
            <a:miter lim="800000"/>
            <a:headEnd/>
            <a:tailEnd/>
          </a:ln>
          <a:effectLst/>
        </p:spPr>
        <p:txBody>
          <a:bodyPr wrap="none" anchor="ctr"/>
          <a:lstStyle/>
          <a:p>
            <a:pPr algn="ctr" eaLnBrk="1" hangingPunct="1"/>
            <a:endParaRPr lang="en-US">
              <a:latin typeface="Tahoma" pitchFamily="34" charset="0"/>
            </a:endParaRPr>
          </a:p>
        </p:txBody>
      </p:sp>
      <p:sp>
        <p:nvSpPr>
          <p:cNvPr id="1538116" name="Line 68"/>
          <p:cNvSpPr>
            <a:spLocks noChangeShapeType="1"/>
          </p:cNvSpPr>
          <p:nvPr/>
        </p:nvSpPr>
        <p:spPr bwMode="auto">
          <a:xfrm flipV="1">
            <a:off x="6113463" y="3038475"/>
            <a:ext cx="93662" cy="533400"/>
          </a:xfrm>
          <a:prstGeom prst="line">
            <a:avLst/>
          </a:prstGeom>
          <a:noFill/>
          <a:ln w="19050">
            <a:solidFill>
              <a:schemeClr val="tx1"/>
            </a:solidFill>
            <a:round/>
            <a:headEnd type="oval" w="med" len="med"/>
            <a:tailEnd type="triangle" w="med" len="med"/>
          </a:ln>
          <a:effectLst/>
        </p:spPr>
        <p:txBody>
          <a:bodyPr wrap="none" anchor="ctr"/>
          <a:lstStyle/>
          <a:p>
            <a:endParaRPr lang="en-US"/>
          </a:p>
        </p:txBody>
      </p:sp>
      <p:sp>
        <p:nvSpPr>
          <p:cNvPr id="1538117" name="Rectangle 69"/>
          <p:cNvSpPr>
            <a:spLocks noChangeArrowheads="1"/>
          </p:cNvSpPr>
          <p:nvPr/>
        </p:nvSpPr>
        <p:spPr bwMode="auto">
          <a:xfrm>
            <a:off x="7605713" y="3409950"/>
            <a:ext cx="314325" cy="314325"/>
          </a:xfrm>
          <a:prstGeom prst="rect">
            <a:avLst/>
          </a:prstGeom>
          <a:solidFill>
            <a:schemeClr val="accent1"/>
          </a:solidFill>
          <a:ln w="19050">
            <a:solidFill>
              <a:schemeClr val="tx1"/>
            </a:solidFill>
            <a:miter lim="800000"/>
            <a:headEnd/>
            <a:tailEnd/>
          </a:ln>
          <a:effectLst/>
        </p:spPr>
        <p:txBody>
          <a:bodyPr wrap="none" anchor="ctr"/>
          <a:lstStyle/>
          <a:p>
            <a:pPr algn="ctr" eaLnBrk="1" hangingPunct="1"/>
            <a:endParaRPr lang="en-US">
              <a:latin typeface="Tahoma" pitchFamily="34" charset="0"/>
            </a:endParaRPr>
          </a:p>
        </p:txBody>
      </p:sp>
      <p:sp>
        <p:nvSpPr>
          <p:cNvPr id="1538118" name="Line 70"/>
          <p:cNvSpPr>
            <a:spLocks noChangeShapeType="1"/>
          </p:cNvSpPr>
          <p:nvPr/>
        </p:nvSpPr>
        <p:spPr bwMode="auto">
          <a:xfrm flipV="1">
            <a:off x="7762875" y="3033713"/>
            <a:ext cx="44450" cy="533400"/>
          </a:xfrm>
          <a:prstGeom prst="line">
            <a:avLst/>
          </a:prstGeom>
          <a:noFill/>
          <a:ln w="19050">
            <a:solidFill>
              <a:schemeClr val="tx1"/>
            </a:solidFill>
            <a:round/>
            <a:headEnd type="oval" w="med" len="med"/>
            <a:tailEnd type="triangle" w="med" len="med"/>
          </a:ln>
          <a:effectLst/>
        </p:spPr>
        <p:txBody>
          <a:bodyPr wrap="none" anchor="ctr"/>
          <a:lstStyle/>
          <a:p>
            <a:endParaRPr lang="en-US"/>
          </a:p>
        </p:txBody>
      </p:sp>
      <p:sp>
        <p:nvSpPr>
          <p:cNvPr id="1538119" name="Rectangle 71"/>
          <p:cNvSpPr>
            <a:spLocks noChangeArrowheads="1"/>
          </p:cNvSpPr>
          <p:nvPr/>
        </p:nvSpPr>
        <p:spPr bwMode="auto">
          <a:xfrm>
            <a:off x="4505325" y="5192713"/>
            <a:ext cx="219075" cy="446087"/>
          </a:xfrm>
          <a:prstGeom prst="rect">
            <a:avLst/>
          </a:prstGeom>
          <a:solidFill>
            <a:schemeClr val="folHlink"/>
          </a:solidFill>
          <a:ln w="19050">
            <a:solidFill>
              <a:schemeClr val="tx1"/>
            </a:solidFill>
            <a:miter lim="800000"/>
            <a:headEnd/>
            <a:tailEnd/>
          </a:ln>
          <a:effectLst/>
        </p:spPr>
        <p:txBody>
          <a:bodyPr wrap="none" anchor="ctr"/>
          <a:lstStyle/>
          <a:p>
            <a:endParaRPr lang="en-US"/>
          </a:p>
        </p:txBody>
      </p:sp>
      <p:sp>
        <p:nvSpPr>
          <p:cNvPr id="1538120" name="Freeform 72"/>
          <p:cNvSpPr>
            <a:spLocks/>
          </p:cNvSpPr>
          <p:nvPr/>
        </p:nvSpPr>
        <p:spPr bwMode="auto">
          <a:xfrm>
            <a:off x="4257675" y="3762375"/>
            <a:ext cx="342900" cy="1628775"/>
          </a:xfrm>
          <a:custGeom>
            <a:avLst/>
            <a:gdLst/>
            <a:ahLst/>
            <a:cxnLst>
              <a:cxn ang="0">
                <a:pos x="216" y="1026"/>
              </a:cxn>
              <a:cxn ang="0">
                <a:pos x="60" y="516"/>
              </a:cxn>
              <a:cxn ang="0">
                <a:pos x="42" y="0"/>
              </a:cxn>
            </a:cxnLst>
            <a:rect l="0" t="0" r="r" b="b"/>
            <a:pathLst>
              <a:path w="216" h="1026">
                <a:moveTo>
                  <a:pt x="216" y="1026"/>
                </a:moveTo>
                <a:cubicBezTo>
                  <a:pt x="190" y="941"/>
                  <a:pt x="120" y="744"/>
                  <a:pt x="60" y="516"/>
                </a:cubicBezTo>
                <a:cubicBezTo>
                  <a:pt x="0" y="288"/>
                  <a:pt x="46" y="107"/>
                  <a:pt x="42" y="0"/>
                </a:cubicBezTo>
              </a:path>
            </a:pathLst>
          </a:custGeom>
          <a:noFill/>
          <a:ln w="19050" cap="flat" cmpd="sng">
            <a:solidFill>
              <a:schemeClr val="tx1"/>
            </a:solidFill>
            <a:prstDash val="solid"/>
            <a:round/>
            <a:headEnd type="oval" w="med" len="med"/>
            <a:tailEnd type="triangle" w="med" len="med"/>
          </a:ln>
          <a:effectLst/>
        </p:spPr>
        <p:txBody>
          <a:bodyPr wrap="none" anchor="ctr"/>
          <a:lstStyle/>
          <a:p>
            <a:endParaRPr lang="en-US"/>
          </a:p>
        </p:txBody>
      </p:sp>
      <p:sp>
        <p:nvSpPr>
          <p:cNvPr id="1538121" name="Rectangle 73"/>
          <p:cNvSpPr>
            <a:spLocks noChangeArrowheads="1"/>
          </p:cNvSpPr>
          <p:nvPr/>
        </p:nvSpPr>
        <p:spPr bwMode="auto">
          <a:xfrm>
            <a:off x="4286250" y="5192713"/>
            <a:ext cx="219075" cy="446087"/>
          </a:xfrm>
          <a:prstGeom prst="rect">
            <a:avLst/>
          </a:prstGeom>
          <a:solidFill>
            <a:schemeClr val="folHlink"/>
          </a:solidFill>
          <a:ln w="19050">
            <a:solidFill>
              <a:schemeClr val="tx1"/>
            </a:solidFill>
            <a:miter lim="800000"/>
            <a:headEnd/>
            <a:tailEnd/>
          </a:ln>
          <a:effectLst/>
        </p:spPr>
        <p:txBody>
          <a:bodyPr wrap="none" anchor="ctr"/>
          <a:lstStyle/>
          <a:p>
            <a:endParaRPr lang="en-US"/>
          </a:p>
        </p:txBody>
      </p:sp>
      <p:cxnSp>
        <p:nvCxnSpPr>
          <p:cNvPr id="1538122" name="AutoShape 74"/>
          <p:cNvCxnSpPr>
            <a:cxnSpLocks noChangeShapeType="1"/>
            <a:endCxn id="1538102" idx="1"/>
          </p:cNvCxnSpPr>
          <p:nvPr/>
        </p:nvCxnSpPr>
        <p:spPr bwMode="auto">
          <a:xfrm>
            <a:off x="4386263" y="5405438"/>
            <a:ext cx="157162" cy="573087"/>
          </a:xfrm>
          <a:prstGeom prst="straightConnector1">
            <a:avLst/>
          </a:prstGeom>
          <a:noFill/>
          <a:ln w="19050">
            <a:solidFill>
              <a:schemeClr val="tx1"/>
            </a:solidFill>
            <a:round/>
            <a:headEnd type="oval" w="med" len="med"/>
            <a:tailEnd type="triangle" w="med" len="med"/>
          </a:ln>
          <a:effectLst/>
        </p:spPr>
      </p:cxnSp>
      <p:sp>
        <p:nvSpPr>
          <p:cNvPr id="1538123" name="Rectangle 75"/>
          <p:cNvSpPr>
            <a:spLocks noChangeArrowheads="1"/>
          </p:cNvSpPr>
          <p:nvPr/>
        </p:nvSpPr>
        <p:spPr bwMode="auto">
          <a:xfrm>
            <a:off x="4038600" y="3414713"/>
            <a:ext cx="314325" cy="314325"/>
          </a:xfrm>
          <a:prstGeom prst="rect">
            <a:avLst/>
          </a:prstGeom>
          <a:solidFill>
            <a:schemeClr val="accent1"/>
          </a:solidFill>
          <a:ln w="19050">
            <a:solidFill>
              <a:schemeClr val="tx1"/>
            </a:solidFill>
            <a:miter lim="800000"/>
            <a:headEnd/>
            <a:tailEnd/>
          </a:ln>
          <a:effectLst/>
        </p:spPr>
        <p:txBody>
          <a:bodyPr wrap="none" anchor="ctr"/>
          <a:lstStyle/>
          <a:p>
            <a:pPr algn="ctr" eaLnBrk="1" hangingPunct="1"/>
            <a:r>
              <a:rPr lang="en-US">
                <a:latin typeface="Tahoma" pitchFamily="34" charset="0"/>
              </a:rPr>
              <a:t>0</a:t>
            </a:r>
          </a:p>
        </p:txBody>
      </p:sp>
      <p:sp>
        <p:nvSpPr>
          <p:cNvPr id="1538124" name="Rectangle 76"/>
          <p:cNvSpPr>
            <a:spLocks noChangeArrowheads="1"/>
          </p:cNvSpPr>
          <p:nvPr/>
        </p:nvSpPr>
        <p:spPr bwMode="auto">
          <a:xfrm>
            <a:off x="5661025" y="3414713"/>
            <a:ext cx="314325" cy="314325"/>
          </a:xfrm>
          <a:prstGeom prst="rect">
            <a:avLst/>
          </a:prstGeom>
          <a:solidFill>
            <a:schemeClr val="accent1"/>
          </a:solidFill>
          <a:ln w="19050">
            <a:solidFill>
              <a:schemeClr val="tx1"/>
            </a:solidFill>
            <a:miter lim="800000"/>
            <a:headEnd/>
            <a:tailEnd/>
          </a:ln>
          <a:effectLst/>
        </p:spPr>
        <p:txBody>
          <a:bodyPr wrap="none" anchor="ctr"/>
          <a:lstStyle/>
          <a:p>
            <a:pPr algn="ctr" eaLnBrk="1" hangingPunct="1"/>
            <a:r>
              <a:rPr lang="en-US">
                <a:latin typeface="Tahoma" pitchFamily="34" charset="0"/>
              </a:rPr>
              <a:t>1</a:t>
            </a:r>
          </a:p>
        </p:txBody>
      </p:sp>
      <p:sp>
        <p:nvSpPr>
          <p:cNvPr id="1538125" name="Rectangle 77"/>
          <p:cNvSpPr>
            <a:spLocks noChangeArrowheads="1"/>
          </p:cNvSpPr>
          <p:nvPr/>
        </p:nvSpPr>
        <p:spPr bwMode="auto">
          <a:xfrm>
            <a:off x="7291388" y="3409950"/>
            <a:ext cx="314325" cy="314325"/>
          </a:xfrm>
          <a:prstGeom prst="rect">
            <a:avLst/>
          </a:prstGeom>
          <a:solidFill>
            <a:schemeClr val="accent1"/>
          </a:solidFill>
          <a:ln w="19050">
            <a:solidFill>
              <a:schemeClr val="tx1"/>
            </a:solidFill>
            <a:miter lim="800000"/>
            <a:headEnd/>
            <a:tailEnd/>
          </a:ln>
          <a:effectLst/>
        </p:spPr>
        <p:txBody>
          <a:bodyPr wrap="none" anchor="ctr"/>
          <a:lstStyle/>
          <a:p>
            <a:pPr algn="ctr" eaLnBrk="1" hangingPunct="1"/>
            <a:r>
              <a:rPr lang="en-US">
                <a:latin typeface="Tahoma" pitchFamily="34" charset="0"/>
              </a:rPr>
              <a:t>2</a:t>
            </a:r>
          </a:p>
        </p:txBody>
      </p:sp>
      <p:sp>
        <p:nvSpPr>
          <p:cNvPr id="1538126" name="Rectangle 78"/>
          <p:cNvSpPr>
            <a:spLocks noChangeArrowheads="1"/>
          </p:cNvSpPr>
          <p:nvPr/>
        </p:nvSpPr>
        <p:spPr bwMode="auto">
          <a:xfrm>
            <a:off x="7829550" y="5181600"/>
            <a:ext cx="219075" cy="446088"/>
          </a:xfrm>
          <a:prstGeom prst="rect">
            <a:avLst/>
          </a:prstGeom>
          <a:solidFill>
            <a:schemeClr val="folHlink"/>
          </a:solidFill>
          <a:ln w="19050">
            <a:solidFill>
              <a:schemeClr val="tx1"/>
            </a:solidFill>
            <a:miter lim="800000"/>
            <a:headEnd/>
            <a:tailEnd/>
          </a:ln>
          <a:effectLst/>
        </p:spPr>
        <p:txBody>
          <a:bodyPr wrap="none" anchor="ctr"/>
          <a:lstStyle/>
          <a:p>
            <a:endParaRPr lang="en-US"/>
          </a:p>
        </p:txBody>
      </p:sp>
      <p:sp>
        <p:nvSpPr>
          <p:cNvPr id="1538127" name="Rectangle 79"/>
          <p:cNvSpPr>
            <a:spLocks noChangeArrowheads="1"/>
          </p:cNvSpPr>
          <p:nvPr/>
        </p:nvSpPr>
        <p:spPr bwMode="auto">
          <a:xfrm>
            <a:off x="8048625" y="5181600"/>
            <a:ext cx="314325" cy="446088"/>
          </a:xfrm>
          <a:prstGeom prst="rect">
            <a:avLst/>
          </a:prstGeom>
          <a:solidFill>
            <a:schemeClr val="folHlink"/>
          </a:solidFill>
          <a:ln w="19050">
            <a:solidFill>
              <a:schemeClr val="tx1"/>
            </a:solidFill>
            <a:miter lim="800000"/>
            <a:headEnd/>
            <a:tailEnd/>
          </a:ln>
          <a:effectLst/>
        </p:spPr>
        <p:txBody>
          <a:bodyPr wrap="none" anchor="ctr"/>
          <a:lstStyle/>
          <a:p>
            <a:pPr algn="ctr" eaLnBrk="1" hangingPunct="1"/>
            <a:r>
              <a:rPr lang="en-US">
                <a:latin typeface="Tahoma" pitchFamily="34" charset="0"/>
              </a:rPr>
              <a:t>b</a:t>
            </a:r>
          </a:p>
        </p:txBody>
      </p:sp>
      <p:sp>
        <p:nvSpPr>
          <p:cNvPr id="1538128" name="Rectangle 80"/>
          <p:cNvSpPr>
            <a:spLocks noChangeArrowheads="1"/>
          </p:cNvSpPr>
          <p:nvPr/>
        </p:nvSpPr>
        <p:spPr bwMode="auto">
          <a:xfrm>
            <a:off x="7610475" y="5181600"/>
            <a:ext cx="219075" cy="446088"/>
          </a:xfrm>
          <a:prstGeom prst="rect">
            <a:avLst/>
          </a:prstGeom>
          <a:solidFill>
            <a:schemeClr val="folHlink"/>
          </a:solidFill>
          <a:ln w="19050">
            <a:solidFill>
              <a:schemeClr val="tx1"/>
            </a:solidFill>
            <a:miter lim="800000"/>
            <a:headEnd/>
            <a:tailEnd/>
          </a:ln>
          <a:effectLst/>
        </p:spPr>
        <p:txBody>
          <a:bodyPr wrap="none" anchor="ctr"/>
          <a:lstStyle/>
          <a:p>
            <a:endParaRPr lang="en-US"/>
          </a:p>
        </p:txBody>
      </p:sp>
      <p:sp>
        <p:nvSpPr>
          <p:cNvPr id="1538129" name="Rectangle 81"/>
          <p:cNvSpPr>
            <a:spLocks noChangeArrowheads="1"/>
          </p:cNvSpPr>
          <p:nvPr/>
        </p:nvSpPr>
        <p:spPr bwMode="auto">
          <a:xfrm>
            <a:off x="7391400" y="5181600"/>
            <a:ext cx="219075" cy="446088"/>
          </a:xfrm>
          <a:prstGeom prst="rect">
            <a:avLst/>
          </a:prstGeom>
          <a:solidFill>
            <a:schemeClr val="folHlink"/>
          </a:solidFill>
          <a:ln w="19050">
            <a:solidFill>
              <a:schemeClr val="tx1"/>
            </a:solidFill>
            <a:miter lim="800000"/>
            <a:headEnd/>
            <a:tailEnd/>
          </a:ln>
          <a:effectLst/>
        </p:spPr>
        <p:txBody>
          <a:bodyPr wrap="none" anchor="ctr"/>
          <a:lstStyle/>
          <a:p>
            <a:endParaRPr lang="en-US"/>
          </a:p>
        </p:txBody>
      </p:sp>
      <p:sp>
        <p:nvSpPr>
          <p:cNvPr id="1538130" name="Freeform 82"/>
          <p:cNvSpPr>
            <a:spLocks/>
          </p:cNvSpPr>
          <p:nvPr/>
        </p:nvSpPr>
        <p:spPr bwMode="auto">
          <a:xfrm>
            <a:off x="6629400" y="3581400"/>
            <a:ext cx="1104900" cy="1809750"/>
          </a:xfrm>
          <a:custGeom>
            <a:avLst/>
            <a:gdLst/>
            <a:ahLst/>
            <a:cxnLst>
              <a:cxn ang="0">
                <a:pos x="696" y="1140"/>
              </a:cxn>
              <a:cxn ang="0">
                <a:pos x="390" y="312"/>
              </a:cxn>
              <a:cxn ang="0">
                <a:pos x="0" y="0"/>
              </a:cxn>
            </a:cxnLst>
            <a:rect l="0" t="0" r="r" b="b"/>
            <a:pathLst>
              <a:path w="696" h="1140">
                <a:moveTo>
                  <a:pt x="696" y="1140"/>
                </a:moveTo>
                <a:cubicBezTo>
                  <a:pt x="645" y="1002"/>
                  <a:pt x="516" y="516"/>
                  <a:pt x="390" y="312"/>
                </a:cubicBezTo>
                <a:cubicBezTo>
                  <a:pt x="264" y="108"/>
                  <a:pt x="81" y="65"/>
                  <a:pt x="0" y="0"/>
                </a:cubicBezTo>
              </a:path>
            </a:pathLst>
          </a:custGeom>
          <a:noFill/>
          <a:ln w="19050" cap="flat" cmpd="sng">
            <a:solidFill>
              <a:schemeClr val="tx1"/>
            </a:solidFill>
            <a:prstDash val="solid"/>
            <a:round/>
            <a:headEnd type="oval" w="med" len="med"/>
            <a:tailEnd type="triangle" w="med" len="med"/>
          </a:ln>
          <a:effectLst/>
        </p:spPr>
        <p:txBody>
          <a:bodyPr wrap="none" anchor="ctr"/>
          <a:lstStyle/>
          <a:p>
            <a:endParaRPr lang="en-US"/>
          </a:p>
        </p:txBody>
      </p:sp>
      <p:sp>
        <p:nvSpPr>
          <p:cNvPr id="1538131" name="Freeform 83"/>
          <p:cNvSpPr>
            <a:spLocks/>
          </p:cNvSpPr>
          <p:nvPr/>
        </p:nvSpPr>
        <p:spPr bwMode="auto">
          <a:xfrm>
            <a:off x="7934325" y="3729038"/>
            <a:ext cx="311150" cy="1652587"/>
          </a:xfrm>
          <a:custGeom>
            <a:avLst/>
            <a:gdLst/>
            <a:ahLst/>
            <a:cxnLst>
              <a:cxn ang="0">
                <a:pos x="0" y="1041"/>
              </a:cxn>
              <a:cxn ang="0">
                <a:pos x="180" y="429"/>
              </a:cxn>
              <a:cxn ang="0">
                <a:pos x="96" y="0"/>
              </a:cxn>
            </a:cxnLst>
            <a:rect l="0" t="0" r="r" b="b"/>
            <a:pathLst>
              <a:path w="196" h="1041">
                <a:moveTo>
                  <a:pt x="0" y="1041"/>
                </a:moveTo>
                <a:cubicBezTo>
                  <a:pt x="30" y="939"/>
                  <a:pt x="164" y="602"/>
                  <a:pt x="180" y="429"/>
                </a:cubicBezTo>
                <a:cubicBezTo>
                  <a:pt x="196" y="256"/>
                  <a:pt x="113" y="89"/>
                  <a:pt x="96" y="0"/>
                </a:cubicBezTo>
              </a:path>
            </a:pathLst>
          </a:custGeom>
          <a:noFill/>
          <a:ln w="19050" cap="flat" cmpd="sng">
            <a:solidFill>
              <a:schemeClr val="tx1"/>
            </a:solidFill>
            <a:prstDash val="solid"/>
            <a:round/>
            <a:headEnd type="oval" w="med" len="med"/>
            <a:tailEnd type="triangle" w="med" len="med"/>
          </a:ln>
          <a:effectLst/>
        </p:spPr>
        <p:txBody>
          <a:bodyPr wrap="none" anchor="ctr"/>
          <a:lstStyle/>
          <a:p>
            <a:endParaRPr lang="en-US"/>
          </a:p>
        </p:txBody>
      </p:sp>
      <p:cxnSp>
        <p:nvCxnSpPr>
          <p:cNvPr id="1538132" name="AutoShape 84"/>
          <p:cNvCxnSpPr>
            <a:cxnSpLocks noChangeShapeType="1"/>
          </p:cNvCxnSpPr>
          <p:nvPr/>
        </p:nvCxnSpPr>
        <p:spPr bwMode="auto">
          <a:xfrm>
            <a:off x="7489825" y="5405438"/>
            <a:ext cx="114300" cy="573087"/>
          </a:xfrm>
          <a:prstGeom prst="straightConnector1">
            <a:avLst/>
          </a:prstGeom>
          <a:noFill/>
          <a:ln w="19050">
            <a:solidFill>
              <a:schemeClr val="tx1"/>
            </a:solidFill>
            <a:round/>
            <a:headEnd type="oval" w="med" len="med"/>
            <a:tailEnd type="triangle" w="med" len="med"/>
          </a:ln>
          <a:effectLst/>
        </p:spPr>
      </p:cxnSp>
      <p:sp>
        <p:nvSpPr>
          <p:cNvPr id="1538133" name="Freeform 85"/>
          <p:cNvSpPr>
            <a:spLocks/>
          </p:cNvSpPr>
          <p:nvPr/>
        </p:nvSpPr>
        <p:spPr bwMode="auto">
          <a:xfrm>
            <a:off x="5105400" y="4832350"/>
            <a:ext cx="838200" cy="349250"/>
          </a:xfrm>
          <a:custGeom>
            <a:avLst/>
            <a:gdLst/>
            <a:ahLst/>
            <a:cxnLst>
              <a:cxn ang="0">
                <a:pos x="528" y="124"/>
              </a:cxn>
              <a:cxn ang="0">
                <a:pos x="186" y="16"/>
              </a:cxn>
              <a:cxn ang="0">
                <a:pos x="0" y="220"/>
              </a:cxn>
            </a:cxnLst>
            <a:rect l="0" t="0" r="r" b="b"/>
            <a:pathLst>
              <a:path w="528" h="220">
                <a:moveTo>
                  <a:pt x="528" y="124"/>
                </a:moveTo>
                <a:cubicBezTo>
                  <a:pt x="471" y="106"/>
                  <a:pt x="274" y="0"/>
                  <a:pt x="186" y="16"/>
                </a:cubicBezTo>
                <a:cubicBezTo>
                  <a:pt x="98" y="32"/>
                  <a:pt x="39" y="178"/>
                  <a:pt x="0" y="220"/>
                </a:cubicBezTo>
              </a:path>
            </a:pathLst>
          </a:custGeom>
          <a:noFill/>
          <a:ln w="19050" cap="flat" cmpd="sng">
            <a:solidFill>
              <a:srgbClr val="FFFF00"/>
            </a:solidFill>
            <a:prstDash val="solid"/>
            <a:round/>
            <a:headEnd type="oval" w="med" len="med"/>
            <a:tailEnd type="triangle" w="med" len="med"/>
          </a:ln>
          <a:effectLst/>
        </p:spPr>
        <p:txBody>
          <a:bodyPr wrap="none" anchor="ctr"/>
          <a:lstStyle/>
          <a:p>
            <a:endParaRPr lang="en-US"/>
          </a:p>
        </p:txBody>
      </p:sp>
      <p:sp>
        <p:nvSpPr>
          <p:cNvPr id="1538134" name="Freeform 86"/>
          <p:cNvSpPr>
            <a:spLocks/>
          </p:cNvSpPr>
          <p:nvPr/>
        </p:nvSpPr>
        <p:spPr bwMode="auto">
          <a:xfrm>
            <a:off x="4953000" y="3956050"/>
            <a:ext cx="1371600" cy="1216025"/>
          </a:xfrm>
          <a:custGeom>
            <a:avLst/>
            <a:gdLst/>
            <a:ahLst/>
            <a:cxnLst>
              <a:cxn ang="0">
                <a:pos x="864" y="452"/>
              </a:cxn>
              <a:cxn ang="0">
                <a:pos x="570" y="22"/>
              </a:cxn>
              <a:cxn ang="0">
                <a:pos x="168" y="322"/>
              </a:cxn>
              <a:cxn ang="0">
                <a:pos x="0" y="766"/>
              </a:cxn>
            </a:cxnLst>
            <a:rect l="0" t="0" r="r" b="b"/>
            <a:pathLst>
              <a:path w="864" h="766">
                <a:moveTo>
                  <a:pt x="864" y="452"/>
                </a:moveTo>
                <a:cubicBezTo>
                  <a:pt x="815" y="380"/>
                  <a:pt x="686" y="44"/>
                  <a:pt x="570" y="22"/>
                </a:cubicBezTo>
                <a:cubicBezTo>
                  <a:pt x="454" y="0"/>
                  <a:pt x="263" y="198"/>
                  <a:pt x="168" y="322"/>
                </a:cubicBezTo>
                <a:cubicBezTo>
                  <a:pt x="73" y="446"/>
                  <a:pt x="35" y="674"/>
                  <a:pt x="0" y="766"/>
                </a:cubicBezTo>
              </a:path>
            </a:pathLst>
          </a:custGeom>
          <a:noFill/>
          <a:ln w="19050" cap="flat" cmpd="sng">
            <a:solidFill>
              <a:srgbClr val="FFFF00"/>
            </a:solidFill>
            <a:prstDash val="solid"/>
            <a:round/>
            <a:headEnd type="oval" w="med" len="med"/>
            <a:tailEnd type="triangle" w="med" len="med"/>
          </a:ln>
          <a:effectLst/>
        </p:spPr>
        <p:txBody>
          <a:bodyPr wrap="none" anchor="ctr"/>
          <a:lstStyle/>
          <a:p>
            <a:endParaRPr lang="en-US"/>
          </a:p>
        </p:txBody>
      </p:sp>
      <p:sp>
        <p:nvSpPr>
          <p:cNvPr id="1538135" name="Freeform 87"/>
          <p:cNvSpPr>
            <a:spLocks/>
          </p:cNvSpPr>
          <p:nvPr/>
        </p:nvSpPr>
        <p:spPr bwMode="auto">
          <a:xfrm>
            <a:off x="6810375" y="4884738"/>
            <a:ext cx="647700" cy="296862"/>
          </a:xfrm>
          <a:custGeom>
            <a:avLst/>
            <a:gdLst/>
            <a:ahLst/>
            <a:cxnLst>
              <a:cxn ang="0">
                <a:pos x="0" y="143"/>
              </a:cxn>
              <a:cxn ang="0">
                <a:pos x="270" y="7"/>
              </a:cxn>
              <a:cxn ang="0">
                <a:pos x="408" y="187"/>
              </a:cxn>
            </a:cxnLst>
            <a:rect l="0" t="0" r="r" b="b"/>
            <a:pathLst>
              <a:path w="408" h="187">
                <a:moveTo>
                  <a:pt x="0" y="143"/>
                </a:moveTo>
                <a:cubicBezTo>
                  <a:pt x="45" y="120"/>
                  <a:pt x="202" y="0"/>
                  <a:pt x="270" y="7"/>
                </a:cubicBezTo>
                <a:cubicBezTo>
                  <a:pt x="338" y="14"/>
                  <a:pt x="379" y="150"/>
                  <a:pt x="408" y="187"/>
                </a:cubicBezTo>
              </a:path>
            </a:pathLst>
          </a:custGeom>
          <a:noFill/>
          <a:ln w="19050" cap="flat" cmpd="sng">
            <a:solidFill>
              <a:srgbClr val="FFFF00"/>
            </a:solidFill>
            <a:prstDash val="solid"/>
            <a:round/>
            <a:headEnd type="oval" w="med" len="med"/>
            <a:tailEnd type="triangle" w="med" len="med"/>
          </a:ln>
          <a:effectLst/>
        </p:spPr>
        <p:txBody>
          <a:bodyPr wrap="none" anchor="ctr"/>
          <a:lstStyle/>
          <a:p>
            <a:endParaRPr lang="en-US"/>
          </a:p>
        </p:txBody>
      </p:sp>
      <p:sp>
        <p:nvSpPr>
          <p:cNvPr id="1538136" name="Freeform 88"/>
          <p:cNvSpPr>
            <a:spLocks/>
          </p:cNvSpPr>
          <p:nvPr/>
        </p:nvSpPr>
        <p:spPr bwMode="auto">
          <a:xfrm>
            <a:off x="6391275" y="5448300"/>
            <a:ext cx="981075" cy="482600"/>
          </a:xfrm>
          <a:custGeom>
            <a:avLst/>
            <a:gdLst/>
            <a:ahLst/>
            <a:cxnLst>
              <a:cxn ang="0">
                <a:pos x="0" y="0"/>
              </a:cxn>
              <a:cxn ang="0">
                <a:pos x="198" y="300"/>
              </a:cxn>
              <a:cxn ang="0">
                <a:pos x="618" y="24"/>
              </a:cxn>
            </a:cxnLst>
            <a:rect l="0" t="0" r="r" b="b"/>
            <a:pathLst>
              <a:path w="618" h="304">
                <a:moveTo>
                  <a:pt x="0" y="0"/>
                </a:moveTo>
                <a:cubicBezTo>
                  <a:pt x="33" y="49"/>
                  <a:pt x="95" y="296"/>
                  <a:pt x="198" y="300"/>
                </a:cubicBezTo>
                <a:cubicBezTo>
                  <a:pt x="301" y="304"/>
                  <a:pt x="531" y="81"/>
                  <a:pt x="618" y="24"/>
                </a:cubicBezTo>
              </a:path>
            </a:pathLst>
          </a:custGeom>
          <a:noFill/>
          <a:ln w="19050" cap="flat" cmpd="sng">
            <a:solidFill>
              <a:srgbClr val="FFFF00"/>
            </a:solidFill>
            <a:prstDash val="solid"/>
            <a:round/>
            <a:headEnd type="oval" w="med" len="med"/>
            <a:tailEnd type="triangle" w="med" len="med"/>
          </a:ln>
          <a:effectLst/>
        </p:spPr>
        <p:txBody>
          <a:bodyPr wrap="none" anchor="ctr"/>
          <a:lstStyle/>
          <a:p>
            <a:endParaRPr lang="en-US"/>
          </a:p>
        </p:txBody>
      </p:sp>
      <p:sp>
        <p:nvSpPr>
          <p:cNvPr id="1538139" name="Line 91"/>
          <p:cNvSpPr>
            <a:spLocks noChangeShapeType="1"/>
          </p:cNvSpPr>
          <p:nvPr/>
        </p:nvSpPr>
        <p:spPr bwMode="auto">
          <a:xfrm>
            <a:off x="4233863" y="2039938"/>
            <a:ext cx="4552950" cy="0"/>
          </a:xfrm>
          <a:prstGeom prst="line">
            <a:avLst/>
          </a:prstGeom>
          <a:noFill/>
          <a:ln w="76200">
            <a:solidFill>
              <a:srgbClr val="FFFF00"/>
            </a:solidFill>
            <a:round/>
            <a:headEnd/>
            <a:tailEnd/>
          </a:ln>
          <a:effectLst/>
        </p:spPr>
        <p:txBody>
          <a:bodyPr wrap="none" anchor="ctr"/>
          <a:lstStyle/>
          <a:p>
            <a:endParaRPr lang="en-US"/>
          </a:p>
        </p:txBody>
      </p:sp>
      <p:sp>
        <p:nvSpPr>
          <p:cNvPr id="1538140" name="Text Box 92"/>
          <p:cNvSpPr txBox="1">
            <a:spLocks noChangeArrowheads="1"/>
          </p:cNvSpPr>
          <p:nvPr/>
        </p:nvSpPr>
        <p:spPr bwMode="auto">
          <a:xfrm>
            <a:off x="5699125" y="1676400"/>
            <a:ext cx="819150" cy="366713"/>
          </a:xfrm>
          <a:prstGeom prst="rect">
            <a:avLst/>
          </a:prstGeom>
          <a:noFill/>
          <a:ln w="9525">
            <a:noFill/>
            <a:miter lim="800000"/>
            <a:headEnd/>
            <a:tailEnd/>
          </a:ln>
          <a:effectLst/>
        </p:spPr>
        <p:txBody>
          <a:bodyPr wrap="none">
            <a:spAutoFit/>
          </a:bodyPr>
          <a:lstStyle/>
          <a:p>
            <a:r>
              <a:rPr lang="en-US" dirty="0">
                <a:solidFill>
                  <a:srgbClr val="FFFF00"/>
                </a:solidFill>
              </a:rPr>
              <a:t>Graph</a:t>
            </a:r>
          </a:p>
        </p:txBody>
      </p:sp>
      <p:sp>
        <p:nvSpPr>
          <p:cNvPr id="1538144" name="Text Box 96"/>
          <p:cNvSpPr txBox="1">
            <a:spLocks noChangeArrowheads="1"/>
          </p:cNvSpPr>
          <p:nvPr/>
        </p:nvSpPr>
        <p:spPr bwMode="auto">
          <a:xfrm>
            <a:off x="5791200" y="6400800"/>
            <a:ext cx="1524000" cy="369332"/>
          </a:xfrm>
          <a:prstGeom prst="rect">
            <a:avLst/>
          </a:prstGeom>
          <a:noFill/>
          <a:ln w="9525">
            <a:noFill/>
            <a:miter lim="800000"/>
            <a:headEnd/>
            <a:tailEnd/>
          </a:ln>
          <a:effectLst/>
        </p:spPr>
        <p:txBody>
          <a:bodyPr wrap="square">
            <a:spAutoFit/>
          </a:bodyPr>
          <a:lstStyle/>
          <a:p>
            <a:pPr>
              <a:spcBef>
                <a:spcPct val="50000"/>
              </a:spcBef>
            </a:pPr>
            <a:r>
              <a:rPr lang="en-US" dirty="0">
                <a:solidFill>
                  <a:srgbClr val="FFFF00"/>
                </a:solidFill>
              </a:rPr>
              <a:t>Edges</a:t>
            </a:r>
          </a:p>
        </p:txBody>
      </p:sp>
      <p:sp>
        <p:nvSpPr>
          <p:cNvPr id="62" name="TextBox 61"/>
          <p:cNvSpPr txBox="1"/>
          <p:nvPr/>
        </p:nvSpPr>
        <p:spPr>
          <a:xfrm>
            <a:off x="2507851" y="6431830"/>
            <a:ext cx="1351652" cy="369332"/>
          </a:xfrm>
          <a:prstGeom prst="rect">
            <a:avLst/>
          </a:prstGeom>
          <a:solidFill>
            <a:srgbClr val="000000"/>
          </a:solidFill>
        </p:spPr>
        <p:txBody>
          <a:bodyPr wrap="none" rtlCol="0">
            <a:spAutoFit/>
          </a:bodyPr>
          <a:lstStyle/>
          <a:p>
            <a:pPr algn="ctr"/>
            <a:r>
              <a:rPr lang="en-US" dirty="0">
                <a:solidFill>
                  <a:srgbClr val="FFFF00"/>
                </a:solidFill>
              </a:rPr>
              <a:t>Figure 13.5</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Date Placeholder 3"/>
          <p:cNvSpPr>
            <a:spLocks noGrp="1"/>
          </p:cNvSpPr>
          <p:nvPr>
            <p:ph type="dt" sz="half" idx="10"/>
          </p:nvPr>
        </p:nvSpPr>
        <p:spPr/>
        <p:txBody>
          <a:bodyPr/>
          <a:lstStyle/>
          <a:p>
            <a:fld id="{17D19FFC-9B94-4643-9B9E-91325D8D5FF7}" type="datetime1">
              <a:rPr lang="en-US"/>
              <a:pPr/>
              <a:t>3/8/2018</a:t>
            </a:fld>
            <a:endParaRPr lang="en-US"/>
          </a:p>
        </p:txBody>
      </p:sp>
      <p:sp>
        <p:nvSpPr>
          <p:cNvPr id="51" name="Slide Number Placeholder 5"/>
          <p:cNvSpPr>
            <a:spLocks noGrp="1"/>
          </p:cNvSpPr>
          <p:nvPr>
            <p:ph type="sldNum" sz="quarter" idx="12"/>
          </p:nvPr>
        </p:nvSpPr>
        <p:spPr/>
        <p:txBody>
          <a:bodyPr/>
          <a:lstStyle/>
          <a:p>
            <a:fld id="{C447044B-C13A-4394-BB5E-1E530811B039}" type="slidenum">
              <a:rPr lang="en-US"/>
              <a:pPr/>
              <a:t>48</a:t>
            </a:fld>
            <a:endParaRPr lang="en-US"/>
          </a:p>
        </p:txBody>
      </p:sp>
      <p:sp>
        <p:nvSpPr>
          <p:cNvPr id="1540098" name="Rectangle 2"/>
          <p:cNvSpPr>
            <a:spLocks noGrp="1" noChangeArrowheads="1"/>
          </p:cNvSpPr>
          <p:nvPr>
            <p:ph type="title"/>
          </p:nvPr>
        </p:nvSpPr>
        <p:spPr/>
        <p:txBody>
          <a:bodyPr/>
          <a:lstStyle/>
          <a:p>
            <a:r>
              <a:rPr lang="en-US" dirty="0"/>
              <a:t>Asymptotic Performance</a:t>
            </a:r>
          </a:p>
        </p:txBody>
      </p:sp>
      <p:graphicFrame>
        <p:nvGraphicFramePr>
          <p:cNvPr id="1540146" name="Group 50"/>
          <p:cNvGraphicFramePr>
            <a:graphicFrameLocks noGrp="1"/>
          </p:cNvGraphicFramePr>
          <p:nvPr>
            <p:ph type="tbl" idx="1"/>
            <p:extLst>
              <p:ext uri="{D42A27DB-BD31-4B8C-83A1-F6EECF244321}">
                <p14:modId xmlns:p14="http://schemas.microsoft.com/office/powerpoint/2010/main" val="3192768073"/>
              </p:ext>
            </p:extLst>
          </p:nvPr>
        </p:nvGraphicFramePr>
        <p:xfrm>
          <a:off x="228600" y="1143000"/>
          <a:ext cx="7772400" cy="5029962"/>
        </p:xfrm>
        <a:graphic>
          <a:graphicData uri="http://schemas.openxmlformats.org/drawingml/2006/table">
            <a:tbl>
              <a:tblPr/>
              <a:tblGrid>
                <a:gridCol w="5078264">
                  <a:extLst>
                    <a:ext uri="{9D8B030D-6E8A-4147-A177-3AD203B41FA5}">
                      <a16:colId xmlns:a16="http://schemas.microsoft.com/office/drawing/2014/main" val="20000"/>
                    </a:ext>
                  </a:extLst>
                </a:gridCol>
                <a:gridCol w="2694136">
                  <a:extLst>
                    <a:ext uri="{9D8B030D-6E8A-4147-A177-3AD203B41FA5}">
                      <a16:colId xmlns:a16="http://schemas.microsoft.com/office/drawing/2014/main" val="20001"/>
                    </a:ext>
                  </a:extLst>
                </a:gridCol>
              </a:tblGrid>
              <a:tr h="12954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itchFamily="2" charset="2"/>
                        <a:buBlip>
                          <a:blip r:embed="rId3"/>
                        </a:buBlip>
                        <a:tabLst/>
                      </a:pPr>
                      <a:r>
                        <a:rPr kumimoji="0" lang="en-US" sz="1800" b="1" i="1" u="none" strike="noStrike" cap="none" normalizeH="0" baseline="0" dirty="0">
                          <a:ln>
                            <a:noFill/>
                          </a:ln>
                          <a:solidFill>
                            <a:schemeClr val="tx1"/>
                          </a:solidFill>
                          <a:effectLst/>
                          <a:latin typeface="Times New Roman" pitchFamily="18" charset="0"/>
                        </a:rPr>
                        <a:t> n</a:t>
                      </a:r>
                      <a:r>
                        <a:rPr kumimoji="0" lang="en-US" sz="1800" b="0" i="0" u="none" strike="noStrike" cap="none" normalizeH="0" baseline="0" dirty="0">
                          <a:ln>
                            <a:noFill/>
                          </a:ln>
                          <a:solidFill>
                            <a:schemeClr val="tx1"/>
                          </a:solidFill>
                          <a:effectLst/>
                          <a:latin typeface="Arial" charset="0"/>
                        </a:rPr>
                        <a:t> vertices, </a:t>
                      </a:r>
                      <a:r>
                        <a:rPr kumimoji="0" lang="en-US" sz="1800" b="1" i="1" u="none" strike="noStrike" cap="none" normalizeH="0" baseline="0" dirty="0">
                          <a:ln>
                            <a:noFill/>
                          </a:ln>
                          <a:solidFill>
                            <a:schemeClr val="tx1"/>
                          </a:solidFill>
                          <a:effectLst/>
                          <a:latin typeface="Times New Roman" pitchFamily="18" charset="0"/>
                        </a:rPr>
                        <a:t>m</a:t>
                      </a:r>
                      <a:r>
                        <a:rPr kumimoji="0" lang="en-US" sz="1800" b="0" i="0" u="none" strike="noStrike" cap="none" normalizeH="0" baseline="0" dirty="0">
                          <a:ln>
                            <a:noFill/>
                          </a:ln>
                          <a:solidFill>
                            <a:schemeClr val="tx1"/>
                          </a:solidFill>
                          <a:effectLst/>
                          <a:latin typeface="Arial" charset="0"/>
                        </a:rPr>
                        <a:t> edges</a:t>
                      </a:r>
                    </a:p>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itchFamily="2" charset="2"/>
                        <a:buBlip>
                          <a:blip r:embed="rId3"/>
                        </a:buBlip>
                        <a:tabLst/>
                      </a:pPr>
                      <a:r>
                        <a:rPr kumimoji="0" lang="en-US" sz="1800" b="0" i="0" u="none" strike="noStrike" cap="none" normalizeH="0" baseline="0" dirty="0">
                          <a:ln>
                            <a:noFill/>
                          </a:ln>
                          <a:solidFill>
                            <a:schemeClr val="tx1"/>
                          </a:solidFill>
                          <a:effectLst/>
                          <a:latin typeface="Arial" charset="0"/>
                        </a:rPr>
                        <a:t> no parallel edges</a:t>
                      </a:r>
                    </a:p>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itchFamily="2" charset="2"/>
                        <a:buBlip>
                          <a:blip r:embed="rId3"/>
                        </a:buBlip>
                        <a:tabLst/>
                      </a:pPr>
                      <a:r>
                        <a:rPr kumimoji="0" lang="en-US" sz="1800" b="0" i="0" u="none" strike="noStrike" cap="none" normalizeH="0" baseline="0" dirty="0">
                          <a:ln>
                            <a:noFill/>
                          </a:ln>
                          <a:solidFill>
                            <a:schemeClr val="tx1"/>
                          </a:solidFill>
                          <a:effectLst/>
                          <a:latin typeface="Arial" charset="0"/>
                        </a:rPr>
                        <a:t> no self-loops</a:t>
                      </a:r>
                    </a:p>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endParaRPr kumimoji="0" lang="en-US" sz="1800" b="0" i="0" u="none" strike="noStrike" cap="none" normalizeH="0" baseline="0" dirty="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sz="2400" b="0" i="0" u="none" strike="noStrike" cap="none" normalizeH="0" baseline="0" dirty="0">
                          <a:ln>
                            <a:noFill/>
                          </a:ln>
                          <a:solidFill>
                            <a:schemeClr val="tx1"/>
                          </a:solidFill>
                          <a:effectLst/>
                          <a:latin typeface="Arial" charset="0"/>
                        </a:rPr>
                        <a:t>Adjacency Matrix</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00"/>
                    </a:solidFill>
                  </a:tcPr>
                </a:tc>
                <a:extLst>
                  <a:ext uri="{0D108BD9-81ED-4DB2-BD59-A6C34878D82A}">
                    <a16:rowId xmlns:a16="http://schemas.microsoft.com/office/drawing/2014/main" val="10000"/>
                  </a:ext>
                </a:extLst>
              </a:tr>
              <a:tr h="473075">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sz="2400" b="0" i="0" u="none" strike="noStrike" cap="none" normalizeH="0" baseline="0" dirty="0">
                          <a:ln>
                            <a:noFill/>
                          </a:ln>
                          <a:solidFill>
                            <a:schemeClr val="tx1"/>
                          </a:solidFill>
                          <a:effectLst>
                            <a:outerShdw blurRad="38100" dist="38100" dir="2700000" algn="tl">
                              <a:srgbClr val="000000"/>
                            </a:outerShdw>
                          </a:effectLst>
                          <a:latin typeface="Arial" charset="0"/>
                        </a:rPr>
                        <a:t>vertices</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40000"/>
                        <a:lumOff val="6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sz="2400" b="1" i="1" u="none" strike="noStrike" cap="none" normalizeH="0" baseline="0" dirty="0">
                          <a:ln>
                            <a:noFill/>
                          </a:ln>
                          <a:solidFill>
                            <a:srgbClr val="FFFF00"/>
                          </a:solidFill>
                          <a:effectLst>
                            <a:outerShdw blurRad="38100" dist="38100" dir="2700000" algn="tl">
                              <a:srgbClr val="000000"/>
                            </a:outerShdw>
                          </a:effectLst>
                          <a:latin typeface="Times New Roman" pitchFamily="18" charset="0"/>
                        </a:rPr>
                        <a:t>O(n)</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00"/>
                    </a:solidFill>
                  </a:tcPr>
                </a:tc>
                <a:extLst>
                  <a:ext uri="{0D108BD9-81ED-4DB2-BD59-A6C34878D82A}">
                    <a16:rowId xmlns:a16="http://schemas.microsoft.com/office/drawing/2014/main" val="10001"/>
                  </a:ext>
                </a:extLst>
              </a:tr>
              <a:tr h="4572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sz="2400" b="0" i="0" u="none" strike="noStrike" cap="none" normalizeH="0" baseline="0" dirty="0">
                          <a:ln>
                            <a:noFill/>
                          </a:ln>
                          <a:solidFill>
                            <a:schemeClr val="tx2"/>
                          </a:solidFill>
                          <a:effectLst>
                            <a:outerShdw blurRad="38100" dist="38100" dir="2700000" algn="tl">
                              <a:srgbClr val="000000"/>
                            </a:outerShdw>
                          </a:effectLst>
                          <a:latin typeface="Arial" charset="0"/>
                        </a:rPr>
                        <a:t>edges</a:t>
                      </a:r>
                      <a:endParaRPr kumimoji="0" lang="en-US" sz="2400" b="0" i="0" u="none" strike="noStrike" cap="none" normalizeH="0" baseline="0" dirty="0">
                        <a:ln>
                          <a:noFill/>
                        </a:ln>
                        <a:solidFill>
                          <a:schemeClr val="tx1"/>
                        </a:solidFill>
                        <a:effectLst>
                          <a:outerShdw blurRad="38100" dist="38100" dir="2700000" algn="tl">
                            <a:srgbClr val="000000"/>
                          </a:outerShdw>
                        </a:effectLst>
                        <a:latin typeface="Arial"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40000"/>
                        <a:lumOff val="6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sz="2400" b="1" i="1" u="none" strike="noStrike" cap="none" normalizeH="0" baseline="0" dirty="0">
                          <a:ln>
                            <a:noFill/>
                          </a:ln>
                          <a:solidFill>
                            <a:srgbClr val="FFFF00"/>
                          </a:solidFill>
                          <a:effectLst>
                            <a:outerShdw blurRad="38100" dist="38100" dir="2700000" algn="tl">
                              <a:srgbClr val="000000"/>
                            </a:outerShdw>
                          </a:effectLst>
                          <a:latin typeface="Times New Roman" pitchFamily="18" charset="0"/>
                        </a:rPr>
                        <a:t>O(n</a:t>
                      </a:r>
                      <a:r>
                        <a:rPr kumimoji="0" lang="en-US" sz="2400" b="1" i="1" u="none" strike="noStrike" cap="none" normalizeH="0" baseline="30000" dirty="0">
                          <a:ln>
                            <a:noFill/>
                          </a:ln>
                          <a:solidFill>
                            <a:srgbClr val="FFFF00"/>
                          </a:solidFill>
                          <a:effectLst>
                            <a:outerShdw blurRad="38100" dist="38100" dir="2700000" algn="tl">
                              <a:srgbClr val="000000"/>
                            </a:outerShdw>
                          </a:effectLst>
                          <a:latin typeface="Times New Roman" pitchFamily="18" charset="0"/>
                        </a:rPr>
                        <a:t>2</a:t>
                      </a:r>
                      <a:r>
                        <a:rPr kumimoji="0" lang="en-US" sz="2400" b="1" i="1" u="none" strike="noStrike" cap="none" normalizeH="0" baseline="0" dirty="0">
                          <a:ln>
                            <a:noFill/>
                          </a:ln>
                          <a:solidFill>
                            <a:srgbClr val="FFFF00"/>
                          </a:solidFill>
                          <a:effectLst>
                            <a:outerShdw blurRad="38100" dist="38100" dir="2700000" algn="tl">
                              <a:srgbClr val="000000"/>
                            </a:outerShdw>
                          </a:effectLst>
                          <a:latin typeface="Times New Roman" pitchFamily="18" charset="0"/>
                        </a:rPr>
                        <a:t>)</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00"/>
                    </a:solidFill>
                  </a:tcPr>
                </a:tc>
                <a:extLst>
                  <a:ext uri="{0D108BD9-81ED-4DB2-BD59-A6C34878D82A}">
                    <a16:rowId xmlns:a16="http://schemas.microsoft.com/office/drawing/2014/main" val="10002"/>
                  </a:ext>
                </a:extLst>
              </a:tr>
              <a:tr h="3810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defRPr/>
                      </a:pPr>
                      <a:r>
                        <a:rPr kumimoji="0" lang="en-US" sz="2400" b="0" i="0" u="none" strike="noStrike" cap="none" normalizeH="0" baseline="0" dirty="0" err="1">
                          <a:ln>
                            <a:noFill/>
                          </a:ln>
                          <a:solidFill>
                            <a:schemeClr val="tx2"/>
                          </a:solidFill>
                          <a:effectLst>
                            <a:outerShdw blurRad="38100" dist="38100" dir="2700000" algn="tl">
                              <a:srgbClr val="000000"/>
                            </a:outerShdw>
                          </a:effectLst>
                          <a:latin typeface="Arial" charset="0"/>
                        </a:rPr>
                        <a:t>endVertices</a:t>
                      </a:r>
                      <a:r>
                        <a:rPr kumimoji="0" lang="en-US" sz="2400" b="0" i="0" u="none" strike="noStrike" cap="none" normalizeH="0" baseline="0" dirty="0">
                          <a:ln>
                            <a:noFill/>
                          </a:ln>
                          <a:solidFill>
                            <a:schemeClr val="tx2"/>
                          </a:solidFill>
                          <a:effectLst>
                            <a:outerShdw blurRad="38100" dist="38100" dir="2700000" algn="tl">
                              <a:srgbClr val="000000"/>
                            </a:outerShdw>
                          </a:effectLst>
                          <a:latin typeface="Arial" charset="0"/>
                        </a:rPr>
                        <a:t>, opposite</a:t>
                      </a:r>
                      <a:endParaRPr kumimoji="0" lang="en-US" sz="2400" b="0" i="0" u="none" strike="noStrike" cap="none" normalizeH="0" baseline="0" dirty="0">
                        <a:ln>
                          <a:noFill/>
                        </a:ln>
                        <a:solidFill>
                          <a:schemeClr val="tx1"/>
                        </a:solidFill>
                        <a:effectLst>
                          <a:outerShdw blurRad="38100" dist="38100" dir="2700000" algn="tl">
                            <a:srgbClr val="000000"/>
                          </a:outerShdw>
                        </a:effectLst>
                        <a:latin typeface="Arial"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40000"/>
                        <a:lumOff val="6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sz="2400" b="1" i="1" u="none" strike="noStrike" cap="none" normalizeH="0" baseline="0" dirty="0">
                          <a:ln>
                            <a:noFill/>
                          </a:ln>
                          <a:solidFill>
                            <a:srgbClr val="FFFF00"/>
                          </a:solidFill>
                          <a:effectLst>
                            <a:outerShdw blurRad="38100" dist="38100" dir="2700000" algn="tl">
                              <a:srgbClr val="000000"/>
                            </a:outerShdw>
                          </a:effectLst>
                          <a:latin typeface="Times New Roman" pitchFamily="18" charset="0"/>
                        </a:rPr>
                        <a:t>O(1)</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00"/>
                    </a:solidFill>
                  </a:tcPr>
                </a:tc>
                <a:extLst>
                  <a:ext uri="{0D108BD9-81ED-4DB2-BD59-A6C34878D82A}">
                    <a16:rowId xmlns:a16="http://schemas.microsoft.com/office/drawing/2014/main" val="10003"/>
                  </a:ext>
                </a:extLst>
              </a:tr>
              <a:tr h="3810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sz="2400" b="0" i="0" u="none" strike="noStrike" cap="none" normalizeH="0" baseline="0" dirty="0" err="1">
                          <a:ln>
                            <a:noFill/>
                          </a:ln>
                          <a:solidFill>
                            <a:schemeClr val="tx2"/>
                          </a:solidFill>
                          <a:effectLst>
                            <a:outerShdw blurRad="38100" dist="38100" dir="2700000" algn="tl">
                              <a:srgbClr val="000000"/>
                            </a:outerShdw>
                          </a:effectLst>
                          <a:latin typeface="Arial" charset="0"/>
                        </a:rPr>
                        <a:t>v.incidentEdges</a:t>
                      </a:r>
                      <a:r>
                        <a:rPr kumimoji="0" lang="en-US" sz="2400" b="0" i="0" u="none" strike="noStrike" cap="none" normalizeH="0" baseline="0" dirty="0">
                          <a:ln>
                            <a:noFill/>
                          </a:ln>
                          <a:solidFill>
                            <a:schemeClr val="tx2"/>
                          </a:solidFill>
                          <a:effectLst>
                            <a:outerShdw blurRad="38100" dist="38100" dir="2700000" algn="tl">
                              <a:srgbClr val="000000"/>
                            </a:outerShdw>
                          </a:effectLst>
                          <a:latin typeface="Arial" charset="0"/>
                        </a:rPr>
                        <a:t>()</a:t>
                      </a:r>
                      <a:endParaRPr kumimoji="0" lang="en-US" sz="2400" b="0" i="0" u="none" strike="noStrike" cap="none" normalizeH="0" baseline="0" dirty="0">
                        <a:ln>
                          <a:noFill/>
                        </a:ln>
                        <a:solidFill>
                          <a:schemeClr val="tx1"/>
                        </a:solidFill>
                        <a:effectLst>
                          <a:outerShdw blurRad="38100" dist="38100" dir="2700000" algn="tl">
                            <a:srgbClr val="000000"/>
                          </a:outerShdw>
                        </a:effectLst>
                        <a:latin typeface="Arial"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40000"/>
                        <a:lumOff val="6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sz="2400" b="1" i="1" u="none" strike="noStrike" cap="none" normalizeH="0" baseline="0" dirty="0">
                          <a:ln>
                            <a:noFill/>
                          </a:ln>
                          <a:solidFill>
                            <a:srgbClr val="FFFF00"/>
                          </a:solidFill>
                          <a:effectLst>
                            <a:outerShdw blurRad="38100" dist="38100" dir="2700000" algn="tl">
                              <a:srgbClr val="000000"/>
                            </a:outerShdw>
                          </a:effectLst>
                          <a:latin typeface="Times New Roman" pitchFamily="18" charset="0"/>
                        </a:rPr>
                        <a:t>O(n)</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00"/>
                    </a:solidFill>
                  </a:tcPr>
                </a:tc>
                <a:extLst>
                  <a:ext uri="{0D108BD9-81ED-4DB2-BD59-A6C34878D82A}">
                    <a16:rowId xmlns:a16="http://schemas.microsoft.com/office/drawing/2014/main" val="10004"/>
                  </a:ext>
                </a:extLst>
              </a:tr>
              <a:tr h="382588">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sz="2400" b="0" i="0" u="none" strike="noStrike" cap="none" normalizeH="0" baseline="0" dirty="0" err="1">
                          <a:ln>
                            <a:noFill/>
                          </a:ln>
                          <a:solidFill>
                            <a:schemeClr val="tx2"/>
                          </a:solidFill>
                          <a:effectLst>
                            <a:outerShdw blurRad="38100" dist="38100" dir="2700000" algn="tl">
                              <a:srgbClr val="000000"/>
                            </a:outerShdw>
                          </a:effectLst>
                          <a:latin typeface="Arial" charset="0"/>
                        </a:rPr>
                        <a:t>v.isAdjacentTo</a:t>
                      </a:r>
                      <a:r>
                        <a:rPr kumimoji="0" lang="en-US" sz="2400" b="0" i="0" u="none" strike="noStrike" cap="none" normalizeH="0" baseline="0" dirty="0">
                          <a:ln>
                            <a:noFill/>
                          </a:ln>
                          <a:solidFill>
                            <a:schemeClr val="tx2"/>
                          </a:solidFill>
                          <a:effectLst>
                            <a:outerShdw blurRad="38100" dist="38100" dir="2700000" algn="tl">
                              <a:srgbClr val="000000"/>
                            </a:outerShdw>
                          </a:effectLst>
                          <a:latin typeface="Arial" charset="0"/>
                        </a:rPr>
                        <a:t>(w)</a:t>
                      </a:r>
                      <a:endParaRPr kumimoji="0" lang="en-US" sz="2400" b="0" i="0" u="none" strike="noStrike" cap="none" normalizeH="0" baseline="0" dirty="0">
                        <a:ln>
                          <a:noFill/>
                        </a:ln>
                        <a:solidFill>
                          <a:schemeClr val="tx1"/>
                        </a:solidFill>
                        <a:effectLst>
                          <a:outerShdw blurRad="38100" dist="38100" dir="2700000" algn="tl">
                            <a:srgbClr val="000000"/>
                          </a:outerShdw>
                        </a:effectLst>
                        <a:latin typeface="Arial"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40000"/>
                        <a:lumOff val="6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sz="2400" b="1" i="1" u="none" strike="noStrike" cap="none" normalizeH="0" baseline="0" dirty="0">
                          <a:ln>
                            <a:noFill/>
                          </a:ln>
                          <a:solidFill>
                            <a:srgbClr val="FFFF00"/>
                          </a:solidFill>
                          <a:effectLst>
                            <a:outerShdw blurRad="38100" dist="38100" dir="2700000" algn="tl">
                              <a:srgbClr val="000000"/>
                            </a:outerShdw>
                          </a:effectLst>
                          <a:latin typeface="Times New Roman" pitchFamily="18" charset="0"/>
                        </a:rPr>
                        <a:t>O(1)</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00"/>
                    </a:solidFill>
                  </a:tcPr>
                </a:tc>
                <a:extLst>
                  <a:ext uri="{0D108BD9-81ED-4DB2-BD59-A6C34878D82A}">
                    <a16:rowId xmlns:a16="http://schemas.microsoft.com/office/drawing/2014/main" val="10005"/>
                  </a:ext>
                </a:extLst>
              </a:tr>
              <a:tr h="460375">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sz="2400" b="0" i="0" u="none" strike="noStrike" cap="none" normalizeH="0" baseline="0" dirty="0" err="1">
                          <a:ln>
                            <a:noFill/>
                          </a:ln>
                          <a:solidFill>
                            <a:schemeClr val="tx2"/>
                          </a:solidFill>
                          <a:effectLst>
                            <a:outerShdw blurRad="38100" dist="38100" dir="2700000" algn="tl">
                              <a:srgbClr val="000000"/>
                            </a:outerShdw>
                          </a:effectLst>
                          <a:latin typeface="Arial" charset="0"/>
                        </a:rPr>
                        <a:t>isIncidentOn</a:t>
                      </a:r>
                      <a:endParaRPr kumimoji="0" lang="en-US" sz="2400" b="0" i="0" u="none" strike="noStrike" cap="none" normalizeH="0" baseline="0" dirty="0">
                        <a:ln>
                          <a:noFill/>
                        </a:ln>
                        <a:solidFill>
                          <a:schemeClr val="tx1"/>
                        </a:solidFill>
                        <a:effectLst>
                          <a:outerShdw blurRad="38100" dist="38100" dir="2700000" algn="tl">
                            <a:srgbClr val="000000"/>
                          </a:outerShdw>
                        </a:effectLst>
                        <a:latin typeface="Arial"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40000"/>
                        <a:lumOff val="6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sz="2400" b="1" i="1" u="none" strike="noStrike" cap="none" normalizeH="0" baseline="0" dirty="0">
                          <a:ln>
                            <a:noFill/>
                          </a:ln>
                          <a:solidFill>
                            <a:srgbClr val="FFFF00"/>
                          </a:solidFill>
                          <a:effectLst>
                            <a:outerShdw blurRad="38100" dist="38100" dir="2700000" algn="tl">
                              <a:srgbClr val="000000"/>
                            </a:outerShdw>
                          </a:effectLst>
                          <a:latin typeface="Times New Roman" pitchFamily="18" charset="0"/>
                        </a:rPr>
                        <a:t>O(n)</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00"/>
                    </a:solidFill>
                  </a:tcPr>
                </a:tc>
                <a:extLst>
                  <a:ext uri="{0D108BD9-81ED-4DB2-BD59-A6C34878D82A}">
                    <a16:rowId xmlns:a16="http://schemas.microsoft.com/office/drawing/2014/main" val="10006"/>
                  </a:ext>
                </a:extLst>
              </a:tr>
              <a:tr h="4572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sz="2400" b="0" i="0" u="none" strike="noStrike" kern="1200" cap="none" normalizeH="0" baseline="0" dirty="0" err="1">
                          <a:ln>
                            <a:noFill/>
                          </a:ln>
                          <a:solidFill>
                            <a:schemeClr val="tx2"/>
                          </a:solidFill>
                          <a:effectLst>
                            <a:outerShdw blurRad="38100" dist="38100" dir="2700000" algn="tl">
                              <a:srgbClr val="000000"/>
                            </a:outerShdw>
                          </a:effectLst>
                          <a:latin typeface="Arial" charset="0"/>
                          <a:ea typeface="+mn-ea"/>
                          <a:cs typeface="+mn-cs"/>
                        </a:rPr>
                        <a:t>insertEdge</a:t>
                      </a:r>
                      <a:r>
                        <a:rPr kumimoji="0" lang="en-US" sz="2400" b="0" i="0" u="none" strike="noStrike" kern="1200" cap="none" normalizeH="0" baseline="0" dirty="0">
                          <a:ln>
                            <a:noFill/>
                          </a:ln>
                          <a:solidFill>
                            <a:schemeClr val="tx2"/>
                          </a:solidFill>
                          <a:effectLst>
                            <a:outerShdw blurRad="38100" dist="38100" dir="2700000" algn="tl">
                              <a:srgbClr val="000000"/>
                            </a:outerShdw>
                          </a:effectLst>
                          <a:latin typeface="Arial" charset="0"/>
                          <a:ea typeface="+mn-ea"/>
                          <a:cs typeface="+mn-cs"/>
                        </a:rPr>
                        <a:t>, </a:t>
                      </a:r>
                      <a:r>
                        <a:rPr kumimoji="0" lang="en-US" sz="2400" b="0" i="0" u="none" strike="noStrike" kern="1200" cap="none" normalizeH="0" baseline="0" dirty="0" err="1">
                          <a:ln>
                            <a:noFill/>
                          </a:ln>
                          <a:solidFill>
                            <a:schemeClr val="tx2"/>
                          </a:solidFill>
                          <a:effectLst>
                            <a:outerShdw blurRad="38100" dist="38100" dir="2700000" algn="tl">
                              <a:srgbClr val="000000"/>
                            </a:outerShdw>
                          </a:effectLst>
                          <a:latin typeface="Arial" charset="0"/>
                          <a:ea typeface="+mn-ea"/>
                          <a:cs typeface="+mn-cs"/>
                        </a:rPr>
                        <a:t>eraseEdge</a:t>
                      </a:r>
                      <a:endParaRPr kumimoji="0" lang="en-US" sz="2400" b="0" i="0" u="none" strike="noStrike" kern="1200" cap="none" normalizeH="0" baseline="0" dirty="0">
                        <a:ln>
                          <a:noFill/>
                        </a:ln>
                        <a:solidFill>
                          <a:schemeClr val="tx2"/>
                        </a:solidFill>
                        <a:effectLst>
                          <a:outerShdw blurRad="38100" dist="38100" dir="2700000" algn="tl">
                            <a:srgbClr val="000000"/>
                          </a:outerShdw>
                        </a:effectLst>
                        <a:latin typeface="Arial" charset="0"/>
                        <a:ea typeface="+mn-ea"/>
                        <a:cs typeface="+mn-cs"/>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40000"/>
                        <a:lumOff val="6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sz="2400" b="1" i="1" u="none" strike="noStrike" cap="none" normalizeH="0" baseline="0" dirty="0">
                          <a:ln>
                            <a:noFill/>
                          </a:ln>
                          <a:solidFill>
                            <a:srgbClr val="FFFF00"/>
                          </a:solidFill>
                          <a:effectLst>
                            <a:outerShdw blurRad="38100" dist="38100" dir="2700000" algn="tl">
                              <a:srgbClr val="000000"/>
                            </a:outerShdw>
                          </a:effectLst>
                          <a:latin typeface="Times New Roman" pitchFamily="18" charset="0"/>
                        </a:rPr>
                        <a:t>O(1)</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00"/>
                    </a:solidFill>
                  </a:tcPr>
                </a:tc>
                <a:extLst>
                  <a:ext uri="{0D108BD9-81ED-4DB2-BD59-A6C34878D82A}">
                    <a16:rowId xmlns:a16="http://schemas.microsoft.com/office/drawing/2014/main" val="10007"/>
                  </a:ext>
                </a:extLst>
              </a:tr>
              <a:tr h="4572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sz="2400" b="0" i="0" u="none" strike="noStrike" cap="none" normalizeH="0" baseline="0" dirty="0" err="1">
                          <a:ln>
                            <a:noFill/>
                          </a:ln>
                          <a:solidFill>
                            <a:schemeClr val="tx2"/>
                          </a:solidFill>
                          <a:effectLst>
                            <a:outerShdw blurRad="38100" dist="38100" dir="2700000" algn="tl">
                              <a:srgbClr val="000000"/>
                            </a:outerShdw>
                          </a:effectLst>
                          <a:latin typeface="Arial" charset="0"/>
                        </a:rPr>
                        <a:t>insertVertice,eraseVertex</a:t>
                      </a:r>
                      <a:r>
                        <a:rPr kumimoji="0" lang="en-US" sz="2400" b="0" i="0" u="none" strike="noStrike" cap="none" normalizeH="0" baseline="0" dirty="0">
                          <a:ln>
                            <a:noFill/>
                          </a:ln>
                          <a:solidFill>
                            <a:schemeClr val="tx2"/>
                          </a:solidFill>
                          <a:effectLst>
                            <a:outerShdw blurRad="38100" dist="38100" dir="2700000" algn="tl">
                              <a:srgbClr val="000000"/>
                            </a:outerShdw>
                          </a:effectLst>
                          <a:latin typeface="Arial" charset="0"/>
                        </a:rPr>
                        <a:t>(V)</a:t>
                      </a:r>
                      <a:endParaRPr kumimoji="0" lang="en-US" sz="2400" b="0" i="0" u="none" strike="noStrike" cap="none" normalizeH="0" baseline="0" dirty="0">
                        <a:ln>
                          <a:noFill/>
                        </a:ln>
                        <a:solidFill>
                          <a:schemeClr val="tx1"/>
                        </a:solidFill>
                        <a:effectLst>
                          <a:outerShdw blurRad="38100" dist="38100" dir="2700000" algn="tl">
                            <a:srgbClr val="000000"/>
                          </a:outerShdw>
                        </a:effectLst>
                        <a:latin typeface="Arial"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2">
                        <a:lumMod val="40000"/>
                        <a:lumOff val="6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sz="2400" b="1" i="1" u="none" strike="noStrike" cap="none" normalizeH="0" baseline="0" dirty="0">
                          <a:ln>
                            <a:noFill/>
                          </a:ln>
                          <a:solidFill>
                            <a:srgbClr val="FFFF00"/>
                          </a:solidFill>
                          <a:effectLst>
                            <a:outerShdw blurRad="38100" dist="38100" dir="2700000" algn="tl">
                              <a:srgbClr val="000000"/>
                            </a:outerShdw>
                          </a:effectLst>
                          <a:latin typeface="Times New Roman" pitchFamily="18" charset="0"/>
                        </a:rPr>
                        <a:t>O(n</a:t>
                      </a:r>
                      <a:r>
                        <a:rPr kumimoji="0" lang="en-US" sz="2400" b="1" i="1" u="none" strike="noStrike" cap="none" normalizeH="0" baseline="30000" dirty="0">
                          <a:ln>
                            <a:noFill/>
                          </a:ln>
                          <a:solidFill>
                            <a:srgbClr val="FFFF00"/>
                          </a:solidFill>
                          <a:effectLst>
                            <a:outerShdw blurRad="38100" dist="38100" dir="2700000" algn="tl">
                              <a:srgbClr val="000000"/>
                            </a:outerShdw>
                          </a:effectLst>
                          <a:latin typeface="Times New Roman" pitchFamily="18" charset="0"/>
                        </a:rPr>
                        <a:t>2</a:t>
                      </a:r>
                      <a:r>
                        <a:rPr kumimoji="0" lang="en-US" sz="2400" b="1" i="1" u="none" strike="noStrike" cap="none" normalizeH="0" baseline="0" dirty="0">
                          <a:ln>
                            <a:noFill/>
                          </a:ln>
                          <a:solidFill>
                            <a:srgbClr val="FFFF00"/>
                          </a:solidFill>
                          <a:effectLst>
                            <a:outerShdw blurRad="38100" dist="38100" dir="2700000" algn="tl">
                              <a:srgbClr val="000000"/>
                            </a:outerShdw>
                          </a:effectLst>
                          <a:latin typeface="Times New Roman" pitchFamily="18" charset="0"/>
                        </a:rPr>
                        <a:t>)</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0000"/>
                    </a:solidFill>
                  </a:tcPr>
                </a:tc>
                <a:extLst>
                  <a:ext uri="{0D108BD9-81ED-4DB2-BD59-A6C34878D82A}">
                    <a16:rowId xmlns:a16="http://schemas.microsoft.com/office/drawing/2014/main" val="10008"/>
                  </a:ext>
                </a:extLst>
              </a:tr>
            </a:tbl>
          </a:graphicData>
        </a:graphic>
      </p:graphicFrame>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a:xfrm>
            <a:off x="228600" y="285750"/>
            <a:ext cx="8763000" cy="1143000"/>
          </a:xfrm>
        </p:spPr>
        <p:txBody>
          <a:bodyPr>
            <a:normAutofit/>
          </a:bodyPr>
          <a:lstStyle/>
          <a:p>
            <a:pPr>
              <a:spcAft>
                <a:spcPts val="1200"/>
              </a:spcAft>
              <a:defRPr/>
            </a:pPr>
            <a:r>
              <a:rPr lang="en-US" sz="3600" dirty="0"/>
              <a:t>Adjacency Matrices vs. Adjacency Lists </a:t>
            </a:r>
          </a:p>
        </p:txBody>
      </p:sp>
      <p:sp>
        <p:nvSpPr>
          <p:cNvPr id="41987" name="Rectangle 3"/>
          <p:cNvSpPr>
            <a:spLocks noGrp="1" noChangeArrowheads="1"/>
          </p:cNvSpPr>
          <p:nvPr>
            <p:ph idx="1"/>
          </p:nvPr>
        </p:nvSpPr>
        <p:spPr>
          <a:xfrm>
            <a:off x="457200" y="1184275"/>
            <a:ext cx="8229600" cy="4530725"/>
          </a:xfrm>
        </p:spPr>
        <p:txBody>
          <a:bodyPr/>
          <a:lstStyle/>
          <a:p>
            <a:pPr>
              <a:spcBef>
                <a:spcPct val="0"/>
              </a:spcBef>
              <a:defRPr/>
            </a:pPr>
            <a:r>
              <a:rPr lang="en-US" sz="2800" dirty="0">
                <a:effectLst/>
              </a:rPr>
              <a:t>If  the graph is dense (lots of edges), adjacency matrix are more efficient</a:t>
            </a:r>
          </a:p>
          <a:p>
            <a:pPr>
              <a:spcBef>
                <a:spcPct val="0"/>
              </a:spcBef>
              <a:defRPr/>
            </a:pPr>
            <a:r>
              <a:rPr lang="en-US" sz="2800" dirty="0">
                <a:effectLst/>
              </a:rPr>
              <a:t>If  the graph is sparse (few edges), adjacency lists are more efficient</a:t>
            </a:r>
          </a:p>
          <a:p>
            <a:pPr>
              <a:spcBef>
                <a:spcPct val="0"/>
              </a:spcBef>
              <a:defRPr/>
            </a:pPr>
            <a:r>
              <a:rPr lang="en-US" sz="2800" dirty="0">
                <a:effectLst/>
              </a:rPr>
              <a:t>It takes O(1) time to check whether two vertices are connected using a adjacency matrix </a:t>
            </a:r>
          </a:p>
          <a:p>
            <a:pPr>
              <a:spcBef>
                <a:spcPct val="0"/>
              </a:spcBef>
              <a:defRPr/>
            </a:pPr>
            <a:r>
              <a:rPr lang="en-US" sz="2800" dirty="0">
                <a:effectLst/>
              </a:rPr>
              <a:t>It takes O(n) time to print all the edges using an adjacency list where n is the number of edges</a:t>
            </a:r>
          </a:p>
          <a:p>
            <a:pPr>
              <a:spcBef>
                <a:spcPct val="0"/>
              </a:spcBef>
              <a:buFont typeface="Monotype Sorts" pitchFamily="2" charset="2"/>
              <a:buNone/>
              <a:defRPr/>
            </a:pPr>
            <a:endParaRPr lang="en-US" sz="2400" dirty="0"/>
          </a:p>
          <a:p>
            <a:pPr>
              <a:spcBef>
                <a:spcPct val="0"/>
              </a:spcBef>
              <a:defRPr/>
            </a:pPr>
            <a:endParaRPr lang="en-US" sz="2000" dirty="0"/>
          </a:p>
        </p:txBody>
      </p:sp>
      <p:sp>
        <p:nvSpPr>
          <p:cNvPr id="31748" name="Slide Number Placeholder 4"/>
          <p:cNvSpPr>
            <a:spLocks noGrp="1"/>
          </p:cNvSpPr>
          <p:nvPr>
            <p:ph type="sldNum" sz="quarter" idx="11"/>
          </p:nvPr>
        </p:nvSpPr>
        <p:spPr>
          <a:noFill/>
        </p:spPr>
        <p:txBody>
          <a:bodyPr/>
          <a:lstStyle/>
          <a:p>
            <a:fld id="{B3B12981-7341-4F86-B8FA-F80846801D6A}" type="slidenum">
              <a:rPr lang="en-US" smtClean="0"/>
              <a:pPr/>
              <a:t>49</a:t>
            </a:fld>
            <a:endParaRPr lang="en-US"/>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1200" y="5181600"/>
            <a:ext cx="5972432" cy="15240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t>Modeling Using Graphs</a:t>
            </a:r>
          </a:p>
        </p:txBody>
      </p:sp>
      <p:sp>
        <p:nvSpPr>
          <p:cNvPr id="1028" name="Content Placeholder 7"/>
          <p:cNvSpPr>
            <a:spLocks noGrp="1"/>
          </p:cNvSpPr>
          <p:nvPr>
            <p:ph idx="1"/>
          </p:nvPr>
        </p:nvSpPr>
        <p:spPr>
          <a:xfrm>
            <a:off x="76200" y="1524000"/>
            <a:ext cx="2667000" cy="4114800"/>
          </a:xfrm>
        </p:spPr>
        <p:txBody>
          <a:bodyPr/>
          <a:lstStyle/>
          <a:p>
            <a:pPr>
              <a:defRPr/>
            </a:pPr>
            <a:r>
              <a:rPr lang="en-US" sz="2400" dirty="0"/>
              <a:t>The problem of  finding the shortest distance between two cities can be modeled using a graph where one measures the distance between two vertices (cities)</a:t>
            </a:r>
          </a:p>
        </p:txBody>
      </p:sp>
      <p:sp>
        <p:nvSpPr>
          <p:cNvPr id="8196" name="Slide Number Placeholder 4"/>
          <p:cNvSpPr>
            <a:spLocks noGrp="1"/>
          </p:cNvSpPr>
          <p:nvPr>
            <p:ph type="sldNum" sz="quarter" idx="11"/>
          </p:nvPr>
        </p:nvSpPr>
        <p:spPr>
          <a:noFill/>
        </p:spPr>
        <p:txBody>
          <a:bodyPr/>
          <a:lstStyle/>
          <a:p>
            <a:fld id="{7974453A-4485-4E7E-946C-878B83904318}" type="slidenum">
              <a:rPr lang="en-US" smtClean="0"/>
              <a:pPr/>
              <a:t>5</a:t>
            </a:fld>
            <a:endParaRPr lang="en-US"/>
          </a:p>
        </p:txBody>
      </p:sp>
      <p:sp>
        <p:nvSpPr>
          <p:cNvPr id="8197" name="Rectangle 5"/>
          <p:cNvSpPr>
            <a:spLocks noChangeArrowheads="1"/>
          </p:cNvSpPr>
          <p:nvPr/>
        </p:nvSpPr>
        <p:spPr bwMode="auto">
          <a:xfrm>
            <a:off x="2028825" y="2543175"/>
            <a:ext cx="9144000" cy="0"/>
          </a:xfrm>
          <a:prstGeom prst="rect">
            <a:avLst/>
          </a:prstGeom>
          <a:noFill/>
          <a:ln w="12700">
            <a:noFill/>
            <a:miter lim="800000"/>
            <a:headEnd type="none" w="sm" len="sm"/>
            <a:tailEnd type="none" w="sm" len="sm"/>
          </a:ln>
        </p:spPr>
        <p:txBody>
          <a:bodyPr>
            <a:spAutoFit/>
          </a:bodyPr>
          <a:lstStyle/>
          <a:p>
            <a:endParaRPr lang="en-US"/>
          </a:p>
        </p:txBody>
      </p:sp>
      <p:sp>
        <p:nvSpPr>
          <p:cNvPr id="8198" name="Rectangle 7"/>
          <p:cNvSpPr>
            <a:spLocks noChangeArrowheads="1"/>
          </p:cNvSpPr>
          <p:nvPr/>
        </p:nvSpPr>
        <p:spPr bwMode="auto">
          <a:xfrm>
            <a:off x="2028825" y="2543175"/>
            <a:ext cx="9144000" cy="0"/>
          </a:xfrm>
          <a:prstGeom prst="rect">
            <a:avLst/>
          </a:prstGeom>
          <a:noFill/>
          <a:ln w="12700">
            <a:noFill/>
            <a:miter lim="800000"/>
            <a:headEnd type="none" w="sm" len="sm"/>
            <a:tailEnd type="none" w="sm" len="sm"/>
          </a:ln>
        </p:spPr>
        <p:txBody>
          <a:bodyPr>
            <a:spAutoFit/>
          </a:bodyPr>
          <a:lstStyle/>
          <a:p>
            <a:endParaRPr lang="en-US"/>
          </a:p>
        </p:txBody>
      </p:sp>
      <p:sp>
        <p:nvSpPr>
          <p:cNvPr id="8199" name="Rectangle 9"/>
          <p:cNvSpPr>
            <a:spLocks noChangeArrowheads="1"/>
          </p:cNvSpPr>
          <p:nvPr/>
        </p:nvSpPr>
        <p:spPr bwMode="auto">
          <a:xfrm>
            <a:off x="0" y="1970088"/>
            <a:ext cx="9144000" cy="0"/>
          </a:xfrm>
          <a:prstGeom prst="rect">
            <a:avLst/>
          </a:prstGeom>
          <a:noFill/>
          <a:ln w="12700">
            <a:noFill/>
            <a:miter lim="800000"/>
            <a:headEnd type="none" w="sm" len="sm"/>
            <a:tailEnd type="none" w="sm" len="sm"/>
          </a:ln>
        </p:spPr>
        <p:txBody>
          <a:bodyPr wrap="none" anchor="ctr">
            <a:spAutoFit/>
          </a:bodyPr>
          <a:lstStyle/>
          <a:p>
            <a:endParaRPr lang="en-US"/>
          </a:p>
        </p:txBody>
      </p:sp>
      <p:graphicFrame>
        <p:nvGraphicFramePr>
          <p:cNvPr id="8200" name="Object 8" descr="Recycled paper"/>
          <p:cNvGraphicFramePr>
            <a:graphicFrameLocks noChangeAspect="1"/>
          </p:cNvGraphicFramePr>
          <p:nvPr>
            <p:extLst>
              <p:ext uri="{D42A27DB-BD31-4B8C-83A1-F6EECF244321}">
                <p14:modId xmlns:p14="http://schemas.microsoft.com/office/powerpoint/2010/main" val="589446290"/>
              </p:ext>
            </p:extLst>
          </p:nvPr>
        </p:nvGraphicFramePr>
        <p:xfrm>
          <a:off x="2781300" y="1676400"/>
          <a:ext cx="5959475" cy="4572000"/>
        </p:xfrm>
        <a:graphic>
          <a:graphicData uri="http://schemas.openxmlformats.org/presentationml/2006/ole">
            <mc:AlternateContent xmlns:mc="http://schemas.openxmlformats.org/markup-compatibility/2006">
              <mc:Choice xmlns:v="urn:schemas-microsoft-com:vml" Requires="v">
                <p:oleObj spid="_x0000_s7217" name="Picture" r:id="rId3" imgW="6256020" imgH="3994404" progId="Word.Picture.8">
                  <p:embed/>
                </p:oleObj>
              </mc:Choice>
              <mc:Fallback>
                <p:oleObj name="Picture" r:id="rId3" imgW="6256020" imgH="3994404" progId="Word.Picture.8">
                  <p:embed/>
                  <p:pic>
                    <p:nvPicPr>
                      <p:cNvPr id="0" name="Picture 6" descr="Recycled pape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81300" y="1676400"/>
                        <a:ext cx="5959475" cy="45720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8100000" scaled="1"/>
                        <a:tileRect/>
                      </a:gradFill>
                    </p:spPr>
                  </p:pic>
                </p:oleObj>
              </mc:Fallback>
            </mc:AlternateContent>
          </a:graphicData>
        </a:graphic>
      </p:graphicFrame>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4"/>
          <p:cNvSpPr>
            <a:spLocks noGrp="1" noChangeArrowheads="1"/>
          </p:cNvSpPr>
          <p:nvPr>
            <p:ph type="title"/>
          </p:nvPr>
        </p:nvSpPr>
        <p:spPr>
          <a:xfrm>
            <a:off x="457200" y="228600"/>
            <a:ext cx="8229600" cy="1143000"/>
          </a:xfrm>
        </p:spPr>
        <p:txBody>
          <a:bodyPr/>
          <a:lstStyle/>
          <a:p>
            <a:r>
              <a:rPr lang="en-US" dirty="0"/>
              <a:t>Graph Traversals</a:t>
            </a:r>
          </a:p>
        </p:txBody>
      </p:sp>
      <p:sp>
        <p:nvSpPr>
          <p:cNvPr id="1781765" name="Rectangle 5"/>
          <p:cNvSpPr>
            <a:spLocks noGrp="1" noChangeArrowheads="1"/>
          </p:cNvSpPr>
          <p:nvPr>
            <p:ph idx="1"/>
          </p:nvPr>
        </p:nvSpPr>
        <p:spPr>
          <a:xfrm>
            <a:off x="352425" y="1162254"/>
            <a:ext cx="8229600" cy="4530725"/>
          </a:xfrm>
        </p:spPr>
        <p:txBody>
          <a:bodyPr/>
          <a:lstStyle/>
          <a:p>
            <a:pPr>
              <a:defRPr/>
            </a:pPr>
            <a:r>
              <a:rPr lang="en-US" sz="2800" dirty="0"/>
              <a:t>Systematic procedure for exploring a graph by examining all of its vertices and edges</a:t>
            </a:r>
          </a:p>
          <a:p>
            <a:pPr lvl="1">
              <a:defRPr/>
            </a:pPr>
            <a:r>
              <a:rPr lang="en-US" sz="2400" dirty="0"/>
              <a:t>Process of visiting each vertex in the graph exactly once</a:t>
            </a:r>
          </a:p>
          <a:p>
            <a:pPr>
              <a:defRPr/>
            </a:pPr>
            <a:r>
              <a:rPr lang="en-US" sz="2800" dirty="0"/>
              <a:t>Two common methods</a:t>
            </a:r>
          </a:p>
          <a:p>
            <a:pPr lvl="1">
              <a:defRPr/>
            </a:pPr>
            <a:r>
              <a:rPr lang="en-US" sz="2400" dirty="0">
                <a:solidFill>
                  <a:srgbClr val="FFFF00"/>
                </a:solidFill>
                <a:effectLst/>
              </a:rPr>
              <a:t>Depth-first traversal (depth-first search)</a:t>
            </a:r>
          </a:p>
          <a:p>
            <a:pPr lvl="1">
              <a:defRPr/>
            </a:pPr>
            <a:r>
              <a:rPr lang="en-US" sz="2400" dirty="0">
                <a:solidFill>
                  <a:srgbClr val="FFFF00"/>
                </a:solidFill>
                <a:effectLst/>
              </a:rPr>
              <a:t>Breadth-first traversal (breadth-first search</a:t>
            </a:r>
            <a:r>
              <a:rPr lang="en-US" sz="2400" b="1" dirty="0">
                <a:solidFill>
                  <a:schemeClr val="tx2">
                    <a:lumMod val="75000"/>
                  </a:schemeClr>
                </a:solidFill>
              </a:rPr>
              <a:t>)</a:t>
            </a:r>
          </a:p>
          <a:p>
            <a:pPr marL="400050" lvl="1" indent="0">
              <a:lnSpc>
                <a:spcPct val="80000"/>
              </a:lnSpc>
              <a:buNone/>
              <a:defRPr/>
            </a:pPr>
            <a:endParaRPr lang="en-US" sz="2400" dirty="0"/>
          </a:p>
        </p:txBody>
      </p:sp>
      <p:sp>
        <p:nvSpPr>
          <p:cNvPr id="39940" name="Date Placeholder 3"/>
          <p:cNvSpPr>
            <a:spLocks noGrp="1"/>
          </p:cNvSpPr>
          <p:nvPr>
            <p:ph type="dt" sz="quarter" idx="10"/>
          </p:nvPr>
        </p:nvSpPr>
        <p:spPr>
          <a:noFill/>
        </p:spPr>
        <p:txBody>
          <a:bodyPr/>
          <a:lstStyle/>
          <a:p>
            <a:fld id="{CD918041-553A-4F37-97AE-6E8ACF257371}" type="datetime1">
              <a:rPr lang="en-US" smtClean="0"/>
              <a:pPr/>
              <a:t>3/8/2018</a:t>
            </a:fld>
            <a:endParaRPr lang="en-US"/>
          </a:p>
        </p:txBody>
      </p:sp>
      <p:sp>
        <p:nvSpPr>
          <p:cNvPr id="39941" name="Slide Number Placeholder 5"/>
          <p:cNvSpPr>
            <a:spLocks noGrp="1"/>
          </p:cNvSpPr>
          <p:nvPr>
            <p:ph type="sldNum" sz="quarter" idx="11"/>
          </p:nvPr>
        </p:nvSpPr>
        <p:spPr>
          <a:noFill/>
        </p:spPr>
        <p:txBody>
          <a:bodyPr/>
          <a:lstStyle/>
          <a:p>
            <a:fld id="{92CCC574-6C2A-4E2E-A7CE-B4FA00FA4334}" type="slidenum">
              <a:rPr lang="en-US" smtClean="0"/>
              <a:pPr/>
              <a:t>50</a:t>
            </a:fld>
            <a:endParaRPr lang="en-US"/>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43287" y="4607333"/>
            <a:ext cx="2257425" cy="2019300"/>
          </a:xfrm>
          <a:prstGeom prst="rect">
            <a:avLst/>
          </a:prstGeom>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Date Placeholder 3"/>
          <p:cNvSpPr>
            <a:spLocks noGrp="1"/>
          </p:cNvSpPr>
          <p:nvPr>
            <p:ph type="dt" sz="half" idx="10"/>
          </p:nvPr>
        </p:nvSpPr>
        <p:spPr/>
        <p:txBody>
          <a:bodyPr/>
          <a:lstStyle/>
          <a:p>
            <a:fld id="{78B267A4-DE65-477A-80E4-0CD65676083A}" type="datetime1">
              <a:rPr lang="en-US"/>
              <a:pPr/>
              <a:t>3/8/2018</a:t>
            </a:fld>
            <a:endParaRPr lang="en-US"/>
          </a:p>
        </p:txBody>
      </p:sp>
      <p:sp>
        <p:nvSpPr>
          <p:cNvPr id="33" name="Slide Number Placeholder 5"/>
          <p:cNvSpPr>
            <a:spLocks noGrp="1"/>
          </p:cNvSpPr>
          <p:nvPr>
            <p:ph type="sldNum" sz="quarter" idx="12"/>
          </p:nvPr>
        </p:nvSpPr>
        <p:spPr/>
        <p:txBody>
          <a:bodyPr/>
          <a:lstStyle/>
          <a:p>
            <a:fld id="{21C372F3-8213-47BA-B7EC-A6A4F46C7802}" type="slidenum">
              <a:rPr lang="en-US"/>
              <a:pPr/>
              <a:t>51</a:t>
            </a:fld>
            <a:endParaRPr lang="en-US"/>
          </a:p>
        </p:txBody>
      </p:sp>
      <p:sp>
        <p:nvSpPr>
          <p:cNvPr id="1783810" name="Rectangle 2"/>
          <p:cNvSpPr>
            <a:spLocks noGrp="1" noChangeArrowheads="1"/>
          </p:cNvSpPr>
          <p:nvPr>
            <p:ph type="title"/>
          </p:nvPr>
        </p:nvSpPr>
        <p:spPr>
          <a:xfrm>
            <a:off x="457200" y="277813"/>
            <a:ext cx="8229600" cy="823912"/>
          </a:xfrm>
        </p:spPr>
        <p:txBody>
          <a:bodyPr/>
          <a:lstStyle/>
          <a:p>
            <a:r>
              <a:rPr lang="en-US"/>
              <a:t>Subgraphs</a:t>
            </a:r>
          </a:p>
        </p:txBody>
      </p:sp>
      <p:sp>
        <p:nvSpPr>
          <p:cNvPr id="1783811" name="Rectangle 3"/>
          <p:cNvSpPr>
            <a:spLocks noGrp="1" noChangeArrowheads="1"/>
          </p:cNvSpPr>
          <p:nvPr>
            <p:ph type="body" idx="1"/>
          </p:nvPr>
        </p:nvSpPr>
        <p:spPr>
          <a:xfrm>
            <a:off x="762000" y="1219200"/>
            <a:ext cx="4038600" cy="4800600"/>
          </a:xfrm>
        </p:spPr>
        <p:txBody>
          <a:bodyPr/>
          <a:lstStyle/>
          <a:p>
            <a:r>
              <a:rPr lang="en-US" sz="2400" dirty="0">
                <a:effectLst/>
              </a:rPr>
              <a:t>A </a:t>
            </a:r>
            <a:r>
              <a:rPr lang="en-US" sz="2400" dirty="0">
                <a:solidFill>
                  <a:srgbClr val="FFFF00"/>
                </a:solidFill>
                <a:effectLst/>
              </a:rPr>
              <a:t>subgraph</a:t>
            </a:r>
            <a:r>
              <a:rPr lang="en-US" sz="2400" dirty="0">
                <a:effectLst/>
              </a:rPr>
              <a:t> S of a graph G is a graph such that </a:t>
            </a:r>
          </a:p>
          <a:p>
            <a:pPr lvl="1"/>
            <a:r>
              <a:rPr lang="en-US" sz="2000" dirty="0">
                <a:effectLst/>
              </a:rPr>
              <a:t>The vertices of S are a subset of the vertices of G</a:t>
            </a:r>
          </a:p>
          <a:p>
            <a:pPr lvl="1"/>
            <a:r>
              <a:rPr lang="en-US" sz="2000" dirty="0">
                <a:effectLst/>
              </a:rPr>
              <a:t>The edges of S are a subset of the edges of G</a:t>
            </a:r>
          </a:p>
          <a:p>
            <a:r>
              <a:rPr lang="en-US" sz="2400" dirty="0">
                <a:effectLst/>
              </a:rPr>
              <a:t>A </a:t>
            </a:r>
            <a:r>
              <a:rPr lang="en-US" sz="2400" dirty="0">
                <a:solidFill>
                  <a:srgbClr val="FFFF00"/>
                </a:solidFill>
                <a:effectLst/>
              </a:rPr>
              <a:t>spanning subgraph</a:t>
            </a:r>
            <a:r>
              <a:rPr lang="en-US" sz="2400" dirty="0">
                <a:effectLst/>
              </a:rPr>
              <a:t> of G is a subgraph that contains all the vertices of G</a:t>
            </a:r>
          </a:p>
        </p:txBody>
      </p:sp>
      <p:sp>
        <p:nvSpPr>
          <p:cNvPr id="1783812" name="Text Box 4"/>
          <p:cNvSpPr txBox="1">
            <a:spLocks noChangeArrowheads="1"/>
          </p:cNvSpPr>
          <p:nvPr/>
        </p:nvSpPr>
        <p:spPr bwMode="auto">
          <a:xfrm>
            <a:off x="5435600" y="3117850"/>
            <a:ext cx="2857500" cy="396875"/>
          </a:xfrm>
          <a:prstGeom prst="rect">
            <a:avLst/>
          </a:prstGeom>
          <a:noFill/>
          <a:ln w="19050">
            <a:noFill/>
            <a:miter lim="800000"/>
            <a:headEnd/>
            <a:tailEnd/>
          </a:ln>
          <a:effectLst/>
        </p:spPr>
        <p:txBody>
          <a:bodyPr>
            <a:spAutoFit/>
          </a:bodyPr>
          <a:lstStyle/>
          <a:p>
            <a:pPr algn="ctr" eaLnBrk="1" hangingPunct="1"/>
            <a:r>
              <a:rPr lang="en-US" sz="2000">
                <a:latin typeface="Tahoma" pitchFamily="34" charset="0"/>
              </a:rPr>
              <a:t>Subgraph</a:t>
            </a:r>
          </a:p>
        </p:txBody>
      </p:sp>
      <p:sp>
        <p:nvSpPr>
          <p:cNvPr id="1783813" name="Text Box 5"/>
          <p:cNvSpPr txBox="1">
            <a:spLocks noChangeArrowheads="1"/>
          </p:cNvSpPr>
          <p:nvPr/>
        </p:nvSpPr>
        <p:spPr bwMode="auto">
          <a:xfrm>
            <a:off x="5041900" y="5699125"/>
            <a:ext cx="3644900" cy="396875"/>
          </a:xfrm>
          <a:prstGeom prst="rect">
            <a:avLst/>
          </a:prstGeom>
          <a:noFill/>
          <a:ln w="19050">
            <a:noFill/>
            <a:miter lim="800000"/>
            <a:headEnd/>
            <a:tailEnd/>
          </a:ln>
          <a:effectLst/>
        </p:spPr>
        <p:txBody>
          <a:bodyPr>
            <a:spAutoFit/>
          </a:bodyPr>
          <a:lstStyle/>
          <a:p>
            <a:pPr algn="ctr" eaLnBrk="1" hangingPunct="1"/>
            <a:r>
              <a:rPr lang="en-US" sz="2000">
                <a:latin typeface="Tahoma" pitchFamily="34" charset="0"/>
              </a:rPr>
              <a:t>Spanning subgraph</a:t>
            </a:r>
          </a:p>
        </p:txBody>
      </p:sp>
      <p:sp>
        <p:nvSpPr>
          <p:cNvPr id="1783814" name="Oval 6"/>
          <p:cNvSpPr>
            <a:spLocks noChangeAspect="1" noChangeArrowheads="1"/>
          </p:cNvSpPr>
          <p:nvPr/>
        </p:nvSpPr>
        <p:spPr bwMode="auto">
          <a:xfrm rot="21600000">
            <a:off x="6788150" y="1951038"/>
            <a:ext cx="366713" cy="366712"/>
          </a:xfrm>
          <a:prstGeom prst="ellipse">
            <a:avLst/>
          </a:prstGeom>
          <a:solidFill>
            <a:schemeClr val="folHlink"/>
          </a:solidFill>
          <a:ln w="19050">
            <a:solidFill>
              <a:schemeClr val="tx2"/>
            </a:solidFill>
            <a:round/>
            <a:headEnd/>
            <a:tailEnd/>
          </a:ln>
          <a:effectLst/>
        </p:spPr>
        <p:txBody>
          <a:bodyPr wrap="none" anchor="ctr"/>
          <a:lstStyle/>
          <a:p>
            <a:pPr algn="ctr" eaLnBrk="1" hangingPunct="1"/>
            <a:endParaRPr lang="en-US" sz="2400">
              <a:latin typeface="Tahoma" pitchFamily="34" charset="0"/>
            </a:endParaRPr>
          </a:p>
        </p:txBody>
      </p:sp>
      <p:sp>
        <p:nvSpPr>
          <p:cNvPr id="1783815" name="Oval 7"/>
          <p:cNvSpPr>
            <a:spLocks noChangeAspect="1" noChangeArrowheads="1"/>
          </p:cNvSpPr>
          <p:nvPr/>
        </p:nvSpPr>
        <p:spPr bwMode="auto">
          <a:xfrm rot="21600000">
            <a:off x="5324475" y="1951038"/>
            <a:ext cx="366713" cy="366712"/>
          </a:xfrm>
          <a:prstGeom prst="ellipse">
            <a:avLst/>
          </a:prstGeom>
          <a:solidFill>
            <a:srgbClr val="FF0000"/>
          </a:solidFill>
          <a:ln w="19050">
            <a:solidFill>
              <a:schemeClr val="tx1"/>
            </a:solidFill>
            <a:prstDash val="dash"/>
            <a:round/>
            <a:headEnd/>
            <a:tailEnd/>
          </a:ln>
          <a:effectLst/>
        </p:spPr>
        <p:txBody>
          <a:bodyPr wrap="none" anchor="ctr"/>
          <a:lstStyle/>
          <a:p>
            <a:pPr algn="ctr" eaLnBrk="1" hangingPunct="1"/>
            <a:endParaRPr lang="en-US" sz="2400">
              <a:latin typeface="Tahoma" pitchFamily="34" charset="0"/>
            </a:endParaRPr>
          </a:p>
        </p:txBody>
      </p:sp>
      <p:sp>
        <p:nvSpPr>
          <p:cNvPr id="1783816" name="Oval 8"/>
          <p:cNvSpPr>
            <a:spLocks noChangeAspect="1" noChangeArrowheads="1"/>
          </p:cNvSpPr>
          <p:nvPr/>
        </p:nvSpPr>
        <p:spPr bwMode="auto">
          <a:xfrm rot="21600000">
            <a:off x="6056313" y="1219200"/>
            <a:ext cx="366712" cy="366713"/>
          </a:xfrm>
          <a:prstGeom prst="ellipse">
            <a:avLst/>
          </a:prstGeom>
          <a:solidFill>
            <a:schemeClr val="folHlink"/>
          </a:solidFill>
          <a:ln w="19050">
            <a:solidFill>
              <a:schemeClr val="tx2"/>
            </a:solidFill>
            <a:round/>
            <a:headEnd/>
            <a:tailEnd/>
          </a:ln>
          <a:effectLst/>
        </p:spPr>
        <p:txBody>
          <a:bodyPr wrap="none" anchor="ctr"/>
          <a:lstStyle/>
          <a:p>
            <a:pPr algn="ctr" eaLnBrk="1" hangingPunct="1"/>
            <a:endParaRPr lang="en-US" sz="2400">
              <a:latin typeface="Tahoma" pitchFamily="34" charset="0"/>
            </a:endParaRPr>
          </a:p>
        </p:txBody>
      </p:sp>
      <p:sp>
        <p:nvSpPr>
          <p:cNvPr id="1783817" name="Oval 9"/>
          <p:cNvSpPr>
            <a:spLocks noChangeAspect="1" noChangeArrowheads="1"/>
          </p:cNvSpPr>
          <p:nvPr/>
        </p:nvSpPr>
        <p:spPr bwMode="auto">
          <a:xfrm rot="21600000">
            <a:off x="6056313" y="2682875"/>
            <a:ext cx="366712" cy="366713"/>
          </a:xfrm>
          <a:prstGeom prst="ellipse">
            <a:avLst/>
          </a:prstGeom>
          <a:solidFill>
            <a:schemeClr val="folHlink"/>
          </a:solidFill>
          <a:ln w="19050">
            <a:solidFill>
              <a:schemeClr val="tx2"/>
            </a:solidFill>
            <a:round/>
            <a:headEnd/>
            <a:tailEnd/>
          </a:ln>
          <a:effectLst/>
        </p:spPr>
        <p:txBody>
          <a:bodyPr wrap="none" anchor="ctr"/>
          <a:lstStyle/>
          <a:p>
            <a:pPr algn="ctr" eaLnBrk="1" hangingPunct="1"/>
            <a:endParaRPr lang="en-US" sz="2400">
              <a:latin typeface="Tahoma" pitchFamily="34" charset="0"/>
            </a:endParaRPr>
          </a:p>
        </p:txBody>
      </p:sp>
      <p:cxnSp>
        <p:nvCxnSpPr>
          <p:cNvPr id="1783818" name="AutoShape 10"/>
          <p:cNvCxnSpPr>
            <a:cxnSpLocks noChangeAspect="1" noChangeShapeType="1"/>
            <a:stCxn id="1783816" idx="3"/>
            <a:endCxn id="1783815" idx="7"/>
          </p:cNvCxnSpPr>
          <p:nvPr/>
        </p:nvCxnSpPr>
        <p:spPr bwMode="auto">
          <a:xfrm flipH="1">
            <a:off x="5635625" y="1538288"/>
            <a:ext cx="474663" cy="458787"/>
          </a:xfrm>
          <a:prstGeom prst="straightConnector1">
            <a:avLst/>
          </a:prstGeom>
          <a:noFill/>
          <a:ln w="19050">
            <a:solidFill>
              <a:schemeClr val="tx1"/>
            </a:solidFill>
            <a:prstDash val="dash"/>
            <a:round/>
            <a:headEnd/>
            <a:tailEnd/>
          </a:ln>
          <a:effectLst/>
        </p:spPr>
      </p:cxnSp>
      <p:cxnSp>
        <p:nvCxnSpPr>
          <p:cNvPr id="1783819" name="AutoShape 11"/>
          <p:cNvCxnSpPr>
            <a:cxnSpLocks noChangeAspect="1" noChangeShapeType="1"/>
            <a:stCxn id="1783817" idx="1"/>
            <a:endCxn id="1783815" idx="5"/>
          </p:cNvCxnSpPr>
          <p:nvPr/>
        </p:nvCxnSpPr>
        <p:spPr bwMode="auto">
          <a:xfrm flipH="1" flipV="1">
            <a:off x="5635625" y="2270125"/>
            <a:ext cx="474663" cy="458788"/>
          </a:xfrm>
          <a:prstGeom prst="straightConnector1">
            <a:avLst/>
          </a:prstGeom>
          <a:noFill/>
          <a:ln w="19050">
            <a:solidFill>
              <a:schemeClr val="tx1"/>
            </a:solidFill>
            <a:prstDash val="dash"/>
            <a:round/>
            <a:headEnd/>
            <a:tailEnd/>
          </a:ln>
          <a:effectLst/>
        </p:spPr>
      </p:cxnSp>
      <p:cxnSp>
        <p:nvCxnSpPr>
          <p:cNvPr id="1783820" name="AutoShape 12"/>
          <p:cNvCxnSpPr>
            <a:cxnSpLocks noChangeAspect="1" noChangeShapeType="1"/>
            <a:stCxn id="1783817" idx="7"/>
            <a:endCxn id="1783814" idx="3"/>
          </p:cNvCxnSpPr>
          <p:nvPr/>
        </p:nvCxnSpPr>
        <p:spPr bwMode="auto">
          <a:xfrm flipV="1">
            <a:off x="6367463" y="2270125"/>
            <a:ext cx="474662" cy="458788"/>
          </a:xfrm>
          <a:prstGeom prst="straightConnector1">
            <a:avLst/>
          </a:prstGeom>
          <a:noFill/>
          <a:ln w="19050">
            <a:solidFill>
              <a:schemeClr val="tx2"/>
            </a:solidFill>
            <a:round/>
            <a:headEnd/>
            <a:tailEnd/>
          </a:ln>
          <a:effectLst/>
        </p:spPr>
      </p:cxnSp>
      <p:cxnSp>
        <p:nvCxnSpPr>
          <p:cNvPr id="1783821" name="AutoShape 13"/>
          <p:cNvCxnSpPr>
            <a:cxnSpLocks noChangeAspect="1" noChangeShapeType="1"/>
            <a:stCxn id="1783816" idx="5"/>
            <a:endCxn id="1783814" idx="1"/>
          </p:cNvCxnSpPr>
          <p:nvPr/>
        </p:nvCxnSpPr>
        <p:spPr bwMode="auto">
          <a:xfrm>
            <a:off x="6367463" y="1538288"/>
            <a:ext cx="474662" cy="458787"/>
          </a:xfrm>
          <a:prstGeom prst="straightConnector1">
            <a:avLst/>
          </a:prstGeom>
          <a:noFill/>
          <a:ln w="19050">
            <a:solidFill>
              <a:schemeClr val="tx2"/>
            </a:solidFill>
            <a:round/>
            <a:headEnd/>
            <a:tailEnd/>
          </a:ln>
          <a:effectLst/>
        </p:spPr>
      </p:cxnSp>
      <p:cxnSp>
        <p:nvCxnSpPr>
          <p:cNvPr id="1783822" name="AutoShape 14"/>
          <p:cNvCxnSpPr>
            <a:cxnSpLocks noChangeAspect="1" noChangeShapeType="1"/>
            <a:stCxn id="1783816" idx="4"/>
            <a:endCxn id="1783817" idx="0"/>
          </p:cNvCxnSpPr>
          <p:nvPr/>
        </p:nvCxnSpPr>
        <p:spPr bwMode="auto">
          <a:xfrm>
            <a:off x="6237288" y="1592263"/>
            <a:ext cx="0" cy="1082675"/>
          </a:xfrm>
          <a:prstGeom prst="straightConnector1">
            <a:avLst/>
          </a:prstGeom>
          <a:noFill/>
          <a:ln w="19050">
            <a:solidFill>
              <a:schemeClr val="tx2"/>
            </a:solidFill>
            <a:round/>
            <a:headEnd/>
            <a:tailEnd/>
          </a:ln>
          <a:effectLst/>
        </p:spPr>
      </p:cxnSp>
      <p:sp>
        <p:nvSpPr>
          <p:cNvPr id="1783823" name="Oval 15"/>
          <p:cNvSpPr>
            <a:spLocks noChangeAspect="1" noChangeArrowheads="1"/>
          </p:cNvSpPr>
          <p:nvPr/>
        </p:nvSpPr>
        <p:spPr bwMode="auto">
          <a:xfrm rot="21600000">
            <a:off x="8039100" y="1951038"/>
            <a:ext cx="366713" cy="366712"/>
          </a:xfrm>
          <a:prstGeom prst="ellipse">
            <a:avLst/>
          </a:prstGeom>
          <a:solidFill>
            <a:srgbClr val="FF0000"/>
          </a:solidFill>
          <a:ln w="19050">
            <a:solidFill>
              <a:schemeClr val="tx1"/>
            </a:solidFill>
            <a:prstDash val="dash"/>
            <a:round/>
            <a:headEnd/>
            <a:tailEnd/>
          </a:ln>
          <a:effectLst/>
        </p:spPr>
        <p:txBody>
          <a:bodyPr wrap="none" anchor="ctr"/>
          <a:lstStyle/>
          <a:p>
            <a:pPr algn="ctr" eaLnBrk="1" hangingPunct="1"/>
            <a:endParaRPr lang="en-US" sz="2400">
              <a:latin typeface="Tahoma" pitchFamily="34" charset="0"/>
            </a:endParaRPr>
          </a:p>
        </p:txBody>
      </p:sp>
      <p:cxnSp>
        <p:nvCxnSpPr>
          <p:cNvPr id="1783824" name="AutoShape 16"/>
          <p:cNvCxnSpPr>
            <a:cxnSpLocks noChangeAspect="1" noChangeShapeType="1"/>
            <a:stCxn id="1783814" idx="6"/>
            <a:endCxn id="1783823" idx="2"/>
          </p:cNvCxnSpPr>
          <p:nvPr/>
        </p:nvCxnSpPr>
        <p:spPr bwMode="auto">
          <a:xfrm>
            <a:off x="7161213" y="2133600"/>
            <a:ext cx="869950" cy="0"/>
          </a:xfrm>
          <a:prstGeom prst="straightConnector1">
            <a:avLst/>
          </a:prstGeom>
          <a:noFill/>
          <a:ln w="19050">
            <a:solidFill>
              <a:schemeClr val="tx1"/>
            </a:solidFill>
            <a:prstDash val="dash"/>
            <a:round/>
            <a:headEnd/>
            <a:tailEnd/>
          </a:ln>
          <a:effectLst/>
        </p:spPr>
      </p:cxnSp>
      <p:cxnSp>
        <p:nvCxnSpPr>
          <p:cNvPr id="1783825" name="AutoShape 17"/>
          <p:cNvCxnSpPr>
            <a:cxnSpLocks noChangeAspect="1" noChangeShapeType="1"/>
            <a:stCxn id="1783817" idx="6"/>
            <a:endCxn id="1783823" idx="3"/>
          </p:cNvCxnSpPr>
          <p:nvPr/>
        </p:nvCxnSpPr>
        <p:spPr bwMode="auto">
          <a:xfrm flipV="1">
            <a:off x="6430963" y="2273300"/>
            <a:ext cx="1660525" cy="592138"/>
          </a:xfrm>
          <a:prstGeom prst="straightConnector1">
            <a:avLst/>
          </a:prstGeom>
          <a:noFill/>
          <a:ln w="19050">
            <a:solidFill>
              <a:schemeClr val="tx1"/>
            </a:solidFill>
            <a:prstDash val="dash"/>
            <a:round/>
            <a:headEnd/>
            <a:tailEnd/>
          </a:ln>
          <a:effectLst/>
        </p:spPr>
      </p:cxnSp>
      <p:cxnSp>
        <p:nvCxnSpPr>
          <p:cNvPr id="1783826" name="AutoShape 18"/>
          <p:cNvCxnSpPr>
            <a:cxnSpLocks noChangeAspect="1" noChangeShapeType="1"/>
            <a:stCxn id="1783823" idx="1"/>
            <a:endCxn id="1783816" idx="6"/>
          </p:cNvCxnSpPr>
          <p:nvPr/>
        </p:nvCxnSpPr>
        <p:spPr bwMode="auto">
          <a:xfrm flipH="1" flipV="1">
            <a:off x="6430963" y="1401763"/>
            <a:ext cx="1660525" cy="592137"/>
          </a:xfrm>
          <a:prstGeom prst="straightConnector1">
            <a:avLst/>
          </a:prstGeom>
          <a:noFill/>
          <a:ln w="19050">
            <a:solidFill>
              <a:schemeClr val="tx1"/>
            </a:solidFill>
            <a:prstDash val="dash"/>
            <a:round/>
            <a:headEnd/>
            <a:tailEnd/>
          </a:ln>
          <a:effectLst/>
        </p:spPr>
      </p:cxnSp>
      <p:sp>
        <p:nvSpPr>
          <p:cNvPr id="1783827" name="Oval 19"/>
          <p:cNvSpPr>
            <a:spLocks noChangeAspect="1" noChangeArrowheads="1"/>
          </p:cNvSpPr>
          <p:nvPr/>
        </p:nvSpPr>
        <p:spPr bwMode="auto">
          <a:xfrm rot="21600000">
            <a:off x="6786563" y="4532313"/>
            <a:ext cx="366712" cy="366712"/>
          </a:xfrm>
          <a:prstGeom prst="ellipse">
            <a:avLst/>
          </a:prstGeom>
          <a:solidFill>
            <a:schemeClr val="folHlink"/>
          </a:solidFill>
          <a:ln w="19050">
            <a:solidFill>
              <a:schemeClr val="tx2"/>
            </a:solidFill>
            <a:round/>
            <a:headEnd/>
            <a:tailEnd/>
          </a:ln>
          <a:effectLst/>
        </p:spPr>
        <p:txBody>
          <a:bodyPr wrap="none" anchor="ctr"/>
          <a:lstStyle/>
          <a:p>
            <a:pPr algn="ctr" eaLnBrk="1" hangingPunct="1"/>
            <a:endParaRPr lang="en-US" sz="2400">
              <a:latin typeface="Tahoma" pitchFamily="34" charset="0"/>
            </a:endParaRPr>
          </a:p>
        </p:txBody>
      </p:sp>
      <p:sp>
        <p:nvSpPr>
          <p:cNvPr id="1783828" name="Oval 20"/>
          <p:cNvSpPr>
            <a:spLocks noChangeAspect="1" noChangeArrowheads="1"/>
          </p:cNvSpPr>
          <p:nvPr/>
        </p:nvSpPr>
        <p:spPr bwMode="auto">
          <a:xfrm rot="21600000">
            <a:off x="5322888" y="4532313"/>
            <a:ext cx="366712" cy="366712"/>
          </a:xfrm>
          <a:prstGeom prst="ellipse">
            <a:avLst/>
          </a:prstGeom>
          <a:solidFill>
            <a:schemeClr val="folHlink"/>
          </a:solidFill>
          <a:ln w="19050">
            <a:solidFill>
              <a:schemeClr val="tx2"/>
            </a:solidFill>
            <a:round/>
            <a:headEnd/>
            <a:tailEnd/>
          </a:ln>
          <a:effectLst/>
        </p:spPr>
        <p:txBody>
          <a:bodyPr wrap="none" anchor="ctr"/>
          <a:lstStyle/>
          <a:p>
            <a:pPr algn="ctr" eaLnBrk="1" hangingPunct="1"/>
            <a:endParaRPr lang="en-US" sz="2400">
              <a:latin typeface="Tahoma" pitchFamily="34" charset="0"/>
            </a:endParaRPr>
          </a:p>
        </p:txBody>
      </p:sp>
      <p:sp>
        <p:nvSpPr>
          <p:cNvPr id="1783829" name="Oval 21"/>
          <p:cNvSpPr>
            <a:spLocks noChangeAspect="1" noChangeArrowheads="1"/>
          </p:cNvSpPr>
          <p:nvPr/>
        </p:nvSpPr>
        <p:spPr bwMode="auto">
          <a:xfrm rot="21600000">
            <a:off x="6054725" y="3800475"/>
            <a:ext cx="366713" cy="366713"/>
          </a:xfrm>
          <a:prstGeom prst="ellipse">
            <a:avLst/>
          </a:prstGeom>
          <a:solidFill>
            <a:schemeClr val="folHlink"/>
          </a:solidFill>
          <a:ln w="19050">
            <a:solidFill>
              <a:schemeClr val="tx2"/>
            </a:solidFill>
            <a:round/>
            <a:headEnd/>
            <a:tailEnd/>
          </a:ln>
          <a:effectLst/>
        </p:spPr>
        <p:txBody>
          <a:bodyPr wrap="none" anchor="ctr"/>
          <a:lstStyle/>
          <a:p>
            <a:pPr algn="ctr" eaLnBrk="1" hangingPunct="1"/>
            <a:endParaRPr lang="en-US" sz="2400">
              <a:latin typeface="Tahoma" pitchFamily="34" charset="0"/>
            </a:endParaRPr>
          </a:p>
        </p:txBody>
      </p:sp>
      <p:sp>
        <p:nvSpPr>
          <p:cNvPr id="1783830" name="Oval 22"/>
          <p:cNvSpPr>
            <a:spLocks noChangeAspect="1" noChangeArrowheads="1"/>
          </p:cNvSpPr>
          <p:nvPr/>
        </p:nvSpPr>
        <p:spPr bwMode="auto">
          <a:xfrm rot="21600000">
            <a:off x="6054725" y="5264150"/>
            <a:ext cx="366713" cy="366713"/>
          </a:xfrm>
          <a:prstGeom prst="ellipse">
            <a:avLst/>
          </a:prstGeom>
          <a:solidFill>
            <a:schemeClr val="folHlink"/>
          </a:solidFill>
          <a:ln w="19050">
            <a:solidFill>
              <a:schemeClr val="tx2"/>
            </a:solidFill>
            <a:round/>
            <a:headEnd/>
            <a:tailEnd/>
          </a:ln>
          <a:effectLst/>
        </p:spPr>
        <p:txBody>
          <a:bodyPr wrap="none" anchor="ctr"/>
          <a:lstStyle/>
          <a:p>
            <a:pPr algn="ctr" eaLnBrk="1" hangingPunct="1"/>
            <a:endParaRPr lang="en-US" sz="2400">
              <a:latin typeface="Tahoma" pitchFamily="34" charset="0"/>
            </a:endParaRPr>
          </a:p>
        </p:txBody>
      </p:sp>
      <p:cxnSp>
        <p:nvCxnSpPr>
          <p:cNvPr id="1783831" name="AutoShape 23"/>
          <p:cNvCxnSpPr>
            <a:cxnSpLocks noChangeAspect="1" noChangeShapeType="1"/>
            <a:stCxn id="1783829" idx="3"/>
            <a:endCxn id="1783828" idx="7"/>
          </p:cNvCxnSpPr>
          <p:nvPr/>
        </p:nvCxnSpPr>
        <p:spPr bwMode="auto">
          <a:xfrm flipH="1">
            <a:off x="5634038" y="4119563"/>
            <a:ext cx="474662" cy="458787"/>
          </a:xfrm>
          <a:prstGeom prst="straightConnector1">
            <a:avLst/>
          </a:prstGeom>
          <a:noFill/>
          <a:ln w="19050">
            <a:solidFill>
              <a:schemeClr val="tx2"/>
            </a:solidFill>
            <a:round/>
            <a:headEnd/>
            <a:tailEnd/>
          </a:ln>
          <a:effectLst/>
        </p:spPr>
      </p:cxnSp>
      <p:cxnSp>
        <p:nvCxnSpPr>
          <p:cNvPr id="1783832" name="AutoShape 24"/>
          <p:cNvCxnSpPr>
            <a:cxnSpLocks noChangeAspect="1" noChangeShapeType="1"/>
            <a:stCxn id="1783830" idx="1"/>
            <a:endCxn id="1783828" idx="5"/>
          </p:cNvCxnSpPr>
          <p:nvPr/>
        </p:nvCxnSpPr>
        <p:spPr bwMode="auto">
          <a:xfrm flipH="1" flipV="1">
            <a:off x="5634038" y="4851400"/>
            <a:ext cx="474662" cy="458788"/>
          </a:xfrm>
          <a:prstGeom prst="straightConnector1">
            <a:avLst/>
          </a:prstGeom>
          <a:noFill/>
          <a:ln w="19050">
            <a:solidFill>
              <a:schemeClr val="tx1"/>
            </a:solidFill>
            <a:prstDash val="dash"/>
            <a:round/>
            <a:headEnd/>
            <a:tailEnd/>
          </a:ln>
          <a:effectLst/>
        </p:spPr>
      </p:cxnSp>
      <p:cxnSp>
        <p:nvCxnSpPr>
          <p:cNvPr id="1783833" name="AutoShape 25"/>
          <p:cNvCxnSpPr>
            <a:cxnSpLocks noChangeAspect="1" noChangeShapeType="1"/>
            <a:stCxn id="1783830" idx="7"/>
            <a:endCxn id="1783827" idx="3"/>
          </p:cNvCxnSpPr>
          <p:nvPr/>
        </p:nvCxnSpPr>
        <p:spPr bwMode="auto">
          <a:xfrm flipV="1">
            <a:off x="6365875" y="4851400"/>
            <a:ext cx="474663" cy="458788"/>
          </a:xfrm>
          <a:prstGeom prst="straightConnector1">
            <a:avLst/>
          </a:prstGeom>
          <a:noFill/>
          <a:ln w="19050">
            <a:solidFill>
              <a:schemeClr val="tx2"/>
            </a:solidFill>
            <a:round/>
            <a:headEnd/>
            <a:tailEnd/>
          </a:ln>
          <a:effectLst/>
        </p:spPr>
      </p:cxnSp>
      <p:cxnSp>
        <p:nvCxnSpPr>
          <p:cNvPr id="1783834" name="AutoShape 26"/>
          <p:cNvCxnSpPr>
            <a:cxnSpLocks noChangeAspect="1" noChangeShapeType="1"/>
            <a:stCxn id="1783829" idx="5"/>
            <a:endCxn id="1783827" idx="1"/>
          </p:cNvCxnSpPr>
          <p:nvPr/>
        </p:nvCxnSpPr>
        <p:spPr bwMode="auto">
          <a:xfrm>
            <a:off x="6365875" y="4119563"/>
            <a:ext cx="474663" cy="458787"/>
          </a:xfrm>
          <a:prstGeom prst="straightConnector1">
            <a:avLst/>
          </a:prstGeom>
          <a:noFill/>
          <a:ln w="19050">
            <a:solidFill>
              <a:schemeClr val="tx2"/>
            </a:solidFill>
            <a:round/>
            <a:headEnd/>
            <a:tailEnd/>
          </a:ln>
          <a:effectLst/>
        </p:spPr>
      </p:cxnSp>
      <p:cxnSp>
        <p:nvCxnSpPr>
          <p:cNvPr id="1783835" name="AutoShape 27"/>
          <p:cNvCxnSpPr>
            <a:cxnSpLocks noChangeAspect="1" noChangeShapeType="1"/>
            <a:stCxn id="1783829" idx="4"/>
            <a:endCxn id="1783830" idx="0"/>
          </p:cNvCxnSpPr>
          <p:nvPr/>
        </p:nvCxnSpPr>
        <p:spPr bwMode="auto">
          <a:xfrm>
            <a:off x="6235700" y="4173538"/>
            <a:ext cx="0" cy="1082675"/>
          </a:xfrm>
          <a:prstGeom prst="straightConnector1">
            <a:avLst/>
          </a:prstGeom>
          <a:noFill/>
          <a:ln w="19050">
            <a:solidFill>
              <a:schemeClr val="tx2"/>
            </a:solidFill>
            <a:round/>
            <a:headEnd/>
            <a:tailEnd/>
          </a:ln>
          <a:effectLst/>
        </p:spPr>
      </p:cxnSp>
      <p:sp>
        <p:nvSpPr>
          <p:cNvPr id="1783836" name="Oval 28"/>
          <p:cNvSpPr>
            <a:spLocks noChangeAspect="1" noChangeArrowheads="1"/>
          </p:cNvSpPr>
          <p:nvPr/>
        </p:nvSpPr>
        <p:spPr bwMode="auto">
          <a:xfrm rot="21600000">
            <a:off x="8037513" y="4532313"/>
            <a:ext cx="366712" cy="366712"/>
          </a:xfrm>
          <a:prstGeom prst="ellipse">
            <a:avLst/>
          </a:prstGeom>
          <a:solidFill>
            <a:schemeClr val="folHlink"/>
          </a:solidFill>
          <a:ln w="19050">
            <a:solidFill>
              <a:schemeClr val="tx2"/>
            </a:solidFill>
            <a:round/>
            <a:headEnd/>
            <a:tailEnd/>
          </a:ln>
          <a:effectLst/>
        </p:spPr>
        <p:txBody>
          <a:bodyPr wrap="none" anchor="ctr"/>
          <a:lstStyle/>
          <a:p>
            <a:pPr algn="ctr" eaLnBrk="1" hangingPunct="1"/>
            <a:endParaRPr lang="en-US" sz="2400">
              <a:latin typeface="Tahoma" pitchFamily="34" charset="0"/>
            </a:endParaRPr>
          </a:p>
        </p:txBody>
      </p:sp>
      <p:cxnSp>
        <p:nvCxnSpPr>
          <p:cNvPr id="1783837" name="AutoShape 29"/>
          <p:cNvCxnSpPr>
            <a:cxnSpLocks noChangeAspect="1" noChangeShapeType="1"/>
            <a:stCxn id="1783827" idx="6"/>
            <a:endCxn id="1783836" idx="2"/>
          </p:cNvCxnSpPr>
          <p:nvPr/>
        </p:nvCxnSpPr>
        <p:spPr bwMode="auto">
          <a:xfrm>
            <a:off x="7159625" y="4714875"/>
            <a:ext cx="869950" cy="0"/>
          </a:xfrm>
          <a:prstGeom prst="straightConnector1">
            <a:avLst/>
          </a:prstGeom>
          <a:noFill/>
          <a:ln w="19050">
            <a:solidFill>
              <a:schemeClr val="tx1"/>
            </a:solidFill>
            <a:prstDash val="dash"/>
            <a:round/>
            <a:headEnd/>
            <a:tailEnd/>
          </a:ln>
          <a:effectLst/>
        </p:spPr>
      </p:cxnSp>
      <p:cxnSp>
        <p:nvCxnSpPr>
          <p:cNvPr id="1783838" name="AutoShape 30"/>
          <p:cNvCxnSpPr>
            <a:cxnSpLocks noChangeAspect="1" noChangeShapeType="1"/>
            <a:stCxn id="1783830" idx="6"/>
            <a:endCxn id="1783836" idx="3"/>
          </p:cNvCxnSpPr>
          <p:nvPr/>
        </p:nvCxnSpPr>
        <p:spPr bwMode="auto">
          <a:xfrm flipV="1">
            <a:off x="6429375" y="4854575"/>
            <a:ext cx="1660525" cy="592138"/>
          </a:xfrm>
          <a:prstGeom prst="straightConnector1">
            <a:avLst/>
          </a:prstGeom>
          <a:noFill/>
          <a:ln w="19050">
            <a:solidFill>
              <a:schemeClr val="tx1"/>
            </a:solidFill>
            <a:prstDash val="dash"/>
            <a:round/>
            <a:headEnd/>
            <a:tailEnd/>
          </a:ln>
          <a:effectLst/>
        </p:spPr>
      </p:cxnSp>
      <p:cxnSp>
        <p:nvCxnSpPr>
          <p:cNvPr id="1783839" name="AutoShape 31"/>
          <p:cNvCxnSpPr>
            <a:cxnSpLocks noChangeAspect="1" noChangeShapeType="1"/>
            <a:stCxn id="1783836" idx="1"/>
            <a:endCxn id="1783829" idx="6"/>
          </p:cNvCxnSpPr>
          <p:nvPr/>
        </p:nvCxnSpPr>
        <p:spPr bwMode="auto">
          <a:xfrm flipH="1" flipV="1">
            <a:off x="6429375" y="3983038"/>
            <a:ext cx="1660525" cy="592137"/>
          </a:xfrm>
          <a:prstGeom prst="straightConnector1">
            <a:avLst/>
          </a:prstGeom>
          <a:noFill/>
          <a:ln w="19050">
            <a:solidFill>
              <a:schemeClr val="tx2"/>
            </a:solidFill>
            <a:round/>
            <a:headEnd/>
            <a:tailEnd/>
          </a:ln>
          <a:effectLst/>
        </p:spPr>
      </p:cxn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4"/>
          <p:cNvSpPr>
            <a:spLocks noGrp="1" noChangeArrowheads="1"/>
          </p:cNvSpPr>
          <p:nvPr>
            <p:ph type="title"/>
          </p:nvPr>
        </p:nvSpPr>
        <p:spPr/>
        <p:txBody>
          <a:bodyPr/>
          <a:lstStyle/>
          <a:p>
            <a:r>
              <a:rPr lang="en-US" dirty="0"/>
              <a:t>Graph Traversals</a:t>
            </a:r>
          </a:p>
        </p:txBody>
      </p:sp>
      <p:sp>
        <p:nvSpPr>
          <p:cNvPr id="1781765" name="Rectangle 5"/>
          <p:cNvSpPr>
            <a:spLocks noGrp="1" noChangeArrowheads="1"/>
          </p:cNvSpPr>
          <p:nvPr>
            <p:ph idx="1"/>
          </p:nvPr>
        </p:nvSpPr>
        <p:spPr>
          <a:xfrm>
            <a:off x="457200" y="1553416"/>
            <a:ext cx="8229600" cy="4530725"/>
          </a:xfrm>
        </p:spPr>
        <p:txBody>
          <a:bodyPr/>
          <a:lstStyle/>
          <a:p>
            <a:pPr marL="0" indent="0">
              <a:lnSpc>
                <a:spcPct val="80000"/>
              </a:lnSpc>
              <a:defRPr/>
            </a:pPr>
            <a:r>
              <a:rPr lang="en-US" sz="3600" dirty="0"/>
              <a:t>Both the </a:t>
            </a:r>
            <a:r>
              <a:rPr lang="en-US" sz="3600" dirty="0">
                <a:effectLst/>
              </a:rPr>
              <a:t>depth-first and the breadth-first traversals </a:t>
            </a:r>
            <a:r>
              <a:rPr lang="en-US" sz="3600" dirty="0"/>
              <a:t>result in a spanning tree</a:t>
            </a:r>
          </a:p>
        </p:txBody>
      </p:sp>
      <p:sp>
        <p:nvSpPr>
          <p:cNvPr id="39940" name="Date Placeholder 3"/>
          <p:cNvSpPr>
            <a:spLocks noGrp="1"/>
          </p:cNvSpPr>
          <p:nvPr>
            <p:ph type="dt" sz="quarter" idx="10"/>
          </p:nvPr>
        </p:nvSpPr>
        <p:spPr>
          <a:noFill/>
        </p:spPr>
        <p:txBody>
          <a:bodyPr/>
          <a:lstStyle/>
          <a:p>
            <a:fld id="{CD918041-553A-4F37-97AE-6E8ACF257371}" type="datetime1">
              <a:rPr lang="en-US" smtClean="0"/>
              <a:pPr/>
              <a:t>3/8/2018</a:t>
            </a:fld>
            <a:endParaRPr lang="en-US"/>
          </a:p>
        </p:txBody>
      </p:sp>
      <p:sp>
        <p:nvSpPr>
          <p:cNvPr id="39941" name="Slide Number Placeholder 5"/>
          <p:cNvSpPr>
            <a:spLocks noGrp="1"/>
          </p:cNvSpPr>
          <p:nvPr>
            <p:ph type="sldNum" sz="quarter" idx="11"/>
          </p:nvPr>
        </p:nvSpPr>
        <p:spPr>
          <a:noFill/>
        </p:spPr>
        <p:txBody>
          <a:bodyPr/>
          <a:lstStyle/>
          <a:p>
            <a:fld id="{92CCC574-6C2A-4E2E-A7CE-B4FA00FA4334}" type="slidenum">
              <a:rPr lang="en-US" smtClean="0"/>
              <a:pPr/>
              <a:t>52</a:t>
            </a:fld>
            <a:endParaRPr lang="en-US"/>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71800" y="3405204"/>
            <a:ext cx="3276600" cy="2647492"/>
          </a:xfrm>
          <a:prstGeom prst="rect">
            <a:avLst/>
          </a:prstGeom>
        </p:spPr>
      </p:pic>
    </p:spTree>
    <p:extLst>
      <p:ext uri="{BB962C8B-B14F-4D97-AF65-F5344CB8AC3E}">
        <p14:creationId xmlns:p14="http://schemas.microsoft.com/office/powerpoint/2010/main" val="83195753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Date Placeholder 4"/>
          <p:cNvSpPr>
            <a:spLocks noGrp="1"/>
          </p:cNvSpPr>
          <p:nvPr>
            <p:ph type="dt" sz="half" idx="10"/>
          </p:nvPr>
        </p:nvSpPr>
        <p:spPr/>
        <p:txBody>
          <a:bodyPr/>
          <a:lstStyle/>
          <a:p>
            <a:fld id="{5E07C916-D7A1-4DE2-A9CA-DB8CAA0E1075}" type="datetime1">
              <a:rPr lang="en-US"/>
              <a:pPr/>
              <a:t>3/8/2018</a:t>
            </a:fld>
            <a:endParaRPr lang="en-US"/>
          </a:p>
        </p:txBody>
      </p:sp>
      <p:sp>
        <p:nvSpPr>
          <p:cNvPr id="29" name="Slide Number Placeholder 6"/>
          <p:cNvSpPr>
            <a:spLocks noGrp="1"/>
          </p:cNvSpPr>
          <p:nvPr>
            <p:ph type="sldNum" sz="quarter" idx="12"/>
          </p:nvPr>
        </p:nvSpPr>
        <p:spPr/>
        <p:txBody>
          <a:bodyPr/>
          <a:lstStyle/>
          <a:p>
            <a:fld id="{D408E3FF-4FE9-4290-8231-1D11A945AB7C}" type="slidenum">
              <a:rPr lang="en-US"/>
              <a:pPr/>
              <a:t>53</a:t>
            </a:fld>
            <a:endParaRPr lang="en-US"/>
          </a:p>
        </p:txBody>
      </p:sp>
      <p:sp>
        <p:nvSpPr>
          <p:cNvPr id="1785858" name="Rectangle 2"/>
          <p:cNvSpPr>
            <a:spLocks noGrp="1" noChangeArrowheads="1"/>
          </p:cNvSpPr>
          <p:nvPr>
            <p:ph type="title"/>
          </p:nvPr>
        </p:nvSpPr>
        <p:spPr>
          <a:xfrm>
            <a:off x="457200" y="277813"/>
            <a:ext cx="8229600" cy="893762"/>
          </a:xfrm>
        </p:spPr>
        <p:txBody>
          <a:bodyPr/>
          <a:lstStyle/>
          <a:p>
            <a:r>
              <a:rPr lang="en-US"/>
              <a:t>Connectivity</a:t>
            </a:r>
          </a:p>
        </p:txBody>
      </p:sp>
      <p:sp>
        <p:nvSpPr>
          <p:cNvPr id="1785859" name="Rectangle 3"/>
          <p:cNvSpPr>
            <a:spLocks noGrp="1" noChangeArrowheads="1"/>
          </p:cNvSpPr>
          <p:nvPr>
            <p:ph type="body" sz="half" idx="1"/>
          </p:nvPr>
        </p:nvSpPr>
        <p:spPr>
          <a:xfrm>
            <a:off x="411400" y="1934369"/>
            <a:ext cx="4455094" cy="4530725"/>
          </a:xfrm>
        </p:spPr>
        <p:txBody>
          <a:bodyPr/>
          <a:lstStyle/>
          <a:p>
            <a:pPr>
              <a:lnSpc>
                <a:spcPct val="90000"/>
              </a:lnSpc>
            </a:pPr>
            <a:r>
              <a:rPr lang="en-US" dirty="0">
                <a:effectLst/>
              </a:rPr>
              <a:t>A graph is </a:t>
            </a:r>
            <a:r>
              <a:rPr lang="en-US" dirty="0">
                <a:solidFill>
                  <a:srgbClr val="FFFF00"/>
                </a:solidFill>
                <a:effectLst/>
              </a:rPr>
              <a:t>connected</a:t>
            </a:r>
            <a:r>
              <a:rPr lang="en-US" dirty="0">
                <a:effectLst/>
              </a:rPr>
              <a:t> if there is a path between every pair of vertices</a:t>
            </a:r>
          </a:p>
          <a:p>
            <a:pPr>
              <a:lnSpc>
                <a:spcPct val="90000"/>
              </a:lnSpc>
            </a:pPr>
            <a:r>
              <a:rPr lang="en-US" dirty="0">
                <a:effectLst/>
              </a:rPr>
              <a:t>A </a:t>
            </a:r>
            <a:r>
              <a:rPr lang="en-US" dirty="0">
                <a:solidFill>
                  <a:srgbClr val="FFFF00"/>
                </a:solidFill>
                <a:effectLst/>
              </a:rPr>
              <a:t>connected component</a:t>
            </a:r>
            <a:r>
              <a:rPr lang="en-US" dirty="0">
                <a:effectLst/>
              </a:rPr>
              <a:t> of a graph G is a maximal connected </a:t>
            </a:r>
            <a:r>
              <a:rPr lang="en-US" dirty="0" err="1">
                <a:effectLst/>
              </a:rPr>
              <a:t>subgraph</a:t>
            </a:r>
            <a:r>
              <a:rPr lang="en-US" dirty="0">
                <a:effectLst/>
              </a:rPr>
              <a:t> of G</a:t>
            </a:r>
          </a:p>
        </p:txBody>
      </p:sp>
      <p:sp>
        <p:nvSpPr>
          <p:cNvPr id="1785861" name="Oval 5"/>
          <p:cNvSpPr>
            <a:spLocks noChangeAspect="1" noChangeArrowheads="1"/>
          </p:cNvSpPr>
          <p:nvPr/>
        </p:nvSpPr>
        <p:spPr bwMode="auto">
          <a:xfrm>
            <a:off x="6788269" y="1951355"/>
            <a:ext cx="365949" cy="366078"/>
          </a:xfrm>
          <a:prstGeom prst="ellipse">
            <a:avLst/>
          </a:prstGeom>
          <a:solidFill>
            <a:srgbClr val="FF0000"/>
          </a:solidFill>
          <a:ln w="19050">
            <a:solidFill>
              <a:schemeClr val="tx1"/>
            </a:solidFill>
            <a:round/>
            <a:headEnd/>
            <a:tailEnd/>
          </a:ln>
          <a:effectLst/>
        </p:spPr>
        <p:txBody>
          <a:bodyPr wrap="none" anchor="ctr"/>
          <a:lstStyle/>
          <a:p>
            <a:pPr algn="ctr" eaLnBrk="1" hangingPunct="1"/>
            <a:endParaRPr lang="en-US" sz="2400">
              <a:latin typeface="Tahoma" pitchFamily="34" charset="0"/>
            </a:endParaRPr>
          </a:p>
        </p:txBody>
      </p:sp>
      <p:sp>
        <p:nvSpPr>
          <p:cNvPr id="1785862" name="Oval 6"/>
          <p:cNvSpPr>
            <a:spLocks noChangeAspect="1" noChangeArrowheads="1"/>
          </p:cNvSpPr>
          <p:nvPr/>
        </p:nvSpPr>
        <p:spPr bwMode="auto">
          <a:xfrm>
            <a:off x="5324475" y="1951355"/>
            <a:ext cx="365949" cy="366078"/>
          </a:xfrm>
          <a:prstGeom prst="ellipse">
            <a:avLst/>
          </a:prstGeom>
          <a:solidFill>
            <a:srgbClr val="FF0000"/>
          </a:solidFill>
          <a:ln w="19050">
            <a:solidFill>
              <a:schemeClr val="tx1"/>
            </a:solidFill>
            <a:round/>
            <a:headEnd/>
            <a:tailEnd/>
          </a:ln>
          <a:effectLst/>
        </p:spPr>
        <p:txBody>
          <a:bodyPr wrap="none" anchor="ctr"/>
          <a:lstStyle/>
          <a:p>
            <a:pPr algn="ctr" eaLnBrk="1" hangingPunct="1"/>
            <a:endParaRPr lang="en-US" sz="2400">
              <a:latin typeface="Tahoma" pitchFamily="34" charset="0"/>
            </a:endParaRPr>
          </a:p>
        </p:txBody>
      </p:sp>
      <p:sp>
        <p:nvSpPr>
          <p:cNvPr id="1785863" name="Oval 7"/>
          <p:cNvSpPr>
            <a:spLocks noChangeAspect="1" noChangeArrowheads="1"/>
          </p:cNvSpPr>
          <p:nvPr/>
        </p:nvSpPr>
        <p:spPr bwMode="auto">
          <a:xfrm>
            <a:off x="6056372" y="1219200"/>
            <a:ext cx="365949" cy="366078"/>
          </a:xfrm>
          <a:prstGeom prst="ellipse">
            <a:avLst/>
          </a:prstGeom>
          <a:solidFill>
            <a:srgbClr val="FF0000"/>
          </a:solidFill>
          <a:ln w="19050">
            <a:solidFill>
              <a:schemeClr val="tx1"/>
            </a:solidFill>
            <a:round/>
            <a:headEnd/>
            <a:tailEnd/>
          </a:ln>
          <a:effectLst/>
        </p:spPr>
        <p:txBody>
          <a:bodyPr wrap="none" anchor="ctr"/>
          <a:lstStyle/>
          <a:p>
            <a:pPr algn="ctr" eaLnBrk="1" hangingPunct="1"/>
            <a:endParaRPr lang="en-US" sz="2400">
              <a:latin typeface="Tahoma" pitchFamily="34" charset="0"/>
            </a:endParaRPr>
          </a:p>
        </p:txBody>
      </p:sp>
      <p:sp>
        <p:nvSpPr>
          <p:cNvPr id="1785864" name="Oval 8"/>
          <p:cNvSpPr>
            <a:spLocks noChangeAspect="1" noChangeArrowheads="1"/>
          </p:cNvSpPr>
          <p:nvPr/>
        </p:nvSpPr>
        <p:spPr bwMode="auto">
          <a:xfrm>
            <a:off x="6056372" y="2683510"/>
            <a:ext cx="365949" cy="366078"/>
          </a:xfrm>
          <a:prstGeom prst="ellipse">
            <a:avLst/>
          </a:prstGeom>
          <a:solidFill>
            <a:srgbClr val="FF0000"/>
          </a:solidFill>
          <a:ln w="19050">
            <a:solidFill>
              <a:schemeClr val="tx1"/>
            </a:solidFill>
            <a:round/>
            <a:headEnd/>
            <a:tailEnd/>
          </a:ln>
          <a:effectLst/>
        </p:spPr>
        <p:txBody>
          <a:bodyPr wrap="none" anchor="ctr"/>
          <a:lstStyle/>
          <a:p>
            <a:pPr algn="ctr" eaLnBrk="1" hangingPunct="1"/>
            <a:endParaRPr lang="en-US" sz="2400">
              <a:latin typeface="Tahoma" pitchFamily="34" charset="0"/>
            </a:endParaRPr>
          </a:p>
        </p:txBody>
      </p:sp>
      <p:cxnSp>
        <p:nvCxnSpPr>
          <p:cNvPr id="1785865" name="AutoShape 9"/>
          <p:cNvCxnSpPr>
            <a:cxnSpLocks noChangeAspect="1" noChangeShapeType="1"/>
            <a:stCxn id="1785863" idx="3"/>
            <a:endCxn id="1785862" idx="7"/>
          </p:cNvCxnSpPr>
          <p:nvPr/>
        </p:nvCxnSpPr>
        <p:spPr bwMode="auto">
          <a:xfrm flipH="1">
            <a:off x="5635785" y="1538247"/>
            <a:ext cx="473954" cy="458868"/>
          </a:xfrm>
          <a:prstGeom prst="straightConnector1">
            <a:avLst/>
          </a:prstGeom>
          <a:noFill/>
          <a:ln w="19050">
            <a:solidFill>
              <a:schemeClr val="tx1"/>
            </a:solidFill>
            <a:round/>
            <a:headEnd/>
            <a:tailEnd/>
          </a:ln>
          <a:effectLst/>
        </p:spPr>
      </p:cxnSp>
      <p:cxnSp>
        <p:nvCxnSpPr>
          <p:cNvPr id="1785866" name="AutoShape 10"/>
          <p:cNvCxnSpPr>
            <a:cxnSpLocks noChangeAspect="1" noChangeShapeType="1"/>
            <a:stCxn id="1785864" idx="1"/>
            <a:endCxn id="1785862" idx="5"/>
          </p:cNvCxnSpPr>
          <p:nvPr/>
        </p:nvCxnSpPr>
        <p:spPr bwMode="auto">
          <a:xfrm flipH="1" flipV="1">
            <a:off x="5635785" y="2270402"/>
            <a:ext cx="473954" cy="458868"/>
          </a:xfrm>
          <a:prstGeom prst="straightConnector1">
            <a:avLst/>
          </a:prstGeom>
          <a:noFill/>
          <a:ln w="19050">
            <a:solidFill>
              <a:schemeClr val="tx1"/>
            </a:solidFill>
            <a:round/>
            <a:headEnd/>
            <a:tailEnd/>
          </a:ln>
          <a:effectLst/>
        </p:spPr>
      </p:cxnSp>
      <p:cxnSp>
        <p:nvCxnSpPr>
          <p:cNvPr id="1785867" name="AutoShape 11"/>
          <p:cNvCxnSpPr>
            <a:cxnSpLocks noChangeAspect="1" noChangeShapeType="1"/>
            <a:stCxn id="1785864" idx="7"/>
            <a:endCxn id="1785861" idx="3"/>
          </p:cNvCxnSpPr>
          <p:nvPr/>
        </p:nvCxnSpPr>
        <p:spPr bwMode="auto">
          <a:xfrm flipV="1">
            <a:off x="6367683" y="2270402"/>
            <a:ext cx="473954" cy="458868"/>
          </a:xfrm>
          <a:prstGeom prst="straightConnector1">
            <a:avLst/>
          </a:prstGeom>
          <a:noFill/>
          <a:ln w="19050">
            <a:solidFill>
              <a:schemeClr val="tx1"/>
            </a:solidFill>
            <a:round/>
            <a:headEnd/>
            <a:tailEnd/>
          </a:ln>
          <a:effectLst/>
        </p:spPr>
      </p:cxnSp>
      <p:cxnSp>
        <p:nvCxnSpPr>
          <p:cNvPr id="1785868" name="AutoShape 12"/>
          <p:cNvCxnSpPr>
            <a:cxnSpLocks noChangeAspect="1" noChangeShapeType="1"/>
            <a:stCxn id="1785863" idx="5"/>
            <a:endCxn id="1785861" idx="1"/>
          </p:cNvCxnSpPr>
          <p:nvPr/>
        </p:nvCxnSpPr>
        <p:spPr bwMode="auto">
          <a:xfrm>
            <a:off x="6367683" y="1538247"/>
            <a:ext cx="473954" cy="458868"/>
          </a:xfrm>
          <a:prstGeom prst="straightConnector1">
            <a:avLst/>
          </a:prstGeom>
          <a:noFill/>
          <a:ln w="19050">
            <a:solidFill>
              <a:schemeClr val="tx1"/>
            </a:solidFill>
            <a:round/>
            <a:headEnd/>
            <a:tailEnd/>
          </a:ln>
          <a:effectLst/>
        </p:spPr>
      </p:cxnSp>
      <p:cxnSp>
        <p:nvCxnSpPr>
          <p:cNvPr id="1785869" name="AutoShape 13"/>
          <p:cNvCxnSpPr>
            <a:cxnSpLocks noChangeAspect="1" noChangeShapeType="1"/>
            <a:stCxn id="1785863" idx="4"/>
            <a:endCxn id="1785864" idx="0"/>
          </p:cNvCxnSpPr>
          <p:nvPr/>
        </p:nvCxnSpPr>
        <p:spPr bwMode="auto">
          <a:xfrm>
            <a:off x="6238076" y="1591633"/>
            <a:ext cx="0" cy="1082980"/>
          </a:xfrm>
          <a:prstGeom prst="straightConnector1">
            <a:avLst/>
          </a:prstGeom>
          <a:noFill/>
          <a:ln w="19050">
            <a:solidFill>
              <a:schemeClr val="tx1"/>
            </a:solidFill>
            <a:round/>
            <a:headEnd/>
            <a:tailEnd/>
          </a:ln>
          <a:effectLst/>
        </p:spPr>
      </p:cxnSp>
      <p:sp>
        <p:nvSpPr>
          <p:cNvPr id="1785870" name="Oval 14"/>
          <p:cNvSpPr>
            <a:spLocks noChangeAspect="1" noChangeArrowheads="1"/>
          </p:cNvSpPr>
          <p:nvPr/>
        </p:nvSpPr>
        <p:spPr bwMode="auto">
          <a:xfrm>
            <a:off x="8039864" y="1951355"/>
            <a:ext cx="365949" cy="366078"/>
          </a:xfrm>
          <a:prstGeom prst="ellipse">
            <a:avLst/>
          </a:prstGeom>
          <a:solidFill>
            <a:srgbClr val="FF0000"/>
          </a:solidFill>
          <a:ln w="19050">
            <a:solidFill>
              <a:schemeClr val="tx1"/>
            </a:solidFill>
            <a:round/>
            <a:headEnd/>
            <a:tailEnd/>
          </a:ln>
          <a:effectLst/>
        </p:spPr>
        <p:txBody>
          <a:bodyPr wrap="none" anchor="ctr"/>
          <a:lstStyle/>
          <a:p>
            <a:pPr algn="ctr" eaLnBrk="1" hangingPunct="1"/>
            <a:endParaRPr lang="en-US" sz="2400">
              <a:latin typeface="Tahoma" pitchFamily="34" charset="0"/>
            </a:endParaRPr>
          </a:p>
        </p:txBody>
      </p:sp>
      <p:cxnSp>
        <p:nvCxnSpPr>
          <p:cNvPr id="1785871" name="AutoShape 15"/>
          <p:cNvCxnSpPr>
            <a:cxnSpLocks noChangeAspect="1" noChangeShapeType="1"/>
            <a:stCxn id="1785861" idx="6"/>
            <a:endCxn id="1785870" idx="2"/>
          </p:cNvCxnSpPr>
          <p:nvPr/>
        </p:nvCxnSpPr>
        <p:spPr bwMode="auto">
          <a:xfrm>
            <a:off x="7160571" y="2133123"/>
            <a:ext cx="870399" cy="0"/>
          </a:xfrm>
          <a:prstGeom prst="straightConnector1">
            <a:avLst/>
          </a:prstGeom>
          <a:noFill/>
          <a:ln w="19050">
            <a:solidFill>
              <a:schemeClr val="tx1"/>
            </a:solidFill>
            <a:round/>
            <a:headEnd/>
            <a:tailEnd/>
          </a:ln>
          <a:effectLst/>
        </p:spPr>
      </p:cxnSp>
      <p:sp>
        <p:nvSpPr>
          <p:cNvPr id="1785872" name="Text Box 16"/>
          <p:cNvSpPr txBox="1">
            <a:spLocks noChangeArrowheads="1"/>
          </p:cNvSpPr>
          <p:nvPr/>
        </p:nvSpPr>
        <p:spPr bwMode="auto">
          <a:xfrm>
            <a:off x="5435600" y="3048000"/>
            <a:ext cx="2857500" cy="396875"/>
          </a:xfrm>
          <a:prstGeom prst="rect">
            <a:avLst/>
          </a:prstGeom>
          <a:noFill/>
          <a:ln w="19050">
            <a:noFill/>
            <a:miter lim="800000"/>
            <a:headEnd/>
            <a:tailEnd/>
          </a:ln>
          <a:effectLst/>
        </p:spPr>
        <p:txBody>
          <a:bodyPr>
            <a:spAutoFit/>
          </a:bodyPr>
          <a:lstStyle/>
          <a:p>
            <a:pPr algn="ctr" eaLnBrk="1" hangingPunct="1"/>
            <a:r>
              <a:rPr lang="en-US" sz="2000">
                <a:latin typeface="Tahoma" pitchFamily="34" charset="0"/>
              </a:rPr>
              <a:t>Connected graph</a:t>
            </a:r>
          </a:p>
        </p:txBody>
      </p:sp>
      <p:sp>
        <p:nvSpPr>
          <p:cNvPr id="1785874" name="Oval 18"/>
          <p:cNvSpPr>
            <a:spLocks noChangeAspect="1" noChangeArrowheads="1"/>
          </p:cNvSpPr>
          <p:nvPr/>
        </p:nvSpPr>
        <p:spPr bwMode="auto">
          <a:xfrm>
            <a:off x="6788150" y="4383088"/>
            <a:ext cx="366713" cy="366713"/>
          </a:xfrm>
          <a:prstGeom prst="ellipse">
            <a:avLst/>
          </a:prstGeom>
          <a:solidFill>
            <a:srgbClr val="FF0000"/>
          </a:solidFill>
          <a:ln w="19050">
            <a:solidFill>
              <a:schemeClr val="tx1"/>
            </a:solidFill>
            <a:round/>
            <a:headEnd/>
            <a:tailEnd/>
          </a:ln>
          <a:effectLst/>
        </p:spPr>
        <p:txBody>
          <a:bodyPr wrap="none" anchor="ctr"/>
          <a:lstStyle/>
          <a:p>
            <a:pPr algn="ctr" eaLnBrk="1" hangingPunct="1"/>
            <a:endParaRPr lang="en-US" sz="2400">
              <a:latin typeface="Tahoma" pitchFamily="34" charset="0"/>
            </a:endParaRPr>
          </a:p>
        </p:txBody>
      </p:sp>
      <p:sp>
        <p:nvSpPr>
          <p:cNvPr id="1785875" name="Oval 19"/>
          <p:cNvSpPr>
            <a:spLocks noChangeAspect="1" noChangeArrowheads="1"/>
          </p:cNvSpPr>
          <p:nvPr/>
        </p:nvSpPr>
        <p:spPr bwMode="auto">
          <a:xfrm>
            <a:off x="5324475" y="4383088"/>
            <a:ext cx="366713" cy="366713"/>
          </a:xfrm>
          <a:prstGeom prst="ellipse">
            <a:avLst/>
          </a:prstGeom>
          <a:solidFill>
            <a:srgbClr val="FF0000"/>
          </a:solidFill>
          <a:ln w="19050">
            <a:solidFill>
              <a:schemeClr val="tx1"/>
            </a:solidFill>
            <a:round/>
            <a:headEnd/>
            <a:tailEnd/>
          </a:ln>
          <a:effectLst/>
        </p:spPr>
        <p:txBody>
          <a:bodyPr wrap="none" anchor="ctr"/>
          <a:lstStyle/>
          <a:p>
            <a:pPr algn="ctr" eaLnBrk="1" hangingPunct="1"/>
            <a:endParaRPr lang="en-US" sz="2400">
              <a:latin typeface="Tahoma" pitchFamily="34" charset="0"/>
            </a:endParaRPr>
          </a:p>
        </p:txBody>
      </p:sp>
      <p:sp>
        <p:nvSpPr>
          <p:cNvPr id="1785876" name="Oval 20"/>
          <p:cNvSpPr>
            <a:spLocks noChangeAspect="1" noChangeArrowheads="1"/>
          </p:cNvSpPr>
          <p:nvPr/>
        </p:nvSpPr>
        <p:spPr bwMode="auto">
          <a:xfrm>
            <a:off x="6056313" y="3651250"/>
            <a:ext cx="366713" cy="366713"/>
          </a:xfrm>
          <a:prstGeom prst="ellipse">
            <a:avLst/>
          </a:prstGeom>
          <a:solidFill>
            <a:srgbClr val="FF0000"/>
          </a:solidFill>
          <a:ln w="19050">
            <a:solidFill>
              <a:schemeClr val="tx1"/>
            </a:solidFill>
            <a:round/>
            <a:headEnd/>
            <a:tailEnd/>
          </a:ln>
          <a:effectLst/>
        </p:spPr>
        <p:txBody>
          <a:bodyPr wrap="none" anchor="ctr"/>
          <a:lstStyle/>
          <a:p>
            <a:pPr algn="ctr" eaLnBrk="1" hangingPunct="1"/>
            <a:endParaRPr lang="en-US" sz="2400">
              <a:latin typeface="Tahoma" pitchFamily="34" charset="0"/>
            </a:endParaRPr>
          </a:p>
        </p:txBody>
      </p:sp>
      <p:sp>
        <p:nvSpPr>
          <p:cNvPr id="1785877" name="Oval 21"/>
          <p:cNvSpPr>
            <a:spLocks noChangeAspect="1" noChangeArrowheads="1"/>
          </p:cNvSpPr>
          <p:nvPr/>
        </p:nvSpPr>
        <p:spPr bwMode="auto">
          <a:xfrm>
            <a:off x="6056313" y="5114925"/>
            <a:ext cx="366713" cy="366713"/>
          </a:xfrm>
          <a:prstGeom prst="ellipse">
            <a:avLst/>
          </a:prstGeom>
          <a:solidFill>
            <a:srgbClr val="FF0000"/>
          </a:solidFill>
          <a:ln w="19050">
            <a:solidFill>
              <a:schemeClr val="tx1"/>
            </a:solidFill>
            <a:round/>
            <a:headEnd/>
            <a:tailEnd/>
          </a:ln>
          <a:effectLst/>
        </p:spPr>
        <p:txBody>
          <a:bodyPr wrap="none" anchor="ctr"/>
          <a:lstStyle/>
          <a:p>
            <a:pPr algn="ctr" eaLnBrk="1" hangingPunct="1"/>
            <a:endParaRPr lang="en-US" sz="2400">
              <a:latin typeface="Tahoma" pitchFamily="34" charset="0"/>
            </a:endParaRPr>
          </a:p>
        </p:txBody>
      </p:sp>
      <p:cxnSp>
        <p:nvCxnSpPr>
          <p:cNvPr id="1785878" name="AutoShape 22"/>
          <p:cNvCxnSpPr>
            <a:cxnSpLocks noChangeAspect="1" noChangeShapeType="1"/>
            <a:stCxn id="1785876" idx="3"/>
            <a:endCxn id="1785875" idx="7"/>
          </p:cNvCxnSpPr>
          <p:nvPr/>
        </p:nvCxnSpPr>
        <p:spPr bwMode="auto">
          <a:xfrm flipH="1">
            <a:off x="5635625" y="3970338"/>
            <a:ext cx="474663" cy="458788"/>
          </a:xfrm>
          <a:prstGeom prst="straightConnector1">
            <a:avLst/>
          </a:prstGeom>
          <a:noFill/>
          <a:ln w="19050">
            <a:solidFill>
              <a:schemeClr val="tx1"/>
            </a:solidFill>
            <a:round/>
            <a:headEnd/>
            <a:tailEnd/>
          </a:ln>
          <a:effectLst/>
        </p:spPr>
      </p:cxnSp>
      <p:cxnSp>
        <p:nvCxnSpPr>
          <p:cNvPr id="1785879" name="AutoShape 23"/>
          <p:cNvCxnSpPr>
            <a:cxnSpLocks noChangeAspect="1" noChangeShapeType="1"/>
            <a:stCxn id="1785877" idx="1"/>
            <a:endCxn id="1785875" idx="5"/>
          </p:cNvCxnSpPr>
          <p:nvPr/>
        </p:nvCxnSpPr>
        <p:spPr bwMode="auto">
          <a:xfrm flipH="1" flipV="1">
            <a:off x="5635625" y="4702175"/>
            <a:ext cx="474663" cy="458788"/>
          </a:xfrm>
          <a:prstGeom prst="straightConnector1">
            <a:avLst/>
          </a:prstGeom>
          <a:noFill/>
          <a:ln w="19050">
            <a:solidFill>
              <a:schemeClr val="tx1"/>
            </a:solidFill>
            <a:round/>
            <a:headEnd/>
            <a:tailEnd/>
          </a:ln>
          <a:effectLst/>
        </p:spPr>
      </p:cxnSp>
      <p:cxnSp>
        <p:nvCxnSpPr>
          <p:cNvPr id="1785880" name="AutoShape 24"/>
          <p:cNvCxnSpPr>
            <a:cxnSpLocks noChangeAspect="1" noChangeShapeType="1"/>
            <a:stCxn id="1785876" idx="4"/>
            <a:endCxn id="1785877" idx="0"/>
          </p:cNvCxnSpPr>
          <p:nvPr/>
        </p:nvCxnSpPr>
        <p:spPr bwMode="auto">
          <a:xfrm>
            <a:off x="6237288" y="4024313"/>
            <a:ext cx="0" cy="1082675"/>
          </a:xfrm>
          <a:prstGeom prst="straightConnector1">
            <a:avLst/>
          </a:prstGeom>
          <a:noFill/>
          <a:ln w="19050">
            <a:solidFill>
              <a:schemeClr val="tx1"/>
            </a:solidFill>
            <a:round/>
            <a:headEnd/>
            <a:tailEnd/>
          </a:ln>
          <a:effectLst/>
        </p:spPr>
      </p:cxnSp>
      <p:sp>
        <p:nvSpPr>
          <p:cNvPr id="1785881" name="Oval 25"/>
          <p:cNvSpPr>
            <a:spLocks noChangeAspect="1" noChangeArrowheads="1"/>
          </p:cNvSpPr>
          <p:nvPr/>
        </p:nvSpPr>
        <p:spPr bwMode="auto">
          <a:xfrm>
            <a:off x="8039100" y="4383088"/>
            <a:ext cx="366713" cy="366713"/>
          </a:xfrm>
          <a:prstGeom prst="ellipse">
            <a:avLst/>
          </a:prstGeom>
          <a:solidFill>
            <a:srgbClr val="FF0000"/>
          </a:solidFill>
          <a:ln w="19050">
            <a:solidFill>
              <a:schemeClr val="tx1"/>
            </a:solidFill>
            <a:round/>
            <a:headEnd/>
            <a:tailEnd/>
          </a:ln>
          <a:effectLst/>
        </p:spPr>
        <p:txBody>
          <a:bodyPr wrap="none" anchor="ctr"/>
          <a:lstStyle/>
          <a:p>
            <a:pPr algn="ctr" eaLnBrk="1" hangingPunct="1"/>
            <a:endParaRPr lang="en-US" sz="2400">
              <a:latin typeface="Tahoma" pitchFamily="34" charset="0"/>
            </a:endParaRPr>
          </a:p>
        </p:txBody>
      </p:sp>
      <p:cxnSp>
        <p:nvCxnSpPr>
          <p:cNvPr id="1785882" name="AutoShape 26"/>
          <p:cNvCxnSpPr>
            <a:cxnSpLocks noChangeAspect="1" noChangeShapeType="1"/>
            <a:stCxn id="1785874" idx="6"/>
            <a:endCxn id="1785881" idx="2"/>
          </p:cNvCxnSpPr>
          <p:nvPr/>
        </p:nvCxnSpPr>
        <p:spPr bwMode="auto">
          <a:xfrm>
            <a:off x="7161213" y="4565650"/>
            <a:ext cx="869950" cy="0"/>
          </a:xfrm>
          <a:prstGeom prst="straightConnector1">
            <a:avLst/>
          </a:prstGeom>
          <a:noFill/>
          <a:ln w="19050">
            <a:solidFill>
              <a:schemeClr val="tx1"/>
            </a:solidFill>
            <a:round/>
            <a:headEnd/>
            <a:tailEnd/>
          </a:ln>
          <a:effectLst/>
        </p:spPr>
      </p:cxnSp>
      <p:sp>
        <p:nvSpPr>
          <p:cNvPr id="1785883" name="Text Box 27"/>
          <p:cNvSpPr txBox="1">
            <a:spLocks noChangeArrowheads="1"/>
          </p:cNvSpPr>
          <p:nvPr/>
        </p:nvSpPr>
        <p:spPr bwMode="auto">
          <a:xfrm>
            <a:off x="5041900" y="5481638"/>
            <a:ext cx="3644900" cy="701675"/>
          </a:xfrm>
          <a:prstGeom prst="rect">
            <a:avLst/>
          </a:prstGeom>
          <a:noFill/>
          <a:ln w="19050">
            <a:noFill/>
            <a:miter lim="800000"/>
            <a:headEnd/>
            <a:tailEnd/>
          </a:ln>
          <a:effectLst/>
        </p:spPr>
        <p:txBody>
          <a:bodyPr>
            <a:spAutoFit/>
          </a:bodyPr>
          <a:lstStyle/>
          <a:p>
            <a:pPr algn="ctr" eaLnBrk="1" hangingPunct="1"/>
            <a:r>
              <a:rPr lang="en-US" sz="2000" dirty="0">
                <a:latin typeface="Tahoma" pitchFamily="34" charset="0"/>
              </a:rPr>
              <a:t>Non-connected graph with two connected components</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Date Placeholder 3"/>
          <p:cNvSpPr>
            <a:spLocks noGrp="1"/>
          </p:cNvSpPr>
          <p:nvPr>
            <p:ph type="dt" sz="half" idx="10"/>
          </p:nvPr>
        </p:nvSpPr>
        <p:spPr/>
        <p:txBody>
          <a:bodyPr/>
          <a:lstStyle/>
          <a:p>
            <a:fld id="{B6632345-341D-4D0C-99A0-C08950ACEB74}" type="datetime1">
              <a:rPr lang="en-US"/>
              <a:pPr/>
              <a:t>3/8/2018</a:t>
            </a:fld>
            <a:endParaRPr lang="en-US"/>
          </a:p>
        </p:txBody>
      </p:sp>
      <p:sp>
        <p:nvSpPr>
          <p:cNvPr id="34" name="Slide Number Placeholder 5"/>
          <p:cNvSpPr>
            <a:spLocks noGrp="1"/>
          </p:cNvSpPr>
          <p:nvPr>
            <p:ph type="sldNum" sz="quarter" idx="12"/>
          </p:nvPr>
        </p:nvSpPr>
        <p:spPr/>
        <p:txBody>
          <a:bodyPr/>
          <a:lstStyle/>
          <a:p>
            <a:fld id="{B67FE20D-C757-4BB0-94A6-9561FBDEB9D3}" type="slidenum">
              <a:rPr lang="en-US"/>
              <a:pPr/>
              <a:t>54</a:t>
            </a:fld>
            <a:endParaRPr lang="en-US"/>
          </a:p>
        </p:txBody>
      </p:sp>
      <p:sp>
        <p:nvSpPr>
          <p:cNvPr id="1787906" name="Rectangle 2"/>
          <p:cNvSpPr>
            <a:spLocks noGrp="1" noChangeArrowheads="1"/>
          </p:cNvSpPr>
          <p:nvPr>
            <p:ph type="title"/>
          </p:nvPr>
        </p:nvSpPr>
        <p:spPr/>
        <p:txBody>
          <a:bodyPr/>
          <a:lstStyle/>
          <a:p>
            <a:r>
              <a:rPr lang="en-US" dirty="0"/>
              <a:t>Trees and Forests</a:t>
            </a:r>
          </a:p>
        </p:txBody>
      </p:sp>
      <p:sp>
        <p:nvSpPr>
          <p:cNvPr id="1787907" name="Rectangle 3"/>
          <p:cNvSpPr>
            <a:spLocks noGrp="1" noChangeArrowheads="1"/>
          </p:cNvSpPr>
          <p:nvPr>
            <p:ph type="body" idx="1"/>
          </p:nvPr>
        </p:nvSpPr>
        <p:spPr>
          <a:xfrm>
            <a:off x="892601" y="1197769"/>
            <a:ext cx="3886200" cy="4724400"/>
          </a:xfrm>
        </p:spPr>
        <p:txBody>
          <a:bodyPr/>
          <a:lstStyle/>
          <a:p>
            <a:pPr>
              <a:lnSpc>
                <a:spcPct val="90000"/>
              </a:lnSpc>
            </a:pPr>
            <a:r>
              <a:rPr lang="en-US" sz="2400" dirty="0">
                <a:effectLst/>
              </a:rPr>
              <a:t>A </a:t>
            </a:r>
            <a:r>
              <a:rPr lang="en-US" sz="2400" dirty="0">
                <a:solidFill>
                  <a:srgbClr val="FFFF00"/>
                </a:solidFill>
                <a:effectLst/>
              </a:rPr>
              <a:t>(free) tree</a:t>
            </a:r>
            <a:r>
              <a:rPr lang="en-US" sz="2400" dirty="0">
                <a:effectLst/>
              </a:rPr>
              <a:t> is an undirected graph T such that</a:t>
            </a:r>
          </a:p>
          <a:p>
            <a:pPr lvl="1">
              <a:lnSpc>
                <a:spcPct val="90000"/>
              </a:lnSpc>
            </a:pPr>
            <a:r>
              <a:rPr lang="en-US" sz="2400" dirty="0">
                <a:effectLst/>
              </a:rPr>
              <a:t>T is connected</a:t>
            </a:r>
          </a:p>
          <a:p>
            <a:pPr lvl="1">
              <a:lnSpc>
                <a:spcPct val="90000"/>
              </a:lnSpc>
            </a:pPr>
            <a:r>
              <a:rPr lang="en-US" sz="2400" dirty="0">
                <a:effectLst/>
              </a:rPr>
              <a:t>T has no cycles</a:t>
            </a:r>
          </a:p>
          <a:p>
            <a:pPr lvl="1">
              <a:lnSpc>
                <a:spcPct val="90000"/>
              </a:lnSpc>
            </a:pPr>
            <a:r>
              <a:rPr lang="en-US" sz="2400" dirty="0">
                <a:effectLst/>
              </a:rPr>
              <a:t>Note: This definition of tree is different from the one of a rooted tree</a:t>
            </a:r>
          </a:p>
          <a:p>
            <a:pPr>
              <a:lnSpc>
                <a:spcPct val="90000"/>
              </a:lnSpc>
            </a:pPr>
            <a:r>
              <a:rPr lang="en-US" sz="2400" dirty="0">
                <a:effectLst/>
              </a:rPr>
              <a:t>A </a:t>
            </a:r>
            <a:r>
              <a:rPr lang="en-US" sz="2400" dirty="0">
                <a:solidFill>
                  <a:srgbClr val="FFFF00"/>
                </a:solidFill>
                <a:effectLst/>
              </a:rPr>
              <a:t>forest</a:t>
            </a:r>
            <a:r>
              <a:rPr lang="en-US" sz="2400" dirty="0">
                <a:effectLst/>
              </a:rPr>
              <a:t> is an undirected graph without cycles</a:t>
            </a:r>
          </a:p>
          <a:p>
            <a:pPr>
              <a:lnSpc>
                <a:spcPct val="90000"/>
              </a:lnSpc>
            </a:pPr>
            <a:r>
              <a:rPr lang="en-US" sz="2400" dirty="0">
                <a:effectLst/>
              </a:rPr>
              <a:t>The connected components of a forest are trees</a:t>
            </a:r>
          </a:p>
        </p:txBody>
      </p:sp>
      <p:sp>
        <p:nvSpPr>
          <p:cNvPr id="1787908" name="Text Box 4"/>
          <p:cNvSpPr txBox="1">
            <a:spLocks noChangeArrowheads="1"/>
          </p:cNvSpPr>
          <p:nvPr/>
        </p:nvSpPr>
        <p:spPr bwMode="auto">
          <a:xfrm>
            <a:off x="5429250" y="3117850"/>
            <a:ext cx="2857500" cy="396875"/>
          </a:xfrm>
          <a:prstGeom prst="rect">
            <a:avLst/>
          </a:prstGeom>
          <a:noFill/>
          <a:ln w="19050">
            <a:noFill/>
            <a:miter lim="800000"/>
            <a:headEnd/>
            <a:tailEnd/>
          </a:ln>
          <a:effectLst/>
        </p:spPr>
        <p:txBody>
          <a:bodyPr>
            <a:spAutoFit/>
          </a:bodyPr>
          <a:lstStyle/>
          <a:p>
            <a:pPr algn="ctr" eaLnBrk="1" hangingPunct="1"/>
            <a:r>
              <a:rPr lang="en-US" sz="2000" dirty="0">
                <a:solidFill>
                  <a:srgbClr val="FFFF00"/>
                </a:solidFill>
                <a:latin typeface="Tahoma" pitchFamily="34" charset="0"/>
              </a:rPr>
              <a:t>Tree</a:t>
            </a:r>
          </a:p>
        </p:txBody>
      </p:sp>
      <p:sp>
        <p:nvSpPr>
          <p:cNvPr id="1787909" name="Text Box 5"/>
          <p:cNvSpPr txBox="1">
            <a:spLocks noChangeArrowheads="1"/>
          </p:cNvSpPr>
          <p:nvPr/>
        </p:nvSpPr>
        <p:spPr bwMode="auto">
          <a:xfrm>
            <a:off x="5041900" y="5699125"/>
            <a:ext cx="3644900" cy="396875"/>
          </a:xfrm>
          <a:prstGeom prst="rect">
            <a:avLst/>
          </a:prstGeom>
          <a:noFill/>
          <a:ln w="19050">
            <a:noFill/>
            <a:miter lim="800000"/>
            <a:headEnd/>
            <a:tailEnd/>
          </a:ln>
          <a:effectLst/>
        </p:spPr>
        <p:txBody>
          <a:bodyPr>
            <a:spAutoFit/>
          </a:bodyPr>
          <a:lstStyle/>
          <a:p>
            <a:pPr algn="ctr" eaLnBrk="1" hangingPunct="1"/>
            <a:r>
              <a:rPr lang="en-US" sz="2000" dirty="0">
                <a:solidFill>
                  <a:srgbClr val="FFFF00"/>
                </a:solidFill>
                <a:latin typeface="Tahoma" pitchFamily="34" charset="0"/>
              </a:rPr>
              <a:t>Forest</a:t>
            </a:r>
          </a:p>
        </p:txBody>
      </p:sp>
      <p:sp>
        <p:nvSpPr>
          <p:cNvPr id="1787910" name="Oval 6"/>
          <p:cNvSpPr>
            <a:spLocks noChangeAspect="1" noChangeArrowheads="1"/>
          </p:cNvSpPr>
          <p:nvPr/>
        </p:nvSpPr>
        <p:spPr bwMode="auto">
          <a:xfrm rot="21600000">
            <a:off x="7569200" y="1951038"/>
            <a:ext cx="366713" cy="366712"/>
          </a:xfrm>
          <a:prstGeom prst="ellipse">
            <a:avLst/>
          </a:prstGeom>
          <a:solidFill>
            <a:srgbClr val="FF0000"/>
          </a:solidFill>
          <a:ln w="19050">
            <a:solidFill>
              <a:schemeClr val="tx1"/>
            </a:solidFill>
            <a:round/>
            <a:headEnd/>
            <a:tailEnd/>
          </a:ln>
          <a:effectLst/>
        </p:spPr>
        <p:txBody>
          <a:bodyPr wrap="none" anchor="ctr"/>
          <a:lstStyle/>
          <a:p>
            <a:pPr algn="ctr" eaLnBrk="1" hangingPunct="1"/>
            <a:endParaRPr lang="en-US" sz="2400">
              <a:latin typeface="Tahoma" pitchFamily="34" charset="0"/>
            </a:endParaRPr>
          </a:p>
        </p:txBody>
      </p:sp>
      <p:sp>
        <p:nvSpPr>
          <p:cNvPr id="1787911" name="Oval 7"/>
          <p:cNvSpPr>
            <a:spLocks noChangeAspect="1" noChangeArrowheads="1"/>
          </p:cNvSpPr>
          <p:nvPr/>
        </p:nvSpPr>
        <p:spPr bwMode="auto">
          <a:xfrm rot="21600000">
            <a:off x="6659563" y="1952625"/>
            <a:ext cx="366712" cy="366713"/>
          </a:xfrm>
          <a:prstGeom prst="ellipse">
            <a:avLst/>
          </a:prstGeom>
          <a:solidFill>
            <a:srgbClr val="FF0000"/>
          </a:solidFill>
          <a:ln w="19050">
            <a:solidFill>
              <a:schemeClr val="tx1"/>
            </a:solidFill>
            <a:round/>
            <a:headEnd/>
            <a:tailEnd/>
          </a:ln>
          <a:effectLst/>
        </p:spPr>
        <p:txBody>
          <a:bodyPr wrap="none" anchor="ctr"/>
          <a:lstStyle/>
          <a:p>
            <a:pPr algn="ctr" eaLnBrk="1" hangingPunct="1"/>
            <a:endParaRPr lang="en-US" sz="2400">
              <a:latin typeface="Tahoma" pitchFamily="34" charset="0"/>
            </a:endParaRPr>
          </a:p>
        </p:txBody>
      </p:sp>
      <p:sp>
        <p:nvSpPr>
          <p:cNvPr id="1787912" name="Oval 8"/>
          <p:cNvSpPr>
            <a:spLocks noChangeAspect="1" noChangeArrowheads="1"/>
          </p:cNvSpPr>
          <p:nvPr/>
        </p:nvSpPr>
        <p:spPr bwMode="auto">
          <a:xfrm rot="21600000">
            <a:off x="5780088" y="1946275"/>
            <a:ext cx="366712" cy="366713"/>
          </a:xfrm>
          <a:prstGeom prst="ellipse">
            <a:avLst/>
          </a:prstGeom>
          <a:solidFill>
            <a:srgbClr val="FF0000"/>
          </a:solidFill>
          <a:ln w="19050">
            <a:solidFill>
              <a:schemeClr val="tx1"/>
            </a:solidFill>
            <a:round/>
            <a:headEnd/>
            <a:tailEnd/>
          </a:ln>
          <a:effectLst/>
        </p:spPr>
        <p:txBody>
          <a:bodyPr wrap="none" anchor="ctr"/>
          <a:lstStyle/>
          <a:p>
            <a:pPr algn="ctr" eaLnBrk="1" hangingPunct="1"/>
            <a:endParaRPr lang="en-US" sz="2400">
              <a:latin typeface="Tahoma" pitchFamily="34" charset="0"/>
            </a:endParaRPr>
          </a:p>
        </p:txBody>
      </p:sp>
      <p:sp>
        <p:nvSpPr>
          <p:cNvPr id="1787913" name="Oval 9"/>
          <p:cNvSpPr>
            <a:spLocks noChangeAspect="1" noChangeArrowheads="1"/>
          </p:cNvSpPr>
          <p:nvPr/>
        </p:nvSpPr>
        <p:spPr bwMode="auto">
          <a:xfrm rot="21600000">
            <a:off x="6664325" y="2682875"/>
            <a:ext cx="366713" cy="366713"/>
          </a:xfrm>
          <a:prstGeom prst="ellipse">
            <a:avLst/>
          </a:prstGeom>
          <a:solidFill>
            <a:srgbClr val="FF0000"/>
          </a:solidFill>
          <a:ln w="19050">
            <a:solidFill>
              <a:schemeClr val="tx1"/>
            </a:solidFill>
            <a:round/>
            <a:headEnd/>
            <a:tailEnd/>
          </a:ln>
          <a:effectLst/>
        </p:spPr>
        <p:txBody>
          <a:bodyPr wrap="none" anchor="ctr"/>
          <a:lstStyle/>
          <a:p>
            <a:pPr algn="ctr" eaLnBrk="1" hangingPunct="1"/>
            <a:endParaRPr lang="en-US" sz="2400">
              <a:latin typeface="Tahoma" pitchFamily="34" charset="0"/>
            </a:endParaRPr>
          </a:p>
        </p:txBody>
      </p:sp>
      <p:cxnSp>
        <p:nvCxnSpPr>
          <p:cNvPr id="1787914" name="AutoShape 10"/>
          <p:cNvCxnSpPr>
            <a:cxnSpLocks noChangeAspect="1" noChangeShapeType="1"/>
            <a:stCxn id="1787912" idx="6"/>
            <a:endCxn id="1787911" idx="2"/>
          </p:cNvCxnSpPr>
          <p:nvPr/>
        </p:nvCxnSpPr>
        <p:spPr bwMode="auto">
          <a:xfrm>
            <a:off x="6154738" y="2128838"/>
            <a:ext cx="493712" cy="6350"/>
          </a:xfrm>
          <a:prstGeom prst="straightConnector1">
            <a:avLst/>
          </a:prstGeom>
          <a:noFill/>
          <a:ln w="19050">
            <a:solidFill>
              <a:schemeClr val="tx1"/>
            </a:solidFill>
            <a:round/>
            <a:headEnd/>
            <a:tailEnd/>
          </a:ln>
          <a:effectLst/>
        </p:spPr>
      </p:cxnSp>
      <p:cxnSp>
        <p:nvCxnSpPr>
          <p:cNvPr id="1787915" name="AutoShape 11"/>
          <p:cNvCxnSpPr>
            <a:cxnSpLocks noChangeAspect="1" noChangeShapeType="1"/>
            <a:stCxn id="1787913" idx="0"/>
            <a:endCxn id="1787911" idx="4"/>
          </p:cNvCxnSpPr>
          <p:nvPr/>
        </p:nvCxnSpPr>
        <p:spPr bwMode="auto">
          <a:xfrm flipH="1" flipV="1">
            <a:off x="6842125" y="2327275"/>
            <a:ext cx="4763" cy="344488"/>
          </a:xfrm>
          <a:prstGeom prst="straightConnector1">
            <a:avLst/>
          </a:prstGeom>
          <a:noFill/>
          <a:ln w="19050">
            <a:solidFill>
              <a:schemeClr val="tx1"/>
            </a:solidFill>
            <a:round/>
            <a:headEnd/>
            <a:tailEnd/>
          </a:ln>
          <a:effectLst/>
        </p:spPr>
      </p:cxnSp>
      <p:sp>
        <p:nvSpPr>
          <p:cNvPr id="1787916" name="Oval 12"/>
          <p:cNvSpPr>
            <a:spLocks noChangeAspect="1" noChangeArrowheads="1"/>
          </p:cNvSpPr>
          <p:nvPr/>
        </p:nvSpPr>
        <p:spPr bwMode="auto">
          <a:xfrm rot="21600000">
            <a:off x="7569200" y="2681288"/>
            <a:ext cx="366713" cy="366712"/>
          </a:xfrm>
          <a:prstGeom prst="ellipse">
            <a:avLst/>
          </a:prstGeom>
          <a:solidFill>
            <a:srgbClr val="FF0000"/>
          </a:solidFill>
          <a:ln w="19050">
            <a:solidFill>
              <a:schemeClr val="tx1"/>
            </a:solidFill>
            <a:round/>
            <a:headEnd/>
            <a:tailEnd/>
          </a:ln>
          <a:effectLst/>
        </p:spPr>
        <p:txBody>
          <a:bodyPr wrap="none" anchor="ctr"/>
          <a:lstStyle/>
          <a:p>
            <a:pPr algn="ctr" eaLnBrk="1" hangingPunct="1"/>
            <a:endParaRPr lang="en-US" sz="2400">
              <a:latin typeface="Tahoma" pitchFamily="34" charset="0"/>
            </a:endParaRPr>
          </a:p>
        </p:txBody>
      </p:sp>
      <p:cxnSp>
        <p:nvCxnSpPr>
          <p:cNvPr id="1787917" name="AutoShape 13"/>
          <p:cNvCxnSpPr>
            <a:cxnSpLocks noChangeAspect="1" noChangeShapeType="1"/>
            <a:stCxn id="1787910" idx="2"/>
            <a:endCxn id="1787911" idx="6"/>
          </p:cNvCxnSpPr>
          <p:nvPr/>
        </p:nvCxnSpPr>
        <p:spPr bwMode="auto">
          <a:xfrm flipH="1">
            <a:off x="7034213" y="2133600"/>
            <a:ext cx="523875" cy="1588"/>
          </a:xfrm>
          <a:prstGeom prst="straightConnector1">
            <a:avLst/>
          </a:prstGeom>
          <a:noFill/>
          <a:ln w="19050">
            <a:solidFill>
              <a:schemeClr val="tx1"/>
            </a:solidFill>
            <a:round/>
            <a:headEnd/>
            <a:tailEnd/>
          </a:ln>
          <a:effectLst/>
        </p:spPr>
      </p:cxnSp>
      <p:cxnSp>
        <p:nvCxnSpPr>
          <p:cNvPr id="1787918" name="AutoShape 14"/>
          <p:cNvCxnSpPr>
            <a:cxnSpLocks noChangeAspect="1" noChangeShapeType="1"/>
            <a:stCxn id="1787913" idx="6"/>
            <a:endCxn id="1787916" idx="2"/>
          </p:cNvCxnSpPr>
          <p:nvPr/>
        </p:nvCxnSpPr>
        <p:spPr bwMode="auto">
          <a:xfrm flipV="1">
            <a:off x="7038975" y="2863850"/>
            <a:ext cx="519113" cy="1588"/>
          </a:xfrm>
          <a:prstGeom prst="straightConnector1">
            <a:avLst/>
          </a:prstGeom>
          <a:noFill/>
          <a:ln w="19050">
            <a:solidFill>
              <a:schemeClr val="tx1"/>
            </a:solidFill>
            <a:round/>
            <a:headEnd/>
            <a:tailEnd/>
          </a:ln>
          <a:effectLst/>
        </p:spPr>
      </p:cxnSp>
      <p:grpSp>
        <p:nvGrpSpPr>
          <p:cNvPr id="2" name="Group 15"/>
          <p:cNvGrpSpPr>
            <a:grpSpLocks/>
          </p:cNvGrpSpPr>
          <p:nvPr/>
        </p:nvGrpSpPr>
        <p:grpSpPr bwMode="auto">
          <a:xfrm>
            <a:off x="5029200" y="4368800"/>
            <a:ext cx="3657600" cy="1098550"/>
            <a:chOff x="3168" y="2752"/>
            <a:chExt cx="2304" cy="692"/>
          </a:xfrm>
          <a:solidFill>
            <a:srgbClr val="FF0000"/>
          </a:solidFill>
        </p:grpSpPr>
        <p:sp>
          <p:nvSpPr>
            <p:cNvPr id="1787920" name="Oval 16"/>
            <p:cNvSpPr>
              <a:spLocks noChangeAspect="1" noChangeArrowheads="1"/>
            </p:cNvSpPr>
            <p:nvPr/>
          </p:nvSpPr>
          <p:spPr bwMode="auto">
            <a:xfrm rot="21600000">
              <a:off x="3168" y="2982"/>
              <a:ext cx="231" cy="231"/>
            </a:xfrm>
            <a:prstGeom prst="ellipse">
              <a:avLst/>
            </a:prstGeom>
            <a:grpFill/>
            <a:ln w="19050">
              <a:solidFill>
                <a:schemeClr val="tx1"/>
              </a:solidFill>
              <a:round/>
              <a:headEnd/>
              <a:tailEnd/>
            </a:ln>
            <a:effectLst/>
          </p:spPr>
          <p:txBody>
            <a:bodyPr wrap="none" anchor="ctr"/>
            <a:lstStyle/>
            <a:p>
              <a:pPr algn="ctr" eaLnBrk="1" hangingPunct="1"/>
              <a:endParaRPr lang="en-US" sz="2400">
                <a:latin typeface="Tahoma" pitchFamily="34" charset="0"/>
              </a:endParaRPr>
            </a:p>
          </p:txBody>
        </p:sp>
        <p:grpSp>
          <p:nvGrpSpPr>
            <p:cNvPr id="3" name="Group 17"/>
            <p:cNvGrpSpPr>
              <a:grpSpLocks/>
            </p:cNvGrpSpPr>
            <p:nvPr/>
          </p:nvGrpSpPr>
          <p:grpSpPr bwMode="auto">
            <a:xfrm>
              <a:off x="3691" y="2752"/>
              <a:ext cx="685" cy="692"/>
              <a:chOff x="3722" y="2755"/>
              <a:chExt cx="685" cy="692"/>
            </a:xfrm>
            <a:grpFill/>
          </p:grpSpPr>
          <p:sp>
            <p:nvSpPr>
              <p:cNvPr id="1787922" name="Oval 18"/>
              <p:cNvSpPr>
                <a:spLocks noChangeAspect="1" noChangeArrowheads="1"/>
              </p:cNvSpPr>
              <p:nvPr/>
            </p:nvSpPr>
            <p:spPr bwMode="auto">
              <a:xfrm rot="21600000">
                <a:off x="4176" y="2755"/>
                <a:ext cx="231" cy="231"/>
              </a:xfrm>
              <a:prstGeom prst="ellipse">
                <a:avLst/>
              </a:prstGeom>
              <a:grpFill/>
              <a:ln w="19050">
                <a:solidFill>
                  <a:schemeClr val="tx1"/>
                </a:solidFill>
                <a:round/>
                <a:headEnd/>
                <a:tailEnd/>
              </a:ln>
              <a:effectLst/>
            </p:spPr>
            <p:txBody>
              <a:bodyPr wrap="none" anchor="ctr"/>
              <a:lstStyle/>
              <a:p>
                <a:pPr algn="ctr" eaLnBrk="1" hangingPunct="1"/>
                <a:endParaRPr lang="en-US" sz="2400">
                  <a:latin typeface="Tahoma" pitchFamily="34" charset="0"/>
                </a:endParaRPr>
              </a:p>
            </p:txBody>
          </p:sp>
          <p:sp>
            <p:nvSpPr>
              <p:cNvPr id="1787923" name="Oval 19"/>
              <p:cNvSpPr>
                <a:spLocks noChangeAspect="1" noChangeArrowheads="1"/>
              </p:cNvSpPr>
              <p:nvPr/>
            </p:nvSpPr>
            <p:spPr bwMode="auto">
              <a:xfrm rot="21600000">
                <a:off x="3722" y="2756"/>
                <a:ext cx="231" cy="231"/>
              </a:xfrm>
              <a:prstGeom prst="ellipse">
                <a:avLst/>
              </a:prstGeom>
              <a:grpFill/>
              <a:ln w="19050">
                <a:solidFill>
                  <a:schemeClr val="tx1"/>
                </a:solidFill>
                <a:round/>
                <a:headEnd/>
                <a:tailEnd/>
              </a:ln>
              <a:effectLst/>
            </p:spPr>
            <p:txBody>
              <a:bodyPr wrap="none" anchor="ctr"/>
              <a:lstStyle/>
              <a:p>
                <a:pPr algn="ctr" eaLnBrk="1" hangingPunct="1"/>
                <a:endParaRPr lang="en-US" sz="2400">
                  <a:latin typeface="Tahoma" pitchFamily="34" charset="0"/>
                </a:endParaRPr>
              </a:p>
            </p:txBody>
          </p:sp>
          <p:sp>
            <p:nvSpPr>
              <p:cNvPr id="1787924" name="Oval 20"/>
              <p:cNvSpPr>
                <a:spLocks noChangeAspect="1" noChangeArrowheads="1"/>
              </p:cNvSpPr>
              <p:nvPr/>
            </p:nvSpPr>
            <p:spPr bwMode="auto">
              <a:xfrm rot="21600000">
                <a:off x="3725" y="3216"/>
                <a:ext cx="231" cy="231"/>
              </a:xfrm>
              <a:prstGeom prst="ellipse">
                <a:avLst/>
              </a:prstGeom>
              <a:grpFill/>
              <a:ln w="19050">
                <a:solidFill>
                  <a:schemeClr val="tx1"/>
                </a:solidFill>
                <a:round/>
                <a:headEnd/>
                <a:tailEnd/>
              </a:ln>
              <a:effectLst/>
            </p:spPr>
            <p:txBody>
              <a:bodyPr wrap="none" anchor="ctr"/>
              <a:lstStyle/>
              <a:p>
                <a:pPr algn="ctr" eaLnBrk="1" hangingPunct="1"/>
                <a:endParaRPr lang="en-US" sz="2400">
                  <a:latin typeface="Tahoma" pitchFamily="34" charset="0"/>
                </a:endParaRPr>
              </a:p>
            </p:txBody>
          </p:sp>
          <p:cxnSp>
            <p:nvCxnSpPr>
              <p:cNvPr id="1787925" name="AutoShape 21"/>
              <p:cNvCxnSpPr>
                <a:cxnSpLocks noChangeAspect="1" noChangeShapeType="1"/>
                <a:stCxn id="1787924" idx="0"/>
                <a:endCxn id="1787923" idx="4"/>
              </p:cNvCxnSpPr>
              <p:nvPr/>
            </p:nvCxnSpPr>
            <p:spPr bwMode="auto">
              <a:xfrm flipH="1" flipV="1">
                <a:off x="3837" y="2992"/>
                <a:ext cx="3" cy="217"/>
              </a:xfrm>
              <a:prstGeom prst="straightConnector1">
                <a:avLst/>
              </a:prstGeom>
              <a:grpFill/>
              <a:ln w="19050">
                <a:solidFill>
                  <a:schemeClr val="tx1"/>
                </a:solidFill>
                <a:round/>
                <a:headEnd/>
                <a:tailEnd/>
              </a:ln>
              <a:effectLst/>
            </p:spPr>
          </p:cxnSp>
          <p:sp>
            <p:nvSpPr>
              <p:cNvPr id="1787926" name="Oval 22"/>
              <p:cNvSpPr>
                <a:spLocks noChangeAspect="1" noChangeArrowheads="1"/>
              </p:cNvSpPr>
              <p:nvPr/>
            </p:nvSpPr>
            <p:spPr bwMode="auto">
              <a:xfrm rot="21600000">
                <a:off x="4176" y="3215"/>
                <a:ext cx="231" cy="231"/>
              </a:xfrm>
              <a:prstGeom prst="ellipse">
                <a:avLst/>
              </a:prstGeom>
              <a:grpFill/>
              <a:ln w="19050">
                <a:solidFill>
                  <a:schemeClr val="tx1"/>
                </a:solidFill>
                <a:round/>
                <a:headEnd/>
                <a:tailEnd/>
              </a:ln>
              <a:effectLst/>
            </p:spPr>
            <p:txBody>
              <a:bodyPr wrap="none" anchor="ctr"/>
              <a:lstStyle/>
              <a:p>
                <a:pPr algn="ctr" eaLnBrk="1" hangingPunct="1"/>
                <a:endParaRPr lang="en-US" sz="2400">
                  <a:latin typeface="Tahoma" pitchFamily="34" charset="0"/>
                </a:endParaRPr>
              </a:p>
            </p:txBody>
          </p:sp>
          <p:cxnSp>
            <p:nvCxnSpPr>
              <p:cNvPr id="1787927" name="AutoShape 23"/>
              <p:cNvCxnSpPr>
                <a:cxnSpLocks noChangeAspect="1" noChangeShapeType="1"/>
                <a:stCxn id="1787922" idx="2"/>
                <a:endCxn id="1787923" idx="6"/>
              </p:cNvCxnSpPr>
              <p:nvPr/>
            </p:nvCxnSpPr>
            <p:spPr bwMode="auto">
              <a:xfrm flipH="1">
                <a:off x="3958" y="2870"/>
                <a:ext cx="211" cy="1"/>
              </a:xfrm>
              <a:prstGeom prst="straightConnector1">
                <a:avLst/>
              </a:prstGeom>
              <a:grpFill/>
              <a:ln w="19050">
                <a:solidFill>
                  <a:schemeClr val="tx1"/>
                </a:solidFill>
                <a:round/>
                <a:headEnd/>
                <a:tailEnd/>
              </a:ln>
              <a:effectLst/>
            </p:spPr>
          </p:cxnSp>
          <p:cxnSp>
            <p:nvCxnSpPr>
              <p:cNvPr id="1787928" name="AutoShape 24"/>
              <p:cNvCxnSpPr>
                <a:cxnSpLocks noChangeAspect="1" noChangeShapeType="1"/>
                <a:stCxn id="1787924" idx="6"/>
                <a:endCxn id="1787926" idx="2"/>
              </p:cNvCxnSpPr>
              <p:nvPr/>
            </p:nvCxnSpPr>
            <p:spPr bwMode="auto">
              <a:xfrm flipV="1">
                <a:off x="3961" y="3330"/>
                <a:ext cx="208" cy="1"/>
              </a:xfrm>
              <a:prstGeom prst="straightConnector1">
                <a:avLst/>
              </a:prstGeom>
              <a:grpFill/>
              <a:ln w="19050">
                <a:solidFill>
                  <a:schemeClr val="tx1"/>
                </a:solidFill>
                <a:round/>
                <a:headEnd/>
                <a:tailEnd/>
              </a:ln>
              <a:effectLst/>
            </p:spPr>
          </p:cxnSp>
        </p:grpSp>
        <p:grpSp>
          <p:nvGrpSpPr>
            <p:cNvPr id="4" name="Group 25"/>
            <p:cNvGrpSpPr>
              <a:grpSpLocks/>
            </p:cNvGrpSpPr>
            <p:nvPr/>
          </p:nvGrpSpPr>
          <p:grpSpPr bwMode="auto">
            <a:xfrm flipH="1">
              <a:off x="4668" y="2752"/>
              <a:ext cx="804" cy="692"/>
              <a:chOff x="4668" y="2755"/>
              <a:chExt cx="804" cy="692"/>
            </a:xfrm>
            <a:grpFill/>
          </p:grpSpPr>
          <p:sp>
            <p:nvSpPr>
              <p:cNvPr id="1787930" name="Oval 26"/>
              <p:cNvSpPr>
                <a:spLocks noChangeAspect="1" noChangeArrowheads="1"/>
              </p:cNvSpPr>
              <p:nvPr/>
            </p:nvSpPr>
            <p:spPr bwMode="auto">
              <a:xfrm rot="21600000">
                <a:off x="5241" y="2755"/>
                <a:ext cx="231" cy="231"/>
              </a:xfrm>
              <a:prstGeom prst="ellipse">
                <a:avLst/>
              </a:prstGeom>
              <a:grpFill/>
              <a:ln w="19050">
                <a:solidFill>
                  <a:schemeClr val="tx1"/>
                </a:solidFill>
                <a:round/>
                <a:headEnd/>
                <a:tailEnd/>
              </a:ln>
              <a:effectLst/>
            </p:spPr>
            <p:txBody>
              <a:bodyPr wrap="none" anchor="ctr"/>
              <a:lstStyle/>
              <a:p>
                <a:pPr algn="ctr" eaLnBrk="1" hangingPunct="1"/>
                <a:endParaRPr lang="en-US" sz="2400">
                  <a:latin typeface="Tahoma" pitchFamily="34" charset="0"/>
                </a:endParaRPr>
              </a:p>
            </p:txBody>
          </p:sp>
          <p:sp>
            <p:nvSpPr>
              <p:cNvPr id="1787931" name="Oval 27"/>
              <p:cNvSpPr>
                <a:spLocks noChangeAspect="1" noChangeArrowheads="1"/>
              </p:cNvSpPr>
              <p:nvPr/>
            </p:nvSpPr>
            <p:spPr bwMode="auto">
              <a:xfrm rot="21600000">
                <a:off x="4668" y="2756"/>
                <a:ext cx="231" cy="231"/>
              </a:xfrm>
              <a:prstGeom prst="ellipse">
                <a:avLst/>
              </a:prstGeom>
              <a:grpFill/>
              <a:ln w="19050">
                <a:solidFill>
                  <a:schemeClr val="tx1"/>
                </a:solidFill>
                <a:round/>
                <a:headEnd/>
                <a:tailEnd/>
              </a:ln>
              <a:effectLst/>
            </p:spPr>
            <p:txBody>
              <a:bodyPr wrap="none" anchor="ctr"/>
              <a:lstStyle/>
              <a:p>
                <a:pPr algn="ctr" eaLnBrk="1" hangingPunct="1"/>
                <a:endParaRPr lang="en-US" sz="2400">
                  <a:latin typeface="Tahoma" pitchFamily="34" charset="0"/>
                </a:endParaRPr>
              </a:p>
            </p:txBody>
          </p:sp>
          <p:sp>
            <p:nvSpPr>
              <p:cNvPr id="1787932" name="Oval 28"/>
              <p:cNvSpPr>
                <a:spLocks noChangeAspect="1" noChangeArrowheads="1"/>
              </p:cNvSpPr>
              <p:nvPr/>
            </p:nvSpPr>
            <p:spPr bwMode="auto">
              <a:xfrm rot="21600000">
                <a:off x="4671" y="3216"/>
                <a:ext cx="231" cy="231"/>
              </a:xfrm>
              <a:prstGeom prst="ellipse">
                <a:avLst/>
              </a:prstGeom>
              <a:grpFill/>
              <a:ln w="19050">
                <a:solidFill>
                  <a:schemeClr val="tx1"/>
                </a:solidFill>
                <a:round/>
                <a:headEnd/>
                <a:tailEnd/>
              </a:ln>
              <a:effectLst/>
            </p:spPr>
            <p:txBody>
              <a:bodyPr wrap="none" anchor="ctr"/>
              <a:lstStyle/>
              <a:p>
                <a:pPr algn="ctr" eaLnBrk="1" hangingPunct="1"/>
                <a:endParaRPr lang="en-US" sz="2400">
                  <a:latin typeface="Tahoma" pitchFamily="34" charset="0"/>
                </a:endParaRPr>
              </a:p>
            </p:txBody>
          </p:sp>
          <p:sp>
            <p:nvSpPr>
              <p:cNvPr id="1787933" name="Oval 29"/>
              <p:cNvSpPr>
                <a:spLocks noChangeAspect="1" noChangeArrowheads="1"/>
              </p:cNvSpPr>
              <p:nvPr/>
            </p:nvSpPr>
            <p:spPr bwMode="auto">
              <a:xfrm rot="21600000">
                <a:off x="4956" y="3024"/>
                <a:ext cx="231" cy="231"/>
              </a:xfrm>
              <a:prstGeom prst="ellipse">
                <a:avLst/>
              </a:prstGeom>
              <a:grpFill/>
              <a:ln w="19050">
                <a:solidFill>
                  <a:schemeClr val="tx1"/>
                </a:solidFill>
                <a:round/>
                <a:headEnd/>
                <a:tailEnd/>
              </a:ln>
              <a:effectLst/>
            </p:spPr>
            <p:txBody>
              <a:bodyPr wrap="none" anchor="ctr"/>
              <a:lstStyle/>
              <a:p>
                <a:pPr algn="ctr" eaLnBrk="1" hangingPunct="1"/>
                <a:endParaRPr lang="en-US" sz="2400">
                  <a:latin typeface="Tahoma" pitchFamily="34" charset="0"/>
                </a:endParaRPr>
              </a:p>
            </p:txBody>
          </p:sp>
          <p:cxnSp>
            <p:nvCxnSpPr>
              <p:cNvPr id="1787934" name="AutoShape 30"/>
              <p:cNvCxnSpPr>
                <a:cxnSpLocks noChangeAspect="1" noChangeShapeType="1"/>
                <a:stCxn id="1787933" idx="1"/>
                <a:endCxn id="1787931" idx="5"/>
              </p:cNvCxnSpPr>
              <p:nvPr/>
            </p:nvCxnSpPr>
            <p:spPr bwMode="auto">
              <a:xfrm flipH="1" flipV="1">
                <a:off x="4865" y="2959"/>
                <a:ext cx="124" cy="92"/>
              </a:xfrm>
              <a:prstGeom prst="straightConnector1">
                <a:avLst/>
              </a:prstGeom>
              <a:grpFill/>
              <a:ln w="19050">
                <a:solidFill>
                  <a:schemeClr val="tx1"/>
                </a:solidFill>
                <a:round/>
                <a:headEnd/>
                <a:tailEnd/>
              </a:ln>
              <a:effectLst/>
            </p:spPr>
          </p:cxnSp>
          <p:cxnSp>
            <p:nvCxnSpPr>
              <p:cNvPr id="1787935" name="AutoShape 31"/>
              <p:cNvCxnSpPr>
                <a:cxnSpLocks noChangeAspect="1" noChangeShapeType="1"/>
                <a:stCxn id="1787932" idx="0"/>
                <a:endCxn id="1787931" idx="4"/>
              </p:cNvCxnSpPr>
              <p:nvPr/>
            </p:nvCxnSpPr>
            <p:spPr bwMode="auto">
              <a:xfrm flipH="1" flipV="1">
                <a:off x="4783" y="2992"/>
                <a:ext cx="3" cy="217"/>
              </a:xfrm>
              <a:prstGeom prst="straightConnector1">
                <a:avLst/>
              </a:prstGeom>
              <a:grpFill/>
              <a:ln w="19050">
                <a:solidFill>
                  <a:schemeClr val="tx1"/>
                </a:solidFill>
                <a:round/>
                <a:headEnd/>
                <a:tailEnd/>
              </a:ln>
              <a:effectLst/>
            </p:spPr>
          </p:cxnSp>
          <p:cxnSp>
            <p:nvCxnSpPr>
              <p:cNvPr id="1787936" name="AutoShape 32"/>
              <p:cNvCxnSpPr>
                <a:cxnSpLocks noChangeAspect="1" noChangeShapeType="1"/>
                <a:stCxn id="1787930" idx="2"/>
                <a:endCxn id="1787931" idx="6"/>
              </p:cNvCxnSpPr>
              <p:nvPr/>
            </p:nvCxnSpPr>
            <p:spPr bwMode="auto">
              <a:xfrm flipH="1">
                <a:off x="4904" y="2870"/>
                <a:ext cx="330" cy="1"/>
              </a:xfrm>
              <a:prstGeom prst="straightConnector1">
                <a:avLst/>
              </a:prstGeom>
              <a:grpFill/>
              <a:ln w="19050">
                <a:solidFill>
                  <a:schemeClr val="tx1"/>
                </a:solidFill>
                <a:round/>
                <a:headEnd/>
                <a:tailEnd/>
              </a:ln>
              <a:effectLst/>
            </p:spPr>
          </p:cxnSp>
        </p:grpSp>
      </p:gr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Date Placeholder 3"/>
          <p:cNvSpPr>
            <a:spLocks noGrp="1"/>
          </p:cNvSpPr>
          <p:nvPr>
            <p:ph type="dt" sz="half" idx="10"/>
          </p:nvPr>
        </p:nvSpPr>
        <p:spPr/>
        <p:txBody>
          <a:bodyPr/>
          <a:lstStyle/>
          <a:p>
            <a:fld id="{253564E6-445A-4452-A07A-E23E2FCFBAE1}" type="datetime1">
              <a:rPr lang="en-US"/>
              <a:pPr/>
              <a:t>3/8/2018</a:t>
            </a:fld>
            <a:endParaRPr lang="en-US"/>
          </a:p>
        </p:txBody>
      </p:sp>
      <p:sp>
        <p:nvSpPr>
          <p:cNvPr id="33" name="Slide Number Placeholder 5"/>
          <p:cNvSpPr>
            <a:spLocks noGrp="1"/>
          </p:cNvSpPr>
          <p:nvPr>
            <p:ph type="sldNum" sz="quarter" idx="12"/>
          </p:nvPr>
        </p:nvSpPr>
        <p:spPr/>
        <p:txBody>
          <a:bodyPr/>
          <a:lstStyle/>
          <a:p>
            <a:fld id="{3C2FAEDD-4F40-4D0F-843A-8EFF881C862C}" type="slidenum">
              <a:rPr lang="en-US"/>
              <a:pPr/>
              <a:t>55</a:t>
            </a:fld>
            <a:endParaRPr lang="en-US"/>
          </a:p>
        </p:txBody>
      </p:sp>
      <p:sp>
        <p:nvSpPr>
          <p:cNvPr id="1789954" name="Rectangle 2"/>
          <p:cNvSpPr>
            <a:spLocks noGrp="1" noChangeArrowheads="1"/>
          </p:cNvSpPr>
          <p:nvPr>
            <p:ph type="title"/>
          </p:nvPr>
        </p:nvSpPr>
        <p:spPr/>
        <p:txBody>
          <a:bodyPr/>
          <a:lstStyle/>
          <a:p>
            <a:r>
              <a:rPr lang="en-US"/>
              <a:t>Spanning Trees and Forests</a:t>
            </a:r>
          </a:p>
        </p:txBody>
      </p:sp>
      <p:sp>
        <p:nvSpPr>
          <p:cNvPr id="1789955" name="Rectangle 3"/>
          <p:cNvSpPr>
            <a:spLocks noGrp="1" noChangeArrowheads="1"/>
          </p:cNvSpPr>
          <p:nvPr>
            <p:ph type="body" idx="1"/>
          </p:nvPr>
        </p:nvSpPr>
        <p:spPr>
          <a:xfrm>
            <a:off x="877888" y="1143794"/>
            <a:ext cx="4314826" cy="4244975"/>
          </a:xfrm>
        </p:spPr>
        <p:txBody>
          <a:bodyPr/>
          <a:lstStyle/>
          <a:p>
            <a:pPr>
              <a:lnSpc>
                <a:spcPct val="80000"/>
              </a:lnSpc>
            </a:pPr>
            <a:r>
              <a:rPr lang="en-US" sz="2600" dirty="0">
                <a:effectLst/>
              </a:rPr>
              <a:t>A </a:t>
            </a:r>
            <a:r>
              <a:rPr lang="en-US" sz="2600" dirty="0">
                <a:solidFill>
                  <a:srgbClr val="FFFF00"/>
                </a:solidFill>
                <a:effectLst/>
              </a:rPr>
              <a:t>spanning tree</a:t>
            </a:r>
            <a:r>
              <a:rPr lang="en-US" sz="2600" dirty="0">
                <a:effectLst/>
              </a:rPr>
              <a:t> of a connected graph is a spanning subgraph that is a tree</a:t>
            </a:r>
          </a:p>
          <a:p>
            <a:pPr>
              <a:lnSpc>
                <a:spcPct val="80000"/>
              </a:lnSpc>
            </a:pPr>
            <a:r>
              <a:rPr lang="en-US" sz="2600" dirty="0">
                <a:effectLst/>
              </a:rPr>
              <a:t>A spanning tree is not unique unless the graph is a tree</a:t>
            </a:r>
          </a:p>
          <a:p>
            <a:pPr>
              <a:lnSpc>
                <a:spcPct val="80000"/>
              </a:lnSpc>
            </a:pPr>
            <a:r>
              <a:rPr lang="en-US" sz="2600" dirty="0">
                <a:effectLst/>
              </a:rPr>
              <a:t>Spanning trees have applications to the design of communication networks</a:t>
            </a:r>
          </a:p>
          <a:p>
            <a:pPr>
              <a:lnSpc>
                <a:spcPct val="80000"/>
              </a:lnSpc>
            </a:pPr>
            <a:r>
              <a:rPr lang="en-US" sz="2600" dirty="0">
                <a:effectLst/>
              </a:rPr>
              <a:t>A </a:t>
            </a:r>
            <a:r>
              <a:rPr lang="en-US" sz="2600" dirty="0">
                <a:solidFill>
                  <a:srgbClr val="FFFF00"/>
                </a:solidFill>
                <a:effectLst/>
              </a:rPr>
              <a:t>spanning forest</a:t>
            </a:r>
            <a:r>
              <a:rPr lang="en-US" sz="2600" dirty="0">
                <a:effectLst/>
              </a:rPr>
              <a:t> of a graph is a spanning subgraph that is a forest</a:t>
            </a:r>
          </a:p>
        </p:txBody>
      </p:sp>
      <p:sp>
        <p:nvSpPr>
          <p:cNvPr id="1789956" name="Text Box 4"/>
          <p:cNvSpPr txBox="1">
            <a:spLocks noChangeArrowheads="1"/>
          </p:cNvSpPr>
          <p:nvPr/>
        </p:nvSpPr>
        <p:spPr bwMode="auto">
          <a:xfrm>
            <a:off x="4992688" y="3395663"/>
            <a:ext cx="2857500" cy="396875"/>
          </a:xfrm>
          <a:prstGeom prst="rect">
            <a:avLst/>
          </a:prstGeom>
          <a:noFill/>
          <a:ln w="19050">
            <a:noFill/>
            <a:miter lim="800000"/>
            <a:headEnd/>
            <a:tailEnd/>
          </a:ln>
          <a:effectLst/>
        </p:spPr>
        <p:txBody>
          <a:bodyPr>
            <a:spAutoFit/>
          </a:bodyPr>
          <a:lstStyle/>
          <a:p>
            <a:pPr algn="ctr" eaLnBrk="1" hangingPunct="1"/>
            <a:r>
              <a:rPr lang="en-US" sz="2000" dirty="0">
                <a:solidFill>
                  <a:srgbClr val="FFFF00"/>
                </a:solidFill>
                <a:latin typeface="Tahoma" pitchFamily="34" charset="0"/>
              </a:rPr>
              <a:t>Graph</a:t>
            </a:r>
          </a:p>
        </p:txBody>
      </p:sp>
      <p:sp>
        <p:nvSpPr>
          <p:cNvPr id="1789957" name="Text Box 5"/>
          <p:cNvSpPr txBox="1">
            <a:spLocks noChangeArrowheads="1"/>
          </p:cNvSpPr>
          <p:nvPr/>
        </p:nvSpPr>
        <p:spPr bwMode="auto">
          <a:xfrm>
            <a:off x="4575969" y="5996455"/>
            <a:ext cx="3644900" cy="396875"/>
          </a:xfrm>
          <a:prstGeom prst="rect">
            <a:avLst/>
          </a:prstGeom>
          <a:noFill/>
          <a:ln w="19050">
            <a:noFill/>
            <a:miter lim="800000"/>
            <a:headEnd/>
            <a:tailEnd/>
          </a:ln>
          <a:effectLst/>
        </p:spPr>
        <p:txBody>
          <a:bodyPr>
            <a:spAutoFit/>
          </a:bodyPr>
          <a:lstStyle/>
          <a:p>
            <a:pPr algn="ctr" eaLnBrk="1" hangingPunct="1"/>
            <a:r>
              <a:rPr lang="en-US" sz="2000" dirty="0">
                <a:solidFill>
                  <a:srgbClr val="FFFF00"/>
                </a:solidFill>
                <a:latin typeface="Tahoma" pitchFamily="34" charset="0"/>
              </a:rPr>
              <a:t>Spanning tree</a:t>
            </a:r>
          </a:p>
        </p:txBody>
      </p:sp>
      <p:sp>
        <p:nvSpPr>
          <p:cNvPr id="1789958" name="Oval 6"/>
          <p:cNvSpPr>
            <a:spLocks noChangeAspect="1" noChangeArrowheads="1"/>
          </p:cNvSpPr>
          <p:nvPr/>
        </p:nvSpPr>
        <p:spPr bwMode="auto">
          <a:xfrm rot="21600000">
            <a:off x="6788150" y="2189163"/>
            <a:ext cx="366713" cy="366712"/>
          </a:xfrm>
          <a:prstGeom prst="ellipse">
            <a:avLst/>
          </a:prstGeom>
          <a:solidFill>
            <a:srgbClr val="FF0000"/>
          </a:solidFill>
          <a:ln w="19050">
            <a:solidFill>
              <a:schemeClr val="tx1"/>
            </a:solidFill>
            <a:round/>
            <a:headEnd/>
            <a:tailEnd/>
          </a:ln>
          <a:effectLst/>
        </p:spPr>
        <p:txBody>
          <a:bodyPr wrap="none" anchor="ctr"/>
          <a:lstStyle/>
          <a:p>
            <a:pPr algn="ctr" eaLnBrk="1" hangingPunct="1"/>
            <a:endParaRPr lang="en-US" sz="2400">
              <a:latin typeface="Tahoma" pitchFamily="34" charset="0"/>
            </a:endParaRPr>
          </a:p>
        </p:txBody>
      </p:sp>
      <p:sp>
        <p:nvSpPr>
          <p:cNvPr id="1789959" name="Oval 7"/>
          <p:cNvSpPr>
            <a:spLocks noChangeAspect="1" noChangeArrowheads="1"/>
          </p:cNvSpPr>
          <p:nvPr/>
        </p:nvSpPr>
        <p:spPr bwMode="auto">
          <a:xfrm rot="21600000">
            <a:off x="5324475" y="2189163"/>
            <a:ext cx="366713" cy="366712"/>
          </a:xfrm>
          <a:prstGeom prst="ellipse">
            <a:avLst/>
          </a:prstGeom>
          <a:solidFill>
            <a:srgbClr val="FF0000"/>
          </a:solidFill>
          <a:ln w="19050">
            <a:solidFill>
              <a:schemeClr val="tx1"/>
            </a:solidFill>
            <a:round/>
            <a:headEnd/>
            <a:tailEnd/>
          </a:ln>
          <a:effectLst/>
        </p:spPr>
        <p:txBody>
          <a:bodyPr wrap="none" anchor="ctr"/>
          <a:lstStyle/>
          <a:p>
            <a:pPr algn="ctr" eaLnBrk="1" hangingPunct="1"/>
            <a:endParaRPr lang="en-US" sz="2400">
              <a:latin typeface="Tahoma" pitchFamily="34" charset="0"/>
            </a:endParaRPr>
          </a:p>
        </p:txBody>
      </p:sp>
      <p:sp>
        <p:nvSpPr>
          <p:cNvPr id="1789960" name="Oval 8"/>
          <p:cNvSpPr>
            <a:spLocks noChangeAspect="1" noChangeArrowheads="1"/>
          </p:cNvSpPr>
          <p:nvPr/>
        </p:nvSpPr>
        <p:spPr bwMode="auto">
          <a:xfrm rot="21600000">
            <a:off x="6056313" y="1457325"/>
            <a:ext cx="366712" cy="366713"/>
          </a:xfrm>
          <a:prstGeom prst="ellipse">
            <a:avLst/>
          </a:prstGeom>
          <a:solidFill>
            <a:srgbClr val="FF0000"/>
          </a:solidFill>
          <a:ln w="19050">
            <a:solidFill>
              <a:schemeClr val="tx1"/>
            </a:solidFill>
            <a:round/>
            <a:headEnd/>
            <a:tailEnd/>
          </a:ln>
          <a:effectLst/>
        </p:spPr>
        <p:txBody>
          <a:bodyPr wrap="none" anchor="ctr"/>
          <a:lstStyle/>
          <a:p>
            <a:pPr algn="ctr" eaLnBrk="1" hangingPunct="1"/>
            <a:endParaRPr lang="en-US" sz="2400">
              <a:latin typeface="Tahoma" pitchFamily="34" charset="0"/>
            </a:endParaRPr>
          </a:p>
        </p:txBody>
      </p:sp>
      <p:sp>
        <p:nvSpPr>
          <p:cNvPr id="1789961" name="Oval 9"/>
          <p:cNvSpPr>
            <a:spLocks noChangeAspect="1" noChangeArrowheads="1"/>
          </p:cNvSpPr>
          <p:nvPr/>
        </p:nvSpPr>
        <p:spPr bwMode="auto">
          <a:xfrm rot="21600000">
            <a:off x="6056313" y="2921000"/>
            <a:ext cx="366712" cy="366713"/>
          </a:xfrm>
          <a:prstGeom prst="ellipse">
            <a:avLst/>
          </a:prstGeom>
          <a:solidFill>
            <a:srgbClr val="FF0000"/>
          </a:solidFill>
          <a:ln w="19050">
            <a:solidFill>
              <a:schemeClr val="tx1"/>
            </a:solidFill>
            <a:round/>
            <a:headEnd/>
            <a:tailEnd/>
          </a:ln>
          <a:effectLst/>
        </p:spPr>
        <p:txBody>
          <a:bodyPr wrap="none" anchor="ctr"/>
          <a:lstStyle/>
          <a:p>
            <a:pPr algn="ctr" eaLnBrk="1" hangingPunct="1"/>
            <a:endParaRPr lang="en-US" sz="2400">
              <a:latin typeface="Tahoma" pitchFamily="34" charset="0"/>
            </a:endParaRPr>
          </a:p>
        </p:txBody>
      </p:sp>
      <p:cxnSp>
        <p:nvCxnSpPr>
          <p:cNvPr id="1789962" name="AutoShape 10"/>
          <p:cNvCxnSpPr>
            <a:cxnSpLocks noChangeAspect="1" noChangeShapeType="1"/>
            <a:stCxn id="1789960" idx="3"/>
            <a:endCxn id="1789959" idx="7"/>
          </p:cNvCxnSpPr>
          <p:nvPr/>
        </p:nvCxnSpPr>
        <p:spPr bwMode="auto">
          <a:xfrm flipH="1">
            <a:off x="5635625" y="1776413"/>
            <a:ext cx="474663" cy="458787"/>
          </a:xfrm>
          <a:prstGeom prst="straightConnector1">
            <a:avLst/>
          </a:prstGeom>
          <a:noFill/>
          <a:ln w="19050">
            <a:solidFill>
              <a:schemeClr val="tx1"/>
            </a:solidFill>
            <a:round/>
            <a:headEnd/>
            <a:tailEnd/>
          </a:ln>
          <a:effectLst/>
        </p:spPr>
      </p:cxnSp>
      <p:cxnSp>
        <p:nvCxnSpPr>
          <p:cNvPr id="1789963" name="AutoShape 11"/>
          <p:cNvCxnSpPr>
            <a:cxnSpLocks noChangeAspect="1" noChangeShapeType="1"/>
            <a:stCxn id="1789961" idx="1"/>
            <a:endCxn id="1789959" idx="5"/>
          </p:cNvCxnSpPr>
          <p:nvPr/>
        </p:nvCxnSpPr>
        <p:spPr bwMode="auto">
          <a:xfrm flipH="1" flipV="1">
            <a:off x="5635625" y="2508250"/>
            <a:ext cx="474663" cy="458788"/>
          </a:xfrm>
          <a:prstGeom prst="straightConnector1">
            <a:avLst/>
          </a:prstGeom>
          <a:noFill/>
          <a:ln w="19050">
            <a:solidFill>
              <a:schemeClr val="tx1"/>
            </a:solidFill>
            <a:round/>
            <a:headEnd/>
            <a:tailEnd/>
          </a:ln>
          <a:effectLst/>
        </p:spPr>
      </p:cxnSp>
      <p:cxnSp>
        <p:nvCxnSpPr>
          <p:cNvPr id="1789964" name="AutoShape 12"/>
          <p:cNvCxnSpPr>
            <a:cxnSpLocks noChangeAspect="1" noChangeShapeType="1"/>
            <a:stCxn id="1789961" idx="7"/>
            <a:endCxn id="1789958" idx="3"/>
          </p:cNvCxnSpPr>
          <p:nvPr/>
        </p:nvCxnSpPr>
        <p:spPr bwMode="auto">
          <a:xfrm flipV="1">
            <a:off x="6367463" y="2508250"/>
            <a:ext cx="474662" cy="458788"/>
          </a:xfrm>
          <a:prstGeom prst="straightConnector1">
            <a:avLst/>
          </a:prstGeom>
          <a:noFill/>
          <a:ln w="19050">
            <a:solidFill>
              <a:schemeClr val="tx1"/>
            </a:solidFill>
            <a:round/>
            <a:headEnd/>
            <a:tailEnd/>
          </a:ln>
          <a:effectLst/>
        </p:spPr>
      </p:cxnSp>
      <p:cxnSp>
        <p:nvCxnSpPr>
          <p:cNvPr id="1789965" name="AutoShape 13"/>
          <p:cNvCxnSpPr>
            <a:cxnSpLocks noChangeAspect="1" noChangeShapeType="1"/>
            <a:stCxn id="1789960" idx="5"/>
            <a:endCxn id="1789958" idx="1"/>
          </p:cNvCxnSpPr>
          <p:nvPr/>
        </p:nvCxnSpPr>
        <p:spPr bwMode="auto">
          <a:xfrm>
            <a:off x="6367463" y="1776413"/>
            <a:ext cx="474662" cy="458787"/>
          </a:xfrm>
          <a:prstGeom prst="straightConnector1">
            <a:avLst/>
          </a:prstGeom>
          <a:noFill/>
          <a:ln w="19050">
            <a:solidFill>
              <a:schemeClr val="tx1"/>
            </a:solidFill>
            <a:round/>
            <a:headEnd/>
            <a:tailEnd/>
          </a:ln>
          <a:effectLst/>
        </p:spPr>
      </p:cxnSp>
      <p:cxnSp>
        <p:nvCxnSpPr>
          <p:cNvPr id="1789966" name="AutoShape 14"/>
          <p:cNvCxnSpPr>
            <a:cxnSpLocks noChangeAspect="1" noChangeShapeType="1"/>
            <a:stCxn id="1789960" idx="4"/>
            <a:endCxn id="1789961" idx="0"/>
          </p:cNvCxnSpPr>
          <p:nvPr/>
        </p:nvCxnSpPr>
        <p:spPr bwMode="auto">
          <a:xfrm>
            <a:off x="6237288" y="1830388"/>
            <a:ext cx="0" cy="1082675"/>
          </a:xfrm>
          <a:prstGeom prst="straightConnector1">
            <a:avLst/>
          </a:prstGeom>
          <a:noFill/>
          <a:ln w="19050">
            <a:solidFill>
              <a:schemeClr val="tx1"/>
            </a:solidFill>
            <a:round/>
            <a:headEnd/>
            <a:tailEnd/>
          </a:ln>
          <a:effectLst/>
        </p:spPr>
      </p:cxnSp>
      <p:sp>
        <p:nvSpPr>
          <p:cNvPr id="1789967" name="Oval 15"/>
          <p:cNvSpPr>
            <a:spLocks noChangeAspect="1" noChangeArrowheads="1"/>
          </p:cNvSpPr>
          <p:nvPr/>
        </p:nvSpPr>
        <p:spPr bwMode="auto">
          <a:xfrm rot="21600000">
            <a:off x="8039100" y="2189163"/>
            <a:ext cx="366713" cy="366712"/>
          </a:xfrm>
          <a:prstGeom prst="ellipse">
            <a:avLst/>
          </a:prstGeom>
          <a:solidFill>
            <a:srgbClr val="FF0000"/>
          </a:solidFill>
          <a:ln w="19050">
            <a:solidFill>
              <a:schemeClr val="tx1"/>
            </a:solidFill>
            <a:round/>
            <a:headEnd/>
            <a:tailEnd/>
          </a:ln>
          <a:effectLst/>
        </p:spPr>
        <p:txBody>
          <a:bodyPr wrap="none" anchor="ctr"/>
          <a:lstStyle/>
          <a:p>
            <a:pPr algn="ctr" eaLnBrk="1" hangingPunct="1"/>
            <a:endParaRPr lang="en-US" sz="2400">
              <a:latin typeface="Tahoma" pitchFamily="34" charset="0"/>
            </a:endParaRPr>
          </a:p>
        </p:txBody>
      </p:sp>
      <p:cxnSp>
        <p:nvCxnSpPr>
          <p:cNvPr id="1789968" name="AutoShape 16"/>
          <p:cNvCxnSpPr>
            <a:cxnSpLocks noChangeAspect="1" noChangeShapeType="1"/>
            <a:stCxn id="1789958" idx="6"/>
            <a:endCxn id="1789967" idx="2"/>
          </p:cNvCxnSpPr>
          <p:nvPr/>
        </p:nvCxnSpPr>
        <p:spPr bwMode="auto">
          <a:xfrm>
            <a:off x="7161213" y="2371725"/>
            <a:ext cx="869950" cy="0"/>
          </a:xfrm>
          <a:prstGeom prst="straightConnector1">
            <a:avLst/>
          </a:prstGeom>
          <a:noFill/>
          <a:ln w="19050">
            <a:solidFill>
              <a:schemeClr val="tx1"/>
            </a:solidFill>
            <a:round/>
            <a:headEnd/>
            <a:tailEnd/>
          </a:ln>
          <a:effectLst/>
        </p:spPr>
      </p:cxnSp>
      <p:cxnSp>
        <p:nvCxnSpPr>
          <p:cNvPr id="1789969" name="AutoShape 17"/>
          <p:cNvCxnSpPr>
            <a:cxnSpLocks noChangeAspect="1" noChangeShapeType="1"/>
            <a:stCxn id="1789961" idx="6"/>
            <a:endCxn id="1789967" idx="3"/>
          </p:cNvCxnSpPr>
          <p:nvPr/>
        </p:nvCxnSpPr>
        <p:spPr bwMode="auto">
          <a:xfrm flipV="1">
            <a:off x="6430963" y="2511425"/>
            <a:ext cx="1660525" cy="592138"/>
          </a:xfrm>
          <a:prstGeom prst="straightConnector1">
            <a:avLst/>
          </a:prstGeom>
          <a:noFill/>
          <a:ln w="19050">
            <a:solidFill>
              <a:schemeClr val="tx1"/>
            </a:solidFill>
            <a:round/>
            <a:headEnd/>
            <a:tailEnd/>
          </a:ln>
          <a:effectLst/>
        </p:spPr>
      </p:cxnSp>
      <p:cxnSp>
        <p:nvCxnSpPr>
          <p:cNvPr id="1789970" name="AutoShape 18"/>
          <p:cNvCxnSpPr>
            <a:cxnSpLocks noChangeAspect="1" noChangeShapeType="1"/>
            <a:stCxn id="1789967" idx="1"/>
            <a:endCxn id="1789960" idx="6"/>
          </p:cNvCxnSpPr>
          <p:nvPr/>
        </p:nvCxnSpPr>
        <p:spPr bwMode="auto">
          <a:xfrm flipH="1" flipV="1">
            <a:off x="6430963" y="1639888"/>
            <a:ext cx="1660525" cy="592137"/>
          </a:xfrm>
          <a:prstGeom prst="straightConnector1">
            <a:avLst/>
          </a:prstGeom>
          <a:noFill/>
          <a:ln w="19050">
            <a:solidFill>
              <a:schemeClr val="tx1"/>
            </a:solidFill>
            <a:round/>
            <a:headEnd/>
            <a:tailEnd/>
          </a:ln>
          <a:effectLst/>
        </p:spPr>
      </p:cxnSp>
      <p:sp>
        <p:nvSpPr>
          <p:cNvPr id="1789971" name="Oval 19"/>
          <p:cNvSpPr>
            <a:spLocks noChangeAspect="1" noChangeArrowheads="1"/>
          </p:cNvSpPr>
          <p:nvPr/>
        </p:nvSpPr>
        <p:spPr bwMode="auto">
          <a:xfrm rot="21600000">
            <a:off x="6786563" y="4770438"/>
            <a:ext cx="366712" cy="366712"/>
          </a:xfrm>
          <a:prstGeom prst="ellipse">
            <a:avLst/>
          </a:prstGeom>
          <a:solidFill>
            <a:schemeClr val="folHlink"/>
          </a:solidFill>
          <a:ln w="19050">
            <a:solidFill>
              <a:schemeClr val="tx2"/>
            </a:solidFill>
            <a:round/>
            <a:headEnd/>
            <a:tailEnd/>
          </a:ln>
          <a:effectLst/>
        </p:spPr>
        <p:txBody>
          <a:bodyPr wrap="none" anchor="ctr"/>
          <a:lstStyle/>
          <a:p>
            <a:pPr algn="ctr" eaLnBrk="1" hangingPunct="1"/>
            <a:endParaRPr lang="en-US" sz="2400">
              <a:latin typeface="Tahoma" pitchFamily="34" charset="0"/>
            </a:endParaRPr>
          </a:p>
        </p:txBody>
      </p:sp>
      <p:sp>
        <p:nvSpPr>
          <p:cNvPr id="1789972" name="Oval 20"/>
          <p:cNvSpPr>
            <a:spLocks noChangeAspect="1" noChangeArrowheads="1"/>
          </p:cNvSpPr>
          <p:nvPr/>
        </p:nvSpPr>
        <p:spPr bwMode="auto">
          <a:xfrm rot="21600000">
            <a:off x="5322888" y="4770438"/>
            <a:ext cx="366712" cy="366712"/>
          </a:xfrm>
          <a:prstGeom prst="ellipse">
            <a:avLst/>
          </a:prstGeom>
          <a:solidFill>
            <a:schemeClr val="folHlink"/>
          </a:solidFill>
          <a:ln w="19050">
            <a:solidFill>
              <a:schemeClr val="tx2"/>
            </a:solidFill>
            <a:round/>
            <a:headEnd/>
            <a:tailEnd/>
          </a:ln>
          <a:effectLst/>
        </p:spPr>
        <p:txBody>
          <a:bodyPr wrap="none" anchor="ctr"/>
          <a:lstStyle/>
          <a:p>
            <a:pPr algn="ctr" eaLnBrk="1" hangingPunct="1"/>
            <a:endParaRPr lang="en-US" sz="2400">
              <a:latin typeface="Tahoma" pitchFamily="34" charset="0"/>
            </a:endParaRPr>
          </a:p>
        </p:txBody>
      </p:sp>
      <p:sp>
        <p:nvSpPr>
          <p:cNvPr id="1789973" name="Oval 21"/>
          <p:cNvSpPr>
            <a:spLocks noChangeAspect="1" noChangeArrowheads="1"/>
          </p:cNvSpPr>
          <p:nvPr/>
        </p:nvSpPr>
        <p:spPr bwMode="auto">
          <a:xfrm rot="21600000">
            <a:off x="6054725" y="4038600"/>
            <a:ext cx="366713" cy="366713"/>
          </a:xfrm>
          <a:prstGeom prst="ellipse">
            <a:avLst/>
          </a:prstGeom>
          <a:solidFill>
            <a:schemeClr val="folHlink"/>
          </a:solidFill>
          <a:ln w="19050">
            <a:solidFill>
              <a:schemeClr val="tx2"/>
            </a:solidFill>
            <a:round/>
            <a:headEnd/>
            <a:tailEnd/>
          </a:ln>
          <a:effectLst/>
        </p:spPr>
        <p:txBody>
          <a:bodyPr wrap="none" anchor="ctr"/>
          <a:lstStyle/>
          <a:p>
            <a:pPr algn="ctr" eaLnBrk="1" hangingPunct="1"/>
            <a:endParaRPr lang="en-US" sz="2400">
              <a:latin typeface="Tahoma" pitchFamily="34" charset="0"/>
            </a:endParaRPr>
          </a:p>
        </p:txBody>
      </p:sp>
      <p:sp>
        <p:nvSpPr>
          <p:cNvPr id="1789974" name="Oval 22"/>
          <p:cNvSpPr>
            <a:spLocks noChangeAspect="1" noChangeArrowheads="1"/>
          </p:cNvSpPr>
          <p:nvPr/>
        </p:nvSpPr>
        <p:spPr bwMode="auto">
          <a:xfrm rot="21600000">
            <a:off x="6054725" y="5502275"/>
            <a:ext cx="366713" cy="366713"/>
          </a:xfrm>
          <a:prstGeom prst="ellipse">
            <a:avLst/>
          </a:prstGeom>
          <a:solidFill>
            <a:schemeClr val="folHlink"/>
          </a:solidFill>
          <a:ln w="19050">
            <a:solidFill>
              <a:schemeClr val="tx2"/>
            </a:solidFill>
            <a:round/>
            <a:headEnd/>
            <a:tailEnd/>
          </a:ln>
          <a:effectLst/>
        </p:spPr>
        <p:txBody>
          <a:bodyPr wrap="none" anchor="ctr"/>
          <a:lstStyle/>
          <a:p>
            <a:pPr algn="ctr" eaLnBrk="1" hangingPunct="1"/>
            <a:endParaRPr lang="en-US" sz="2400">
              <a:latin typeface="Tahoma" pitchFamily="34" charset="0"/>
            </a:endParaRPr>
          </a:p>
        </p:txBody>
      </p:sp>
      <p:cxnSp>
        <p:nvCxnSpPr>
          <p:cNvPr id="1789975" name="AutoShape 23"/>
          <p:cNvCxnSpPr>
            <a:cxnSpLocks noChangeAspect="1" noChangeShapeType="1"/>
            <a:stCxn id="1789973" idx="3"/>
            <a:endCxn id="1789972" idx="7"/>
          </p:cNvCxnSpPr>
          <p:nvPr/>
        </p:nvCxnSpPr>
        <p:spPr bwMode="auto">
          <a:xfrm flipH="1">
            <a:off x="5634038" y="4357688"/>
            <a:ext cx="474662" cy="458787"/>
          </a:xfrm>
          <a:prstGeom prst="straightConnector1">
            <a:avLst/>
          </a:prstGeom>
          <a:noFill/>
          <a:ln w="19050">
            <a:solidFill>
              <a:schemeClr val="tx2"/>
            </a:solidFill>
            <a:round/>
            <a:headEnd/>
            <a:tailEnd/>
          </a:ln>
          <a:effectLst/>
        </p:spPr>
      </p:cxnSp>
      <p:cxnSp>
        <p:nvCxnSpPr>
          <p:cNvPr id="1789976" name="AutoShape 24"/>
          <p:cNvCxnSpPr>
            <a:cxnSpLocks noChangeAspect="1" noChangeShapeType="1"/>
            <a:stCxn id="1789974" idx="1"/>
            <a:endCxn id="1789972" idx="5"/>
          </p:cNvCxnSpPr>
          <p:nvPr/>
        </p:nvCxnSpPr>
        <p:spPr bwMode="auto">
          <a:xfrm flipH="1" flipV="1">
            <a:off x="5634038" y="5089525"/>
            <a:ext cx="474662" cy="458788"/>
          </a:xfrm>
          <a:prstGeom prst="straightConnector1">
            <a:avLst/>
          </a:prstGeom>
          <a:noFill/>
          <a:ln w="19050">
            <a:solidFill>
              <a:schemeClr val="tx1"/>
            </a:solidFill>
            <a:prstDash val="dash"/>
            <a:round/>
            <a:headEnd/>
            <a:tailEnd/>
          </a:ln>
          <a:effectLst/>
        </p:spPr>
      </p:cxnSp>
      <p:cxnSp>
        <p:nvCxnSpPr>
          <p:cNvPr id="1789977" name="AutoShape 25"/>
          <p:cNvCxnSpPr>
            <a:cxnSpLocks noChangeAspect="1" noChangeShapeType="1"/>
            <a:stCxn id="1789974" idx="7"/>
            <a:endCxn id="1789971" idx="3"/>
          </p:cNvCxnSpPr>
          <p:nvPr/>
        </p:nvCxnSpPr>
        <p:spPr bwMode="auto">
          <a:xfrm flipV="1">
            <a:off x="6365875" y="5089525"/>
            <a:ext cx="474663" cy="458788"/>
          </a:xfrm>
          <a:prstGeom prst="straightConnector1">
            <a:avLst/>
          </a:prstGeom>
          <a:noFill/>
          <a:ln w="19050">
            <a:solidFill>
              <a:schemeClr val="tx2"/>
            </a:solidFill>
            <a:round/>
            <a:headEnd/>
            <a:tailEnd/>
          </a:ln>
          <a:effectLst/>
        </p:spPr>
      </p:cxnSp>
      <p:cxnSp>
        <p:nvCxnSpPr>
          <p:cNvPr id="1789978" name="AutoShape 26"/>
          <p:cNvCxnSpPr>
            <a:cxnSpLocks noChangeAspect="1" noChangeShapeType="1"/>
            <a:stCxn id="1789973" idx="5"/>
            <a:endCxn id="1789971" idx="1"/>
          </p:cNvCxnSpPr>
          <p:nvPr/>
        </p:nvCxnSpPr>
        <p:spPr bwMode="auto">
          <a:xfrm>
            <a:off x="6365875" y="4357688"/>
            <a:ext cx="474663" cy="458787"/>
          </a:xfrm>
          <a:prstGeom prst="straightConnector1">
            <a:avLst/>
          </a:prstGeom>
          <a:noFill/>
          <a:ln w="19050">
            <a:solidFill>
              <a:schemeClr val="tx2"/>
            </a:solidFill>
            <a:round/>
            <a:headEnd/>
            <a:tailEnd/>
          </a:ln>
          <a:effectLst/>
        </p:spPr>
      </p:cxnSp>
      <p:cxnSp>
        <p:nvCxnSpPr>
          <p:cNvPr id="1789979" name="AutoShape 27"/>
          <p:cNvCxnSpPr>
            <a:cxnSpLocks noChangeAspect="1" noChangeShapeType="1"/>
            <a:stCxn id="1789973" idx="4"/>
            <a:endCxn id="1789974" idx="0"/>
          </p:cNvCxnSpPr>
          <p:nvPr/>
        </p:nvCxnSpPr>
        <p:spPr bwMode="auto">
          <a:xfrm>
            <a:off x="6235700" y="4411663"/>
            <a:ext cx="0" cy="1082675"/>
          </a:xfrm>
          <a:prstGeom prst="straightConnector1">
            <a:avLst/>
          </a:prstGeom>
          <a:noFill/>
          <a:ln w="19050">
            <a:solidFill>
              <a:schemeClr val="tx1"/>
            </a:solidFill>
            <a:prstDash val="dash"/>
            <a:round/>
            <a:headEnd/>
            <a:tailEnd/>
          </a:ln>
          <a:effectLst/>
        </p:spPr>
      </p:cxnSp>
      <p:sp>
        <p:nvSpPr>
          <p:cNvPr id="1789980" name="Oval 28"/>
          <p:cNvSpPr>
            <a:spLocks noChangeAspect="1" noChangeArrowheads="1"/>
          </p:cNvSpPr>
          <p:nvPr/>
        </p:nvSpPr>
        <p:spPr bwMode="auto">
          <a:xfrm rot="21600000">
            <a:off x="8037513" y="4770438"/>
            <a:ext cx="366712" cy="366712"/>
          </a:xfrm>
          <a:prstGeom prst="ellipse">
            <a:avLst/>
          </a:prstGeom>
          <a:solidFill>
            <a:schemeClr val="folHlink"/>
          </a:solidFill>
          <a:ln w="19050">
            <a:solidFill>
              <a:schemeClr val="tx2"/>
            </a:solidFill>
            <a:round/>
            <a:headEnd/>
            <a:tailEnd/>
          </a:ln>
          <a:effectLst/>
        </p:spPr>
        <p:txBody>
          <a:bodyPr wrap="none" anchor="ctr"/>
          <a:lstStyle/>
          <a:p>
            <a:pPr algn="ctr" eaLnBrk="1" hangingPunct="1"/>
            <a:endParaRPr lang="en-US" sz="2400">
              <a:latin typeface="Tahoma" pitchFamily="34" charset="0"/>
            </a:endParaRPr>
          </a:p>
        </p:txBody>
      </p:sp>
      <p:cxnSp>
        <p:nvCxnSpPr>
          <p:cNvPr id="1789981" name="AutoShape 29"/>
          <p:cNvCxnSpPr>
            <a:cxnSpLocks noChangeAspect="1" noChangeShapeType="1"/>
            <a:stCxn id="1789971" idx="6"/>
            <a:endCxn id="1789980" idx="2"/>
          </p:cNvCxnSpPr>
          <p:nvPr/>
        </p:nvCxnSpPr>
        <p:spPr bwMode="auto">
          <a:xfrm>
            <a:off x="7159625" y="4953000"/>
            <a:ext cx="869950" cy="0"/>
          </a:xfrm>
          <a:prstGeom prst="straightConnector1">
            <a:avLst/>
          </a:prstGeom>
          <a:noFill/>
          <a:ln w="19050">
            <a:solidFill>
              <a:schemeClr val="tx2"/>
            </a:solidFill>
            <a:round/>
            <a:headEnd/>
            <a:tailEnd/>
          </a:ln>
          <a:effectLst/>
        </p:spPr>
      </p:cxnSp>
      <p:cxnSp>
        <p:nvCxnSpPr>
          <p:cNvPr id="1789982" name="AutoShape 30"/>
          <p:cNvCxnSpPr>
            <a:cxnSpLocks noChangeAspect="1" noChangeShapeType="1"/>
            <a:stCxn id="1789974" idx="6"/>
            <a:endCxn id="1789980" idx="3"/>
          </p:cNvCxnSpPr>
          <p:nvPr/>
        </p:nvCxnSpPr>
        <p:spPr bwMode="auto">
          <a:xfrm flipV="1">
            <a:off x="6429375" y="5092700"/>
            <a:ext cx="1660525" cy="592138"/>
          </a:xfrm>
          <a:prstGeom prst="straightConnector1">
            <a:avLst/>
          </a:prstGeom>
          <a:noFill/>
          <a:ln w="19050">
            <a:solidFill>
              <a:schemeClr val="tx1"/>
            </a:solidFill>
            <a:prstDash val="dash"/>
            <a:round/>
            <a:headEnd/>
            <a:tailEnd/>
          </a:ln>
          <a:effectLst/>
        </p:spPr>
      </p:cxnSp>
      <p:cxnSp>
        <p:nvCxnSpPr>
          <p:cNvPr id="1789983" name="AutoShape 31"/>
          <p:cNvCxnSpPr>
            <a:cxnSpLocks noChangeAspect="1" noChangeShapeType="1"/>
            <a:stCxn id="1789980" idx="1"/>
            <a:endCxn id="1789973" idx="6"/>
          </p:cNvCxnSpPr>
          <p:nvPr/>
        </p:nvCxnSpPr>
        <p:spPr bwMode="auto">
          <a:xfrm flipH="1" flipV="1">
            <a:off x="6429375" y="4221163"/>
            <a:ext cx="1660525" cy="592137"/>
          </a:xfrm>
          <a:prstGeom prst="straightConnector1">
            <a:avLst/>
          </a:prstGeom>
          <a:noFill/>
          <a:ln w="19050">
            <a:solidFill>
              <a:schemeClr val="tx1"/>
            </a:solidFill>
            <a:prstDash val="dash"/>
            <a:round/>
            <a:headEnd/>
            <a:tailEnd/>
          </a:ln>
          <a:effectLst/>
        </p:spPr>
      </p:cxn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Number Placeholder 4"/>
          <p:cNvSpPr>
            <a:spLocks noGrp="1"/>
          </p:cNvSpPr>
          <p:nvPr>
            <p:ph type="sldNum" sz="quarter" idx="11"/>
          </p:nvPr>
        </p:nvSpPr>
        <p:spPr>
          <a:noFill/>
        </p:spPr>
        <p:txBody>
          <a:bodyPr/>
          <a:lstStyle/>
          <a:p>
            <a:fld id="{BD699726-B0B9-4846-942F-ACA4557CC716}" type="slidenum">
              <a:rPr lang="en-US" smtClean="0"/>
              <a:pPr/>
              <a:t>56</a:t>
            </a:fld>
            <a:endParaRPr lang="en-US"/>
          </a:p>
        </p:txBody>
      </p:sp>
      <p:sp>
        <p:nvSpPr>
          <p:cNvPr id="47107" name="Rectangle 2"/>
          <p:cNvSpPr>
            <a:spLocks noGrp="1" noChangeArrowheads="1"/>
          </p:cNvSpPr>
          <p:nvPr>
            <p:ph type="title"/>
          </p:nvPr>
        </p:nvSpPr>
        <p:spPr>
          <a:xfrm>
            <a:off x="457200" y="381000"/>
            <a:ext cx="7772400" cy="609600"/>
          </a:xfrm>
        </p:spPr>
        <p:txBody>
          <a:bodyPr/>
          <a:lstStyle/>
          <a:p>
            <a:r>
              <a:rPr lang="en-US" dirty="0"/>
              <a:t>Depth-First Search (DFS) </a:t>
            </a:r>
          </a:p>
        </p:txBody>
      </p:sp>
      <p:sp>
        <p:nvSpPr>
          <p:cNvPr id="54276" name="Rectangle 3"/>
          <p:cNvSpPr>
            <a:spLocks noGrp="1" noChangeArrowheads="1"/>
          </p:cNvSpPr>
          <p:nvPr>
            <p:ph type="body" idx="1"/>
          </p:nvPr>
        </p:nvSpPr>
        <p:spPr>
          <a:xfrm>
            <a:off x="152400" y="1524000"/>
            <a:ext cx="8763000" cy="4800600"/>
          </a:xfrm>
        </p:spPr>
        <p:txBody>
          <a:bodyPr/>
          <a:lstStyle/>
          <a:p>
            <a:pPr>
              <a:defRPr/>
            </a:pPr>
            <a:r>
              <a:rPr lang="en-US" dirty="0"/>
              <a:t>A </a:t>
            </a:r>
            <a:r>
              <a:rPr lang="en-US" dirty="0">
                <a:solidFill>
                  <a:srgbClr val="FFFF00"/>
                </a:solidFill>
                <a:effectLst/>
              </a:rPr>
              <a:t>DFS</a:t>
            </a:r>
            <a:r>
              <a:rPr lang="en-US" dirty="0">
                <a:effectLst/>
              </a:rPr>
              <a:t> traversal of a graph G </a:t>
            </a:r>
          </a:p>
          <a:p>
            <a:pPr lvl="1">
              <a:defRPr/>
            </a:pPr>
            <a:r>
              <a:rPr lang="en-US" dirty="0">
                <a:effectLst/>
              </a:rPr>
              <a:t>Visits all the vertices G</a:t>
            </a:r>
          </a:p>
          <a:p>
            <a:pPr lvl="1">
              <a:defRPr/>
            </a:pPr>
            <a:r>
              <a:rPr lang="en-US" dirty="0">
                <a:effectLst/>
              </a:rPr>
              <a:t>Determines whether G is connected </a:t>
            </a:r>
          </a:p>
        </p:txBody>
      </p:sp>
      <p:sp>
        <p:nvSpPr>
          <p:cNvPr id="47109" name="Rectangle 4"/>
          <p:cNvSpPr>
            <a:spLocks noChangeArrowheads="1"/>
          </p:cNvSpPr>
          <p:nvPr/>
        </p:nvSpPr>
        <p:spPr bwMode="auto">
          <a:xfrm>
            <a:off x="0" y="2133600"/>
            <a:ext cx="9144000" cy="0"/>
          </a:xfrm>
          <a:prstGeom prst="rect">
            <a:avLst/>
          </a:prstGeom>
          <a:noFill/>
          <a:ln w="12700">
            <a:noFill/>
            <a:miter lim="800000"/>
            <a:headEnd type="none" w="sm" len="sm"/>
            <a:tailEnd type="none" w="sm" len="sm"/>
          </a:ln>
        </p:spPr>
        <p:txBody>
          <a:bodyPr wrap="none" anchor="ctr">
            <a:spAutoFit/>
          </a:bodyPr>
          <a:lstStyle/>
          <a:p>
            <a:endParaRPr lang="en-US"/>
          </a:p>
        </p:txBody>
      </p:sp>
      <p:pic>
        <p:nvPicPr>
          <p:cNvPr id="32769" name="Picture 1" descr="C:\Users\Jerry\Desktop\index.jpg"/>
          <p:cNvPicPr>
            <a:picLocks noChangeAspect="1" noChangeArrowheads="1"/>
          </p:cNvPicPr>
          <p:nvPr/>
        </p:nvPicPr>
        <p:blipFill>
          <a:blip r:embed="rId2" cstate="print"/>
          <a:srcRect/>
          <a:stretch>
            <a:fillRect/>
          </a:stretch>
        </p:blipFill>
        <p:spPr bwMode="auto">
          <a:xfrm>
            <a:off x="2171700" y="3567840"/>
            <a:ext cx="4800600" cy="3075118"/>
          </a:xfrm>
          <a:prstGeom prst="rect">
            <a:avLst/>
          </a:prstGeom>
          <a:noFill/>
        </p:spPr>
      </p:pic>
    </p:spTree>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Number Placeholder 4"/>
          <p:cNvSpPr>
            <a:spLocks noGrp="1"/>
          </p:cNvSpPr>
          <p:nvPr>
            <p:ph type="sldNum" sz="quarter" idx="11"/>
          </p:nvPr>
        </p:nvSpPr>
        <p:spPr>
          <a:noFill/>
        </p:spPr>
        <p:txBody>
          <a:bodyPr/>
          <a:lstStyle/>
          <a:p>
            <a:fld id="{BD699726-B0B9-4846-942F-ACA4557CC716}" type="slidenum">
              <a:rPr lang="en-US" smtClean="0"/>
              <a:pPr/>
              <a:t>57</a:t>
            </a:fld>
            <a:endParaRPr lang="en-US"/>
          </a:p>
        </p:txBody>
      </p:sp>
      <p:sp>
        <p:nvSpPr>
          <p:cNvPr id="47107" name="Rectangle 2"/>
          <p:cNvSpPr>
            <a:spLocks noGrp="1" noChangeArrowheads="1"/>
          </p:cNvSpPr>
          <p:nvPr>
            <p:ph type="title"/>
          </p:nvPr>
        </p:nvSpPr>
        <p:spPr>
          <a:xfrm>
            <a:off x="457200" y="381000"/>
            <a:ext cx="7772400" cy="609600"/>
          </a:xfrm>
        </p:spPr>
        <p:txBody>
          <a:bodyPr/>
          <a:lstStyle/>
          <a:p>
            <a:r>
              <a:rPr lang="en-US" dirty="0"/>
              <a:t>Depth-First Search (DFS) </a:t>
            </a:r>
          </a:p>
        </p:txBody>
      </p:sp>
      <p:sp>
        <p:nvSpPr>
          <p:cNvPr id="54276" name="Rectangle 3"/>
          <p:cNvSpPr>
            <a:spLocks noGrp="1" noChangeArrowheads="1"/>
          </p:cNvSpPr>
          <p:nvPr>
            <p:ph type="body" idx="1"/>
          </p:nvPr>
        </p:nvSpPr>
        <p:spPr>
          <a:xfrm>
            <a:off x="152400" y="1524000"/>
            <a:ext cx="8763000" cy="4800600"/>
          </a:xfrm>
        </p:spPr>
        <p:txBody>
          <a:bodyPr/>
          <a:lstStyle/>
          <a:p>
            <a:pPr>
              <a:defRPr/>
            </a:pPr>
            <a:r>
              <a:rPr lang="en-US" dirty="0">
                <a:effectLst/>
              </a:rPr>
              <a:t>The DFS of a graph first visits a vertex then </a:t>
            </a:r>
            <a:r>
              <a:rPr lang="en-US" u="sng" dirty="0">
                <a:solidFill>
                  <a:srgbClr val="FFFF00"/>
                </a:solidFill>
                <a:effectLst/>
              </a:rPr>
              <a:t>recursively</a:t>
            </a:r>
            <a:r>
              <a:rPr lang="en-US" dirty="0">
                <a:effectLst/>
              </a:rPr>
              <a:t> visits all the vertices adjacent to that vertex</a:t>
            </a:r>
          </a:p>
          <a:p>
            <a:pPr marL="400050" lvl="1" indent="0">
              <a:spcBef>
                <a:spcPct val="0"/>
              </a:spcBef>
              <a:defRPr/>
            </a:pPr>
            <a:r>
              <a:rPr lang="en-US" dirty="0">
                <a:effectLst/>
              </a:rPr>
              <a:t>Graph may contains cycles that lead to an infinite recursion</a:t>
            </a:r>
          </a:p>
          <a:p>
            <a:pPr marL="400050" lvl="1" indent="0">
              <a:spcBef>
                <a:spcPct val="0"/>
              </a:spcBef>
              <a:defRPr/>
            </a:pPr>
            <a:r>
              <a:rPr lang="en-US" dirty="0">
                <a:effectLst/>
              </a:rPr>
              <a:t>One needs to keep track of the vertices that have been visited</a:t>
            </a:r>
          </a:p>
        </p:txBody>
      </p:sp>
      <p:sp>
        <p:nvSpPr>
          <p:cNvPr id="47109" name="Rectangle 4"/>
          <p:cNvSpPr>
            <a:spLocks noChangeArrowheads="1"/>
          </p:cNvSpPr>
          <p:nvPr/>
        </p:nvSpPr>
        <p:spPr bwMode="auto">
          <a:xfrm>
            <a:off x="0" y="2133600"/>
            <a:ext cx="9144000" cy="0"/>
          </a:xfrm>
          <a:prstGeom prst="rect">
            <a:avLst/>
          </a:prstGeom>
          <a:noFill/>
          <a:ln w="12700">
            <a:noFill/>
            <a:miter lim="800000"/>
            <a:headEnd type="none" w="sm" len="sm"/>
            <a:tailEnd type="none" w="sm" len="sm"/>
          </a:ln>
        </p:spPr>
        <p:txBody>
          <a:bodyPr wrap="none" anchor="ctr">
            <a:spAutoFit/>
          </a:bodyPr>
          <a:lstStyle/>
          <a:p>
            <a:endParaRPr lang="en-US"/>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02867" y="4552950"/>
            <a:ext cx="2381250" cy="1924050"/>
          </a:xfrm>
          <a:prstGeom prst="rect">
            <a:avLst/>
          </a:prstGeom>
        </p:spPr>
      </p:pic>
    </p:spTree>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en-US" dirty="0"/>
              <a:t>Depth-First Search Algorithm  </a:t>
            </a:r>
          </a:p>
        </p:txBody>
      </p:sp>
      <p:sp>
        <p:nvSpPr>
          <p:cNvPr id="55299" name="Content Placeholder 5"/>
          <p:cNvSpPr>
            <a:spLocks noGrp="1"/>
          </p:cNvSpPr>
          <p:nvPr>
            <p:ph idx="1"/>
          </p:nvPr>
        </p:nvSpPr>
        <p:spPr>
          <a:xfrm>
            <a:off x="685800" y="1676400"/>
            <a:ext cx="7772400" cy="1238250"/>
          </a:xfrm>
        </p:spPr>
        <p:txBody>
          <a:bodyPr/>
          <a:lstStyle/>
          <a:p>
            <a:pPr>
              <a:defRPr/>
            </a:pPr>
            <a:r>
              <a:rPr lang="en-US" dirty="0">
                <a:effectLst/>
              </a:rPr>
              <a:t>The search starts from some vertex </a:t>
            </a:r>
            <a:r>
              <a:rPr lang="en-US" b="1" dirty="0">
                <a:solidFill>
                  <a:srgbClr val="FFFF00"/>
                </a:solidFill>
                <a:effectLst/>
              </a:rPr>
              <a:t>v </a:t>
            </a:r>
            <a:r>
              <a:rPr lang="en-US" dirty="0"/>
              <a:t>and explores as far as possible along each branch before backtracking</a:t>
            </a:r>
            <a:endParaRPr lang="en-US" b="1" dirty="0">
              <a:solidFill>
                <a:srgbClr val="FFFF00"/>
              </a:solidFill>
              <a:effectLst/>
            </a:endParaRPr>
          </a:p>
          <a:p>
            <a:pPr lvl="1">
              <a:defRPr/>
            </a:pPr>
            <a:r>
              <a:rPr lang="en-US" dirty="0">
                <a:effectLst/>
              </a:rPr>
              <a:t>After visiting </a:t>
            </a:r>
            <a:r>
              <a:rPr lang="en-US" dirty="0">
                <a:solidFill>
                  <a:srgbClr val="FFFF00"/>
                </a:solidFill>
                <a:effectLst/>
              </a:rPr>
              <a:t>v</a:t>
            </a:r>
            <a:r>
              <a:rPr lang="en-US" dirty="0">
                <a:effectLst/>
              </a:rPr>
              <a:t>, the next vertex to be visited is the first unvisited neighbor of </a:t>
            </a:r>
            <a:r>
              <a:rPr lang="en-US" b="1" dirty="0">
                <a:solidFill>
                  <a:srgbClr val="FFFF00"/>
                </a:solidFill>
                <a:effectLst/>
              </a:rPr>
              <a:t>v</a:t>
            </a:r>
          </a:p>
          <a:p>
            <a:pPr lvl="1">
              <a:defRPr/>
            </a:pPr>
            <a:r>
              <a:rPr lang="en-US" dirty="0">
                <a:effectLst/>
              </a:rPr>
              <a:t>If v has no unvisited neighbor, backtrack to the vertex from which we reached </a:t>
            </a:r>
            <a:r>
              <a:rPr lang="en-US" b="1" dirty="0">
                <a:solidFill>
                  <a:srgbClr val="FFFF00"/>
                </a:solidFill>
                <a:effectLst/>
              </a:rPr>
              <a:t>v</a:t>
            </a:r>
          </a:p>
          <a:p>
            <a:pPr>
              <a:defRPr/>
            </a:pPr>
            <a:endParaRPr lang="en-US" dirty="0">
              <a:effectLst/>
            </a:endParaRPr>
          </a:p>
        </p:txBody>
      </p:sp>
      <p:sp>
        <p:nvSpPr>
          <p:cNvPr id="48132" name="Slide Number Placeholder 4"/>
          <p:cNvSpPr>
            <a:spLocks noGrp="1"/>
          </p:cNvSpPr>
          <p:nvPr>
            <p:ph type="sldNum" sz="quarter" idx="11"/>
          </p:nvPr>
        </p:nvSpPr>
        <p:spPr>
          <a:noFill/>
        </p:spPr>
        <p:txBody>
          <a:bodyPr/>
          <a:lstStyle/>
          <a:p>
            <a:fld id="{C1E4EFDB-A76F-4EDA-A323-21BFDBDB27C0}" type="slidenum">
              <a:rPr lang="en-US" smtClean="0"/>
              <a:pPr/>
              <a:t>58</a:t>
            </a:fld>
            <a:endParaRPr lang="en-US"/>
          </a:p>
        </p:txBody>
      </p:sp>
      <p:sp>
        <p:nvSpPr>
          <p:cNvPr id="48133" name="Rectangle 4"/>
          <p:cNvSpPr>
            <a:spLocks noChangeArrowheads="1"/>
          </p:cNvSpPr>
          <p:nvPr/>
        </p:nvSpPr>
        <p:spPr bwMode="auto">
          <a:xfrm>
            <a:off x="0" y="2133600"/>
            <a:ext cx="9144000" cy="0"/>
          </a:xfrm>
          <a:prstGeom prst="rect">
            <a:avLst/>
          </a:prstGeom>
          <a:noFill/>
          <a:ln w="12700">
            <a:noFill/>
            <a:miter lim="800000"/>
            <a:headEnd type="none" w="sm" len="sm"/>
            <a:tailEnd type="none" w="sm" len="sm"/>
          </a:ln>
        </p:spPr>
        <p:txBody>
          <a:bodyPr wrap="none" anchor="ctr">
            <a:spAutoFit/>
          </a:bodyPr>
          <a:lstStyle/>
          <a:p>
            <a:endParaRPr lang="en-US"/>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9800" y="5105400"/>
            <a:ext cx="2857500" cy="1600200"/>
          </a:xfrm>
          <a:prstGeom prst="rect">
            <a:avLst/>
          </a:prstGeom>
        </p:spPr>
      </p:pic>
    </p:spTree>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r>
              <a:rPr lang="en-US" sz="4000"/>
              <a:t>Depth-First Search Example</a:t>
            </a:r>
            <a:endParaRPr lang="en-US"/>
          </a:p>
        </p:txBody>
      </p:sp>
      <p:sp>
        <p:nvSpPr>
          <p:cNvPr id="6149" name="Content Placeholder 14"/>
          <p:cNvSpPr>
            <a:spLocks noGrp="1"/>
          </p:cNvSpPr>
          <p:nvPr>
            <p:ph idx="1"/>
          </p:nvPr>
        </p:nvSpPr>
        <p:spPr>
          <a:xfrm>
            <a:off x="685800" y="4419600"/>
            <a:ext cx="7162800" cy="1352550"/>
          </a:xfrm>
        </p:spPr>
        <p:txBody>
          <a:bodyPr/>
          <a:lstStyle/>
          <a:p>
            <a:pPr>
              <a:defRPr/>
            </a:pPr>
            <a:r>
              <a:rPr lang="en-US" dirty="0">
                <a:effectLst/>
              </a:rPr>
              <a:t>First visit </a:t>
            </a:r>
            <a:r>
              <a:rPr lang="en-US" b="1" dirty="0">
                <a:solidFill>
                  <a:srgbClr val="FFFF00"/>
                </a:solidFill>
                <a:effectLst/>
              </a:rPr>
              <a:t>0</a:t>
            </a:r>
            <a:r>
              <a:rPr lang="en-US" dirty="0">
                <a:effectLst/>
              </a:rPr>
              <a:t>, then visit its neighbor </a:t>
            </a:r>
            <a:r>
              <a:rPr lang="en-US" b="1" dirty="0">
                <a:solidFill>
                  <a:srgbClr val="FFFF00"/>
                </a:solidFill>
                <a:effectLst/>
              </a:rPr>
              <a:t>1</a:t>
            </a:r>
          </a:p>
        </p:txBody>
      </p:sp>
      <p:sp>
        <p:nvSpPr>
          <p:cNvPr id="50180" name="Slide Number Placeholder 4"/>
          <p:cNvSpPr>
            <a:spLocks noGrp="1"/>
          </p:cNvSpPr>
          <p:nvPr>
            <p:ph type="sldNum" sz="quarter" idx="11"/>
          </p:nvPr>
        </p:nvSpPr>
        <p:spPr>
          <a:noFill/>
        </p:spPr>
        <p:txBody>
          <a:bodyPr/>
          <a:lstStyle/>
          <a:p>
            <a:fld id="{7743064A-AE22-4983-8362-65BEADC7999D}" type="slidenum">
              <a:rPr lang="en-US" smtClean="0"/>
              <a:pPr/>
              <a:t>59</a:t>
            </a:fld>
            <a:endParaRPr lang="en-US"/>
          </a:p>
        </p:txBody>
      </p:sp>
      <p:sp>
        <p:nvSpPr>
          <p:cNvPr id="50181" name="Rectangle 6"/>
          <p:cNvSpPr>
            <a:spLocks noChangeArrowheads="1"/>
          </p:cNvSpPr>
          <p:nvPr/>
        </p:nvSpPr>
        <p:spPr bwMode="auto">
          <a:xfrm>
            <a:off x="0" y="2640013"/>
            <a:ext cx="9144000" cy="0"/>
          </a:xfrm>
          <a:prstGeom prst="rect">
            <a:avLst/>
          </a:prstGeom>
          <a:noFill/>
          <a:ln w="12700">
            <a:noFill/>
            <a:miter lim="800000"/>
            <a:headEnd type="none" w="sm" len="sm"/>
            <a:tailEnd type="none" w="sm" len="sm"/>
          </a:ln>
        </p:spPr>
        <p:txBody>
          <a:bodyPr wrap="none" anchor="ctr">
            <a:spAutoFit/>
          </a:bodyPr>
          <a:lstStyle/>
          <a:p>
            <a:endParaRPr lang="en-US"/>
          </a:p>
        </p:txBody>
      </p:sp>
      <p:graphicFrame>
        <p:nvGraphicFramePr>
          <p:cNvPr id="50182" name="Object 5" descr="Recycled paper"/>
          <p:cNvGraphicFramePr>
            <a:graphicFrameLocks noChangeAspect="1"/>
          </p:cNvGraphicFramePr>
          <p:nvPr>
            <p:extLst>
              <p:ext uri="{D42A27DB-BD31-4B8C-83A1-F6EECF244321}">
                <p14:modId xmlns:p14="http://schemas.microsoft.com/office/powerpoint/2010/main" val="1713846447"/>
              </p:ext>
            </p:extLst>
          </p:nvPr>
        </p:nvGraphicFramePr>
        <p:xfrm>
          <a:off x="1828800" y="1681163"/>
          <a:ext cx="2438400" cy="2157412"/>
        </p:xfrm>
        <a:graphic>
          <a:graphicData uri="http://schemas.openxmlformats.org/presentationml/2006/ole">
            <mc:AlternateContent xmlns:mc="http://schemas.openxmlformats.org/markup-compatibility/2006">
              <mc:Choice xmlns:v="urn:schemas-microsoft-com:vml" Requires="v">
                <p:oleObj spid="_x0000_s2144" name="Picture" r:id="rId3" imgW="2148840" imgH="1903476" progId="Word.Picture.8">
                  <p:embed/>
                </p:oleObj>
              </mc:Choice>
              <mc:Fallback>
                <p:oleObj name="Picture" r:id="rId3" imgW="2148840" imgH="1903476" progId="Word.Picture.8">
                  <p:embed/>
                  <p:pic>
                    <p:nvPicPr>
                      <p:cNvPr id="0" name="Picture 10" descr="Recycled pape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8800" y="1681163"/>
                        <a:ext cx="2438400" cy="2157412"/>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pic>
                </p:oleObj>
              </mc:Fallback>
            </mc:AlternateContent>
          </a:graphicData>
        </a:graphic>
      </p:graphicFrame>
      <p:sp>
        <p:nvSpPr>
          <p:cNvPr id="50183" name="Rectangle 8"/>
          <p:cNvSpPr>
            <a:spLocks noChangeArrowheads="1"/>
          </p:cNvSpPr>
          <p:nvPr/>
        </p:nvSpPr>
        <p:spPr bwMode="auto">
          <a:xfrm>
            <a:off x="0" y="2633663"/>
            <a:ext cx="9144000" cy="0"/>
          </a:xfrm>
          <a:prstGeom prst="rect">
            <a:avLst/>
          </a:prstGeom>
          <a:noFill/>
          <a:ln w="12700">
            <a:noFill/>
            <a:miter lim="800000"/>
            <a:headEnd type="none" w="sm" len="sm"/>
            <a:tailEnd type="none" w="sm" len="sm"/>
          </a:ln>
        </p:spPr>
        <p:txBody>
          <a:bodyPr wrap="none" anchor="ctr">
            <a:spAutoFit/>
          </a:bodyPr>
          <a:lstStyle/>
          <a:p>
            <a:endParaRPr lang="en-US"/>
          </a:p>
        </p:txBody>
      </p:sp>
      <p:graphicFrame>
        <p:nvGraphicFramePr>
          <p:cNvPr id="50184" name="Object 7" descr="Recycled paper"/>
          <p:cNvGraphicFramePr>
            <a:graphicFrameLocks noChangeAspect="1"/>
          </p:cNvGraphicFramePr>
          <p:nvPr>
            <p:extLst>
              <p:ext uri="{D42A27DB-BD31-4B8C-83A1-F6EECF244321}">
                <p14:modId xmlns:p14="http://schemas.microsoft.com/office/powerpoint/2010/main" val="3047241547"/>
              </p:ext>
            </p:extLst>
          </p:nvPr>
        </p:nvGraphicFramePr>
        <p:xfrm>
          <a:off x="4724400" y="1681163"/>
          <a:ext cx="2438400" cy="2205037"/>
        </p:xfrm>
        <a:graphic>
          <a:graphicData uri="http://schemas.openxmlformats.org/presentationml/2006/ole">
            <mc:AlternateContent xmlns:mc="http://schemas.openxmlformats.org/markup-compatibility/2006">
              <mc:Choice xmlns:v="urn:schemas-microsoft-com:vml" Requires="v">
                <p:oleObj spid="_x0000_s2145" name="Picture" r:id="rId5" imgW="2122932" imgH="1915668" progId="Word.Picture.8">
                  <p:embed/>
                </p:oleObj>
              </mc:Choice>
              <mc:Fallback>
                <p:oleObj name="Picture" r:id="rId5" imgW="2122932" imgH="1915668" progId="Word.Picture.8">
                  <p:embed/>
                  <p:pic>
                    <p:nvPicPr>
                      <p:cNvPr id="0" name="Picture 11" descr="Recycled pape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24400" y="1681163"/>
                        <a:ext cx="2438400" cy="2205037"/>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pic>
                </p:oleObj>
              </mc:Fallback>
            </mc:AlternateContent>
          </a:graphicData>
        </a:graphic>
      </p:graphicFrame>
      <p:sp>
        <p:nvSpPr>
          <p:cNvPr id="50185" name="Rectangle 10"/>
          <p:cNvSpPr>
            <a:spLocks noChangeArrowheads="1"/>
          </p:cNvSpPr>
          <p:nvPr/>
        </p:nvSpPr>
        <p:spPr bwMode="auto">
          <a:xfrm>
            <a:off x="0" y="2644775"/>
            <a:ext cx="9144000" cy="0"/>
          </a:xfrm>
          <a:prstGeom prst="rect">
            <a:avLst/>
          </a:prstGeom>
          <a:noFill/>
          <a:ln w="12700">
            <a:noFill/>
            <a:miter lim="800000"/>
            <a:headEnd type="none" w="sm" len="sm"/>
            <a:tailEnd type="none" w="sm" len="sm"/>
          </a:ln>
        </p:spPr>
        <p:txBody>
          <a:bodyPr wrap="none" anchor="ctr">
            <a:spAutoFit/>
          </a:bodyPr>
          <a:lstStyle/>
          <a:p>
            <a:endParaRPr lang="en-US"/>
          </a:p>
        </p:txBody>
      </p:sp>
      <p:sp>
        <p:nvSpPr>
          <p:cNvPr id="50186" name="Rectangle 12"/>
          <p:cNvSpPr>
            <a:spLocks noChangeArrowheads="1"/>
          </p:cNvSpPr>
          <p:nvPr/>
        </p:nvSpPr>
        <p:spPr bwMode="auto">
          <a:xfrm>
            <a:off x="0" y="2644775"/>
            <a:ext cx="9144000" cy="0"/>
          </a:xfrm>
          <a:prstGeom prst="rect">
            <a:avLst/>
          </a:prstGeom>
          <a:noFill/>
          <a:ln w="12700">
            <a:noFill/>
            <a:miter lim="800000"/>
            <a:headEnd type="none" w="sm" len="sm"/>
            <a:tailEnd type="none" w="sm" len="sm"/>
          </a:ln>
        </p:spPr>
        <p:txBody>
          <a:bodyPr wrap="none" anchor="ctr">
            <a:spAutoFit/>
          </a:bodyPr>
          <a:lstStyle/>
          <a:p>
            <a:endParaRPr lang="en-US"/>
          </a:p>
        </p:txBody>
      </p:sp>
      <p:sp>
        <p:nvSpPr>
          <p:cNvPr id="50187" name="Rectangle 14"/>
          <p:cNvSpPr>
            <a:spLocks noChangeArrowheads="1"/>
          </p:cNvSpPr>
          <p:nvPr/>
        </p:nvSpPr>
        <p:spPr bwMode="auto">
          <a:xfrm>
            <a:off x="0" y="2644775"/>
            <a:ext cx="9144000" cy="0"/>
          </a:xfrm>
          <a:prstGeom prst="rect">
            <a:avLst/>
          </a:prstGeom>
          <a:noFill/>
          <a:ln w="12700">
            <a:noFill/>
            <a:miter lim="800000"/>
            <a:headEnd type="none" w="sm" len="sm"/>
            <a:tailEnd type="none" w="sm" len="sm"/>
          </a:ln>
        </p:spPr>
        <p:txBody>
          <a:bodyPr wrap="none" anchor="ctr">
            <a:spAutoFit/>
          </a:bodyPr>
          <a:lstStyle/>
          <a:p>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Date Placeholder 4"/>
          <p:cNvSpPr>
            <a:spLocks noGrp="1"/>
          </p:cNvSpPr>
          <p:nvPr>
            <p:ph type="dt" sz="half" idx="10"/>
          </p:nvPr>
        </p:nvSpPr>
        <p:spPr/>
        <p:txBody>
          <a:bodyPr/>
          <a:lstStyle/>
          <a:p>
            <a:fld id="{86DFDE86-9708-47E4-B034-771911508AF2}" type="datetime1">
              <a:rPr lang="en-US"/>
              <a:pPr/>
              <a:t>3/8/2018</a:t>
            </a:fld>
            <a:endParaRPr lang="en-US"/>
          </a:p>
        </p:txBody>
      </p:sp>
      <p:sp>
        <p:nvSpPr>
          <p:cNvPr id="35" name="Slide Number Placeholder 6"/>
          <p:cNvSpPr>
            <a:spLocks noGrp="1"/>
          </p:cNvSpPr>
          <p:nvPr>
            <p:ph type="sldNum" sz="quarter" idx="12"/>
          </p:nvPr>
        </p:nvSpPr>
        <p:spPr/>
        <p:txBody>
          <a:bodyPr/>
          <a:lstStyle/>
          <a:p>
            <a:fld id="{0826B0D2-C5AE-49FB-98FF-73F74473F6EC}" type="slidenum">
              <a:rPr lang="en-US"/>
              <a:pPr/>
              <a:t>6</a:t>
            </a:fld>
            <a:endParaRPr lang="en-US"/>
          </a:p>
        </p:txBody>
      </p:sp>
      <p:sp>
        <p:nvSpPr>
          <p:cNvPr id="1517570" name="Rectangle 2"/>
          <p:cNvSpPr>
            <a:spLocks noGrp="1" noChangeArrowheads="1"/>
          </p:cNvSpPr>
          <p:nvPr>
            <p:ph type="title"/>
          </p:nvPr>
        </p:nvSpPr>
        <p:spPr>
          <a:xfrm>
            <a:off x="457200" y="277813"/>
            <a:ext cx="8229600" cy="755650"/>
          </a:xfrm>
        </p:spPr>
        <p:txBody>
          <a:bodyPr/>
          <a:lstStyle/>
          <a:p>
            <a:r>
              <a:rPr lang="en-US"/>
              <a:t>Graph Example</a:t>
            </a:r>
          </a:p>
        </p:txBody>
      </p:sp>
      <p:sp>
        <p:nvSpPr>
          <p:cNvPr id="1517571" name="Rectangle 3"/>
          <p:cNvSpPr>
            <a:spLocks noGrp="1" noChangeArrowheads="1"/>
          </p:cNvSpPr>
          <p:nvPr>
            <p:ph type="body" sz="half" idx="1"/>
          </p:nvPr>
        </p:nvSpPr>
        <p:spPr>
          <a:xfrm>
            <a:off x="381000" y="1143000"/>
            <a:ext cx="8469313" cy="2971800"/>
          </a:xfrm>
        </p:spPr>
        <p:txBody>
          <a:bodyPr/>
          <a:lstStyle/>
          <a:p>
            <a:r>
              <a:rPr lang="en-US" dirty="0"/>
              <a:t>A vertex represents an airport and stores the three-letter airport code</a:t>
            </a:r>
          </a:p>
          <a:p>
            <a:r>
              <a:rPr lang="en-US" dirty="0"/>
              <a:t>An edge represents a flight route between two airports and stores the mileage of the route</a:t>
            </a:r>
          </a:p>
        </p:txBody>
      </p:sp>
      <p:sp>
        <p:nvSpPr>
          <p:cNvPr id="1517572" name="Oval 4"/>
          <p:cNvSpPr>
            <a:spLocks noChangeArrowheads="1"/>
          </p:cNvSpPr>
          <p:nvPr/>
        </p:nvSpPr>
        <p:spPr bwMode="auto">
          <a:xfrm>
            <a:off x="4800600" y="3527425"/>
            <a:ext cx="936625" cy="457200"/>
          </a:xfrm>
          <a:prstGeom prst="ellipse">
            <a:avLst/>
          </a:prstGeom>
          <a:solidFill>
            <a:schemeClr val="accent1"/>
          </a:solidFill>
          <a:ln w="19050">
            <a:solidFill>
              <a:schemeClr val="tx1"/>
            </a:solidFill>
            <a:round/>
            <a:headEnd/>
            <a:tailEnd/>
          </a:ln>
          <a:effectLst/>
        </p:spPr>
        <p:txBody>
          <a:bodyPr wrap="none" anchor="ctr"/>
          <a:lstStyle/>
          <a:p>
            <a:pPr algn="ctr" eaLnBrk="1" hangingPunct="1"/>
            <a:r>
              <a:rPr lang="en-US" sz="2400">
                <a:latin typeface="Tahoma" pitchFamily="34" charset="0"/>
              </a:rPr>
              <a:t>ORD</a:t>
            </a:r>
          </a:p>
        </p:txBody>
      </p:sp>
      <p:sp>
        <p:nvSpPr>
          <p:cNvPr id="1517573" name="Oval 5"/>
          <p:cNvSpPr>
            <a:spLocks noChangeArrowheads="1"/>
          </p:cNvSpPr>
          <p:nvPr/>
        </p:nvSpPr>
        <p:spPr bwMode="auto">
          <a:xfrm>
            <a:off x="7315200" y="3371850"/>
            <a:ext cx="936625" cy="457200"/>
          </a:xfrm>
          <a:prstGeom prst="ellipse">
            <a:avLst/>
          </a:prstGeom>
          <a:solidFill>
            <a:schemeClr val="accent1"/>
          </a:solidFill>
          <a:ln w="19050">
            <a:solidFill>
              <a:schemeClr val="tx1"/>
            </a:solidFill>
            <a:round/>
            <a:headEnd/>
            <a:tailEnd/>
          </a:ln>
          <a:effectLst/>
        </p:spPr>
        <p:txBody>
          <a:bodyPr wrap="none" anchor="ctr"/>
          <a:lstStyle/>
          <a:p>
            <a:pPr algn="ctr" eaLnBrk="1" hangingPunct="1"/>
            <a:r>
              <a:rPr lang="en-US" sz="2400">
                <a:latin typeface="Tahoma" pitchFamily="34" charset="0"/>
              </a:rPr>
              <a:t>PVD</a:t>
            </a:r>
          </a:p>
        </p:txBody>
      </p:sp>
      <p:sp>
        <p:nvSpPr>
          <p:cNvPr id="1517574" name="Oval 6"/>
          <p:cNvSpPr>
            <a:spLocks noChangeArrowheads="1"/>
          </p:cNvSpPr>
          <p:nvPr/>
        </p:nvSpPr>
        <p:spPr bwMode="auto">
          <a:xfrm>
            <a:off x="7064375" y="5280025"/>
            <a:ext cx="936625" cy="457200"/>
          </a:xfrm>
          <a:prstGeom prst="ellipse">
            <a:avLst/>
          </a:prstGeom>
          <a:solidFill>
            <a:schemeClr val="accent1"/>
          </a:solidFill>
          <a:ln w="19050">
            <a:solidFill>
              <a:schemeClr val="tx1"/>
            </a:solidFill>
            <a:round/>
            <a:headEnd/>
            <a:tailEnd/>
          </a:ln>
          <a:effectLst/>
        </p:spPr>
        <p:txBody>
          <a:bodyPr wrap="none" anchor="ctr"/>
          <a:lstStyle/>
          <a:p>
            <a:pPr algn="ctr" eaLnBrk="1" hangingPunct="1"/>
            <a:r>
              <a:rPr lang="en-US" sz="2400">
                <a:latin typeface="Tahoma" pitchFamily="34" charset="0"/>
              </a:rPr>
              <a:t>MIA</a:t>
            </a:r>
          </a:p>
        </p:txBody>
      </p:sp>
      <p:sp>
        <p:nvSpPr>
          <p:cNvPr id="1517575" name="Oval 7"/>
          <p:cNvSpPr>
            <a:spLocks noChangeArrowheads="1"/>
          </p:cNvSpPr>
          <p:nvPr/>
        </p:nvSpPr>
        <p:spPr bwMode="auto">
          <a:xfrm>
            <a:off x="4511675" y="5041900"/>
            <a:ext cx="936625" cy="457200"/>
          </a:xfrm>
          <a:prstGeom prst="ellipse">
            <a:avLst/>
          </a:prstGeom>
          <a:solidFill>
            <a:schemeClr val="accent1"/>
          </a:solidFill>
          <a:ln w="19050">
            <a:solidFill>
              <a:schemeClr val="tx1"/>
            </a:solidFill>
            <a:round/>
            <a:headEnd/>
            <a:tailEnd/>
          </a:ln>
          <a:effectLst/>
        </p:spPr>
        <p:txBody>
          <a:bodyPr wrap="none" anchor="ctr"/>
          <a:lstStyle/>
          <a:p>
            <a:pPr algn="ctr" eaLnBrk="1" hangingPunct="1"/>
            <a:r>
              <a:rPr lang="en-US" sz="2400">
                <a:latin typeface="Tahoma" pitchFamily="34" charset="0"/>
              </a:rPr>
              <a:t>DFW</a:t>
            </a:r>
          </a:p>
        </p:txBody>
      </p:sp>
      <p:sp>
        <p:nvSpPr>
          <p:cNvPr id="1517576" name="Oval 8"/>
          <p:cNvSpPr>
            <a:spLocks noChangeArrowheads="1"/>
          </p:cNvSpPr>
          <p:nvPr/>
        </p:nvSpPr>
        <p:spPr bwMode="auto">
          <a:xfrm>
            <a:off x="2590800" y="3756025"/>
            <a:ext cx="936625" cy="457200"/>
          </a:xfrm>
          <a:prstGeom prst="ellipse">
            <a:avLst/>
          </a:prstGeom>
          <a:solidFill>
            <a:schemeClr val="accent1"/>
          </a:solidFill>
          <a:ln w="19050">
            <a:solidFill>
              <a:schemeClr val="tx1"/>
            </a:solidFill>
            <a:round/>
            <a:headEnd/>
            <a:tailEnd/>
          </a:ln>
          <a:effectLst/>
        </p:spPr>
        <p:txBody>
          <a:bodyPr wrap="none" anchor="ctr"/>
          <a:lstStyle/>
          <a:p>
            <a:pPr algn="ctr" eaLnBrk="1" hangingPunct="1"/>
            <a:r>
              <a:rPr lang="en-US" sz="2400">
                <a:latin typeface="Tahoma" pitchFamily="34" charset="0"/>
              </a:rPr>
              <a:t>SFO</a:t>
            </a:r>
          </a:p>
        </p:txBody>
      </p:sp>
      <p:sp>
        <p:nvSpPr>
          <p:cNvPr id="1517577" name="Oval 9"/>
          <p:cNvSpPr>
            <a:spLocks noChangeArrowheads="1"/>
          </p:cNvSpPr>
          <p:nvPr/>
        </p:nvSpPr>
        <p:spPr bwMode="auto">
          <a:xfrm>
            <a:off x="2743200" y="4899025"/>
            <a:ext cx="936625" cy="457200"/>
          </a:xfrm>
          <a:prstGeom prst="ellipse">
            <a:avLst/>
          </a:prstGeom>
          <a:solidFill>
            <a:schemeClr val="accent1"/>
          </a:solidFill>
          <a:ln w="19050">
            <a:solidFill>
              <a:schemeClr val="tx1"/>
            </a:solidFill>
            <a:round/>
            <a:headEnd/>
            <a:tailEnd/>
          </a:ln>
          <a:effectLst/>
        </p:spPr>
        <p:txBody>
          <a:bodyPr wrap="none" anchor="ctr"/>
          <a:lstStyle/>
          <a:p>
            <a:pPr algn="ctr" eaLnBrk="1" hangingPunct="1"/>
            <a:r>
              <a:rPr lang="en-US" sz="2400">
                <a:latin typeface="Tahoma" pitchFamily="34" charset="0"/>
              </a:rPr>
              <a:t>LAX</a:t>
            </a:r>
          </a:p>
        </p:txBody>
      </p:sp>
      <p:sp>
        <p:nvSpPr>
          <p:cNvPr id="1517578" name="Oval 10"/>
          <p:cNvSpPr>
            <a:spLocks noChangeArrowheads="1"/>
          </p:cNvSpPr>
          <p:nvPr/>
        </p:nvSpPr>
        <p:spPr bwMode="auto">
          <a:xfrm>
            <a:off x="6378575" y="4137025"/>
            <a:ext cx="936625" cy="457200"/>
          </a:xfrm>
          <a:prstGeom prst="ellipse">
            <a:avLst/>
          </a:prstGeom>
          <a:solidFill>
            <a:schemeClr val="accent1"/>
          </a:solidFill>
          <a:ln w="19050">
            <a:solidFill>
              <a:schemeClr val="tx1"/>
            </a:solidFill>
            <a:round/>
            <a:headEnd/>
            <a:tailEnd/>
          </a:ln>
          <a:effectLst/>
        </p:spPr>
        <p:txBody>
          <a:bodyPr wrap="none" anchor="ctr"/>
          <a:lstStyle/>
          <a:p>
            <a:pPr algn="ctr" eaLnBrk="1" hangingPunct="1"/>
            <a:r>
              <a:rPr lang="en-US" sz="2400">
                <a:latin typeface="Tahoma" pitchFamily="34" charset="0"/>
              </a:rPr>
              <a:t>LGA</a:t>
            </a:r>
          </a:p>
        </p:txBody>
      </p:sp>
      <p:sp>
        <p:nvSpPr>
          <p:cNvPr id="1517579" name="Oval 11"/>
          <p:cNvSpPr>
            <a:spLocks noChangeArrowheads="1"/>
          </p:cNvSpPr>
          <p:nvPr/>
        </p:nvSpPr>
        <p:spPr bwMode="auto">
          <a:xfrm>
            <a:off x="762000" y="4670425"/>
            <a:ext cx="936625" cy="457200"/>
          </a:xfrm>
          <a:prstGeom prst="ellipse">
            <a:avLst/>
          </a:prstGeom>
          <a:solidFill>
            <a:schemeClr val="accent1"/>
          </a:solidFill>
          <a:ln w="19050">
            <a:solidFill>
              <a:schemeClr val="tx1"/>
            </a:solidFill>
            <a:round/>
            <a:headEnd/>
            <a:tailEnd/>
          </a:ln>
          <a:effectLst/>
        </p:spPr>
        <p:txBody>
          <a:bodyPr wrap="none" anchor="ctr"/>
          <a:lstStyle/>
          <a:p>
            <a:pPr algn="ctr" eaLnBrk="1" hangingPunct="1"/>
            <a:r>
              <a:rPr lang="en-US" sz="2400">
                <a:latin typeface="Tahoma" pitchFamily="34" charset="0"/>
              </a:rPr>
              <a:t>HNL</a:t>
            </a:r>
          </a:p>
        </p:txBody>
      </p:sp>
      <p:cxnSp>
        <p:nvCxnSpPr>
          <p:cNvPr id="1517580" name="AutoShape 12"/>
          <p:cNvCxnSpPr>
            <a:cxnSpLocks noChangeShapeType="1"/>
            <a:stCxn id="1517576" idx="6"/>
            <a:endCxn id="1517572" idx="2"/>
          </p:cNvCxnSpPr>
          <p:nvPr/>
        </p:nvCxnSpPr>
        <p:spPr bwMode="auto">
          <a:xfrm flipV="1">
            <a:off x="3536950" y="3756025"/>
            <a:ext cx="1254125" cy="228600"/>
          </a:xfrm>
          <a:prstGeom prst="straightConnector1">
            <a:avLst/>
          </a:prstGeom>
          <a:noFill/>
          <a:ln w="19050">
            <a:solidFill>
              <a:schemeClr val="tx1"/>
            </a:solidFill>
            <a:round/>
            <a:headEnd/>
            <a:tailEnd/>
          </a:ln>
          <a:effectLst/>
        </p:spPr>
      </p:cxnSp>
      <p:cxnSp>
        <p:nvCxnSpPr>
          <p:cNvPr id="1517581" name="AutoShape 13"/>
          <p:cNvCxnSpPr>
            <a:cxnSpLocks noChangeShapeType="1"/>
            <a:stCxn id="1517575" idx="0"/>
            <a:endCxn id="1517572" idx="4"/>
          </p:cNvCxnSpPr>
          <p:nvPr/>
        </p:nvCxnSpPr>
        <p:spPr bwMode="auto">
          <a:xfrm flipV="1">
            <a:off x="4979988" y="3994150"/>
            <a:ext cx="288925" cy="1038225"/>
          </a:xfrm>
          <a:prstGeom prst="straightConnector1">
            <a:avLst/>
          </a:prstGeom>
          <a:noFill/>
          <a:ln w="19050">
            <a:solidFill>
              <a:schemeClr val="tx1"/>
            </a:solidFill>
            <a:round/>
            <a:headEnd/>
            <a:tailEnd/>
          </a:ln>
          <a:effectLst/>
        </p:spPr>
      </p:cxnSp>
      <p:cxnSp>
        <p:nvCxnSpPr>
          <p:cNvPr id="1517582" name="AutoShape 14"/>
          <p:cNvCxnSpPr>
            <a:cxnSpLocks noChangeShapeType="1"/>
            <a:stCxn id="1517575" idx="7"/>
            <a:endCxn id="1517578" idx="3"/>
          </p:cNvCxnSpPr>
          <p:nvPr/>
        </p:nvCxnSpPr>
        <p:spPr bwMode="auto">
          <a:xfrm flipV="1">
            <a:off x="5311775" y="4537075"/>
            <a:ext cx="1203325" cy="561975"/>
          </a:xfrm>
          <a:prstGeom prst="straightConnector1">
            <a:avLst/>
          </a:prstGeom>
          <a:noFill/>
          <a:ln w="19050">
            <a:solidFill>
              <a:schemeClr val="tx1"/>
            </a:solidFill>
            <a:round/>
            <a:headEnd/>
            <a:tailEnd/>
          </a:ln>
          <a:effectLst/>
        </p:spPr>
      </p:cxnSp>
      <p:cxnSp>
        <p:nvCxnSpPr>
          <p:cNvPr id="1517583" name="AutoShape 15"/>
          <p:cNvCxnSpPr>
            <a:cxnSpLocks noChangeShapeType="1"/>
            <a:stCxn id="1517578" idx="0"/>
            <a:endCxn id="1517573" idx="3"/>
          </p:cNvCxnSpPr>
          <p:nvPr/>
        </p:nvCxnSpPr>
        <p:spPr bwMode="auto">
          <a:xfrm flipV="1">
            <a:off x="6846888" y="3771900"/>
            <a:ext cx="604837" cy="355600"/>
          </a:xfrm>
          <a:prstGeom prst="straightConnector1">
            <a:avLst/>
          </a:prstGeom>
          <a:noFill/>
          <a:ln w="19050">
            <a:solidFill>
              <a:schemeClr val="tx1"/>
            </a:solidFill>
            <a:round/>
            <a:headEnd/>
            <a:tailEnd/>
          </a:ln>
          <a:effectLst/>
        </p:spPr>
      </p:cxnSp>
      <p:cxnSp>
        <p:nvCxnSpPr>
          <p:cNvPr id="1517584" name="AutoShape 16"/>
          <p:cNvCxnSpPr>
            <a:cxnSpLocks noChangeShapeType="1"/>
            <a:stCxn id="1517572" idx="6"/>
            <a:endCxn id="1517573" idx="2"/>
          </p:cNvCxnSpPr>
          <p:nvPr/>
        </p:nvCxnSpPr>
        <p:spPr bwMode="auto">
          <a:xfrm flipV="1">
            <a:off x="5746750" y="3600450"/>
            <a:ext cx="1558925" cy="155575"/>
          </a:xfrm>
          <a:prstGeom prst="straightConnector1">
            <a:avLst/>
          </a:prstGeom>
          <a:noFill/>
          <a:ln w="19050">
            <a:solidFill>
              <a:schemeClr val="tx1"/>
            </a:solidFill>
            <a:round/>
            <a:headEnd/>
            <a:tailEnd/>
          </a:ln>
          <a:effectLst/>
        </p:spPr>
      </p:cxnSp>
      <p:cxnSp>
        <p:nvCxnSpPr>
          <p:cNvPr id="1517585" name="AutoShape 17"/>
          <p:cNvCxnSpPr>
            <a:cxnSpLocks noChangeShapeType="1"/>
            <a:stCxn id="1517579" idx="6"/>
            <a:endCxn id="1517577" idx="2"/>
          </p:cNvCxnSpPr>
          <p:nvPr/>
        </p:nvCxnSpPr>
        <p:spPr bwMode="auto">
          <a:xfrm>
            <a:off x="1708150" y="4899025"/>
            <a:ext cx="1025525" cy="228600"/>
          </a:xfrm>
          <a:prstGeom prst="straightConnector1">
            <a:avLst/>
          </a:prstGeom>
          <a:noFill/>
          <a:ln w="19050">
            <a:solidFill>
              <a:schemeClr val="tx1"/>
            </a:solidFill>
            <a:round/>
            <a:headEnd/>
            <a:tailEnd/>
          </a:ln>
          <a:effectLst/>
        </p:spPr>
      </p:cxnSp>
      <p:cxnSp>
        <p:nvCxnSpPr>
          <p:cNvPr id="1517586" name="AutoShape 18"/>
          <p:cNvCxnSpPr>
            <a:cxnSpLocks noChangeShapeType="1"/>
            <a:stCxn id="1517576" idx="4"/>
            <a:endCxn id="1517577" idx="0"/>
          </p:cNvCxnSpPr>
          <p:nvPr/>
        </p:nvCxnSpPr>
        <p:spPr bwMode="auto">
          <a:xfrm>
            <a:off x="3059113" y="4222750"/>
            <a:ext cx="152400" cy="666750"/>
          </a:xfrm>
          <a:prstGeom prst="straightConnector1">
            <a:avLst/>
          </a:prstGeom>
          <a:noFill/>
          <a:ln w="19050">
            <a:solidFill>
              <a:schemeClr val="tx1"/>
            </a:solidFill>
            <a:round/>
            <a:headEnd/>
            <a:tailEnd/>
          </a:ln>
          <a:effectLst/>
        </p:spPr>
      </p:cxnSp>
      <p:cxnSp>
        <p:nvCxnSpPr>
          <p:cNvPr id="1517587" name="AutoShape 19"/>
          <p:cNvCxnSpPr>
            <a:cxnSpLocks noChangeShapeType="1"/>
            <a:stCxn id="1517578" idx="4"/>
            <a:endCxn id="1517574" idx="0"/>
          </p:cNvCxnSpPr>
          <p:nvPr/>
        </p:nvCxnSpPr>
        <p:spPr bwMode="auto">
          <a:xfrm>
            <a:off x="6846888" y="4603750"/>
            <a:ext cx="685800" cy="666750"/>
          </a:xfrm>
          <a:prstGeom prst="straightConnector1">
            <a:avLst/>
          </a:prstGeom>
          <a:noFill/>
          <a:ln w="19050">
            <a:solidFill>
              <a:schemeClr val="tx1"/>
            </a:solidFill>
            <a:round/>
            <a:headEnd/>
            <a:tailEnd/>
          </a:ln>
          <a:effectLst/>
        </p:spPr>
      </p:cxnSp>
      <p:cxnSp>
        <p:nvCxnSpPr>
          <p:cNvPr id="1517588" name="AutoShape 20"/>
          <p:cNvCxnSpPr>
            <a:cxnSpLocks noChangeShapeType="1"/>
            <a:endCxn id="1517575" idx="6"/>
          </p:cNvCxnSpPr>
          <p:nvPr/>
        </p:nvCxnSpPr>
        <p:spPr bwMode="auto">
          <a:xfrm flipH="1" flipV="1">
            <a:off x="5457825" y="5270500"/>
            <a:ext cx="1597025" cy="238125"/>
          </a:xfrm>
          <a:prstGeom prst="straightConnector1">
            <a:avLst/>
          </a:prstGeom>
          <a:noFill/>
          <a:ln w="19050">
            <a:solidFill>
              <a:schemeClr val="tx1"/>
            </a:solidFill>
            <a:round/>
            <a:headEnd/>
            <a:tailEnd/>
          </a:ln>
          <a:effectLst/>
        </p:spPr>
      </p:cxnSp>
      <p:cxnSp>
        <p:nvCxnSpPr>
          <p:cNvPr id="1517589" name="AutoShape 21"/>
          <p:cNvCxnSpPr>
            <a:cxnSpLocks noChangeShapeType="1"/>
            <a:stCxn id="1517577" idx="6"/>
            <a:endCxn id="1517575" idx="2"/>
          </p:cNvCxnSpPr>
          <p:nvPr/>
        </p:nvCxnSpPr>
        <p:spPr bwMode="auto">
          <a:xfrm>
            <a:off x="3689350" y="5127625"/>
            <a:ext cx="812800" cy="142875"/>
          </a:xfrm>
          <a:prstGeom prst="straightConnector1">
            <a:avLst/>
          </a:prstGeom>
          <a:noFill/>
          <a:ln w="19050">
            <a:solidFill>
              <a:schemeClr val="tx1"/>
            </a:solidFill>
            <a:round/>
            <a:headEnd/>
            <a:tailEnd/>
          </a:ln>
          <a:effectLst/>
        </p:spPr>
      </p:cxnSp>
      <p:cxnSp>
        <p:nvCxnSpPr>
          <p:cNvPr id="1517590" name="AutoShape 22"/>
          <p:cNvCxnSpPr>
            <a:cxnSpLocks noChangeShapeType="1"/>
            <a:stCxn id="1517577" idx="7"/>
            <a:endCxn id="1517572" idx="3"/>
          </p:cNvCxnSpPr>
          <p:nvPr/>
        </p:nvCxnSpPr>
        <p:spPr bwMode="auto">
          <a:xfrm flipV="1">
            <a:off x="3543300" y="3927475"/>
            <a:ext cx="1393825" cy="1028700"/>
          </a:xfrm>
          <a:prstGeom prst="straightConnector1">
            <a:avLst/>
          </a:prstGeom>
          <a:noFill/>
          <a:ln w="19050">
            <a:solidFill>
              <a:schemeClr val="tx1"/>
            </a:solidFill>
            <a:round/>
            <a:headEnd/>
            <a:tailEnd/>
          </a:ln>
          <a:effectLst/>
        </p:spPr>
      </p:cxnSp>
      <p:sp>
        <p:nvSpPr>
          <p:cNvPr id="1517591" name="Text Box 23"/>
          <p:cNvSpPr txBox="1">
            <a:spLocks noChangeArrowheads="1"/>
          </p:cNvSpPr>
          <p:nvPr/>
        </p:nvSpPr>
        <p:spPr bwMode="auto">
          <a:xfrm rot="-347285">
            <a:off x="6081713" y="3352800"/>
            <a:ext cx="598487" cy="396875"/>
          </a:xfrm>
          <a:prstGeom prst="rect">
            <a:avLst/>
          </a:prstGeom>
          <a:noFill/>
          <a:ln w="19050">
            <a:noFill/>
            <a:miter lim="800000"/>
            <a:headEnd/>
            <a:tailEnd/>
          </a:ln>
          <a:effectLst/>
        </p:spPr>
        <p:txBody>
          <a:bodyPr wrap="none">
            <a:spAutoFit/>
          </a:bodyPr>
          <a:lstStyle/>
          <a:p>
            <a:pPr algn="ctr" eaLnBrk="1" hangingPunct="1"/>
            <a:r>
              <a:rPr lang="en-US" sz="2000">
                <a:latin typeface="Tahoma" pitchFamily="34" charset="0"/>
              </a:rPr>
              <a:t>849</a:t>
            </a:r>
          </a:p>
        </p:txBody>
      </p:sp>
      <p:sp>
        <p:nvSpPr>
          <p:cNvPr id="1517592" name="Text Box 24"/>
          <p:cNvSpPr txBox="1">
            <a:spLocks noChangeArrowheads="1"/>
          </p:cNvSpPr>
          <p:nvPr/>
        </p:nvSpPr>
        <p:spPr bwMode="auto">
          <a:xfrm rot="-4662247">
            <a:off x="4760119" y="4085431"/>
            <a:ext cx="598488" cy="396875"/>
          </a:xfrm>
          <a:prstGeom prst="rect">
            <a:avLst/>
          </a:prstGeom>
          <a:noFill/>
          <a:ln w="19050">
            <a:noFill/>
            <a:miter lim="800000"/>
            <a:headEnd/>
            <a:tailEnd/>
          </a:ln>
          <a:effectLst/>
        </p:spPr>
        <p:txBody>
          <a:bodyPr wrap="none">
            <a:spAutoFit/>
          </a:bodyPr>
          <a:lstStyle/>
          <a:p>
            <a:pPr algn="ctr" eaLnBrk="1" hangingPunct="1"/>
            <a:r>
              <a:rPr lang="en-US" sz="2000">
                <a:latin typeface="Tahoma" pitchFamily="34" charset="0"/>
              </a:rPr>
              <a:t>802</a:t>
            </a:r>
          </a:p>
        </p:txBody>
      </p:sp>
      <p:sp>
        <p:nvSpPr>
          <p:cNvPr id="1517593" name="Text Box 25"/>
          <p:cNvSpPr txBox="1">
            <a:spLocks noChangeArrowheads="1"/>
          </p:cNvSpPr>
          <p:nvPr/>
        </p:nvSpPr>
        <p:spPr bwMode="auto">
          <a:xfrm rot="-1544869">
            <a:off x="5435600" y="4502150"/>
            <a:ext cx="736600" cy="396875"/>
          </a:xfrm>
          <a:prstGeom prst="rect">
            <a:avLst/>
          </a:prstGeom>
          <a:noFill/>
          <a:ln w="19050">
            <a:noFill/>
            <a:miter lim="800000"/>
            <a:headEnd/>
            <a:tailEnd/>
          </a:ln>
          <a:effectLst/>
        </p:spPr>
        <p:txBody>
          <a:bodyPr wrap="none">
            <a:spAutoFit/>
          </a:bodyPr>
          <a:lstStyle/>
          <a:p>
            <a:pPr algn="ctr" eaLnBrk="1" hangingPunct="1"/>
            <a:r>
              <a:rPr lang="en-US" sz="2000">
                <a:latin typeface="Tahoma" pitchFamily="34" charset="0"/>
              </a:rPr>
              <a:t>1387</a:t>
            </a:r>
          </a:p>
        </p:txBody>
      </p:sp>
      <p:sp>
        <p:nvSpPr>
          <p:cNvPr id="1517594" name="Text Box 26"/>
          <p:cNvSpPr txBox="1">
            <a:spLocks noChangeArrowheads="1"/>
          </p:cNvSpPr>
          <p:nvPr/>
        </p:nvSpPr>
        <p:spPr bwMode="auto">
          <a:xfrm rot="-2136302">
            <a:off x="3622675" y="4264025"/>
            <a:ext cx="736600" cy="396875"/>
          </a:xfrm>
          <a:prstGeom prst="rect">
            <a:avLst/>
          </a:prstGeom>
          <a:noFill/>
          <a:ln w="19050">
            <a:noFill/>
            <a:miter lim="800000"/>
            <a:headEnd/>
            <a:tailEnd/>
          </a:ln>
          <a:effectLst/>
        </p:spPr>
        <p:txBody>
          <a:bodyPr wrap="none">
            <a:spAutoFit/>
          </a:bodyPr>
          <a:lstStyle/>
          <a:p>
            <a:pPr algn="ctr" eaLnBrk="1" hangingPunct="1"/>
            <a:r>
              <a:rPr lang="en-US" sz="2000">
                <a:latin typeface="Tahoma" pitchFamily="34" charset="0"/>
              </a:rPr>
              <a:t>1743</a:t>
            </a:r>
          </a:p>
        </p:txBody>
      </p:sp>
      <p:sp>
        <p:nvSpPr>
          <p:cNvPr id="1517595" name="Text Box 27"/>
          <p:cNvSpPr txBox="1">
            <a:spLocks noChangeArrowheads="1"/>
          </p:cNvSpPr>
          <p:nvPr/>
        </p:nvSpPr>
        <p:spPr bwMode="auto">
          <a:xfrm rot="-689345">
            <a:off x="3733800" y="3527425"/>
            <a:ext cx="736600" cy="396875"/>
          </a:xfrm>
          <a:prstGeom prst="rect">
            <a:avLst/>
          </a:prstGeom>
          <a:noFill/>
          <a:ln w="19050">
            <a:noFill/>
            <a:miter lim="800000"/>
            <a:headEnd/>
            <a:tailEnd/>
          </a:ln>
          <a:effectLst/>
        </p:spPr>
        <p:txBody>
          <a:bodyPr wrap="none">
            <a:spAutoFit/>
          </a:bodyPr>
          <a:lstStyle/>
          <a:p>
            <a:pPr algn="ctr" eaLnBrk="1" hangingPunct="1"/>
            <a:r>
              <a:rPr lang="en-US" sz="2000">
                <a:latin typeface="Tahoma" pitchFamily="34" charset="0"/>
              </a:rPr>
              <a:t>1843</a:t>
            </a:r>
          </a:p>
        </p:txBody>
      </p:sp>
      <p:sp>
        <p:nvSpPr>
          <p:cNvPr id="1517596" name="Text Box 28"/>
          <p:cNvSpPr txBox="1">
            <a:spLocks noChangeArrowheads="1"/>
          </p:cNvSpPr>
          <p:nvPr/>
        </p:nvSpPr>
        <p:spPr bwMode="auto">
          <a:xfrm rot="2626382">
            <a:off x="7031038" y="4730750"/>
            <a:ext cx="736600" cy="396875"/>
          </a:xfrm>
          <a:prstGeom prst="rect">
            <a:avLst/>
          </a:prstGeom>
          <a:noFill/>
          <a:ln w="19050">
            <a:noFill/>
            <a:miter lim="800000"/>
            <a:headEnd/>
            <a:tailEnd/>
          </a:ln>
          <a:effectLst/>
        </p:spPr>
        <p:txBody>
          <a:bodyPr wrap="none">
            <a:spAutoFit/>
          </a:bodyPr>
          <a:lstStyle/>
          <a:p>
            <a:pPr algn="ctr" eaLnBrk="1" hangingPunct="1"/>
            <a:r>
              <a:rPr lang="en-US" sz="2000">
                <a:latin typeface="Tahoma" pitchFamily="34" charset="0"/>
              </a:rPr>
              <a:t>1099</a:t>
            </a:r>
          </a:p>
        </p:txBody>
      </p:sp>
      <p:sp>
        <p:nvSpPr>
          <p:cNvPr id="1517597" name="Text Box 29"/>
          <p:cNvSpPr txBox="1">
            <a:spLocks noChangeArrowheads="1"/>
          </p:cNvSpPr>
          <p:nvPr/>
        </p:nvSpPr>
        <p:spPr bwMode="auto">
          <a:xfrm rot="565849">
            <a:off x="5975350" y="5035550"/>
            <a:ext cx="736600" cy="396875"/>
          </a:xfrm>
          <a:prstGeom prst="rect">
            <a:avLst/>
          </a:prstGeom>
          <a:noFill/>
          <a:ln w="19050">
            <a:noFill/>
            <a:miter lim="800000"/>
            <a:headEnd/>
            <a:tailEnd/>
          </a:ln>
          <a:effectLst/>
        </p:spPr>
        <p:txBody>
          <a:bodyPr wrap="none">
            <a:spAutoFit/>
          </a:bodyPr>
          <a:lstStyle/>
          <a:p>
            <a:pPr algn="ctr" eaLnBrk="1" hangingPunct="1"/>
            <a:r>
              <a:rPr lang="en-US" sz="2000">
                <a:latin typeface="Tahoma" pitchFamily="34" charset="0"/>
              </a:rPr>
              <a:t>1120</a:t>
            </a:r>
          </a:p>
        </p:txBody>
      </p:sp>
      <p:sp>
        <p:nvSpPr>
          <p:cNvPr id="1517598" name="Text Box 30"/>
          <p:cNvSpPr txBox="1">
            <a:spLocks noChangeArrowheads="1"/>
          </p:cNvSpPr>
          <p:nvPr/>
        </p:nvSpPr>
        <p:spPr bwMode="auto">
          <a:xfrm rot="695916">
            <a:off x="3775075" y="4854575"/>
            <a:ext cx="736600" cy="396875"/>
          </a:xfrm>
          <a:prstGeom prst="rect">
            <a:avLst/>
          </a:prstGeom>
          <a:noFill/>
          <a:ln w="19050">
            <a:noFill/>
            <a:miter lim="800000"/>
            <a:headEnd/>
            <a:tailEnd/>
          </a:ln>
          <a:effectLst/>
        </p:spPr>
        <p:txBody>
          <a:bodyPr wrap="none">
            <a:spAutoFit/>
          </a:bodyPr>
          <a:lstStyle/>
          <a:p>
            <a:pPr algn="ctr" eaLnBrk="1" hangingPunct="1"/>
            <a:r>
              <a:rPr lang="en-US" sz="2000">
                <a:latin typeface="Tahoma" pitchFamily="34" charset="0"/>
              </a:rPr>
              <a:t>1233</a:t>
            </a:r>
          </a:p>
        </p:txBody>
      </p:sp>
      <p:sp>
        <p:nvSpPr>
          <p:cNvPr id="1517599" name="Text Box 31"/>
          <p:cNvSpPr txBox="1">
            <a:spLocks noChangeArrowheads="1"/>
          </p:cNvSpPr>
          <p:nvPr/>
        </p:nvSpPr>
        <p:spPr bwMode="auto">
          <a:xfrm rot="4665015">
            <a:off x="2994819" y="4391819"/>
            <a:ext cx="598487" cy="396875"/>
          </a:xfrm>
          <a:prstGeom prst="rect">
            <a:avLst/>
          </a:prstGeom>
          <a:noFill/>
          <a:ln w="19050">
            <a:noFill/>
            <a:miter lim="800000"/>
            <a:headEnd/>
            <a:tailEnd/>
          </a:ln>
          <a:effectLst/>
        </p:spPr>
        <p:txBody>
          <a:bodyPr wrap="none">
            <a:spAutoFit/>
          </a:bodyPr>
          <a:lstStyle/>
          <a:p>
            <a:pPr algn="ctr" eaLnBrk="1" hangingPunct="1"/>
            <a:r>
              <a:rPr lang="en-US" sz="2000">
                <a:latin typeface="Tahoma" pitchFamily="34" charset="0"/>
              </a:rPr>
              <a:t>337</a:t>
            </a:r>
          </a:p>
        </p:txBody>
      </p:sp>
      <p:sp>
        <p:nvSpPr>
          <p:cNvPr id="1517600" name="Text Box 32"/>
          <p:cNvSpPr txBox="1">
            <a:spLocks noChangeArrowheads="1"/>
          </p:cNvSpPr>
          <p:nvPr/>
        </p:nvSpPr>
        <p:spPr bwMode="auto">
          <a:xfrm rot="832501">
            <a:off x="1927225" y="4670425"/>
            <a:ext cx="736600" cy="396875"/>
          </a:xfrm>
          <a:prstGeom prst="rect">
            <a:avLst/>
          </a:prstGeom>
          <a:noFill/>
          <a:ln w="19050">
            <a:noFill/>
            <a:miter lim="800000"/>
            <a:headEnd/>
            <a:tailEnd/>
          </a:ln>
          <a:effectLst/>
        </p:spPr>
        <p:txBody>
          <a:bodyPr wrap="none">
            <a:spAutoFit/>
          </a:bodyPr>
          <a:lstStyle/>
          <a:p>
            <a:pPr algn="ctr" eaLnBrk="1" hangingPunct="1"/>
            <a:r>
              <a:rPr lang="en-US" sz="2000">
                <a:latin typeface="Tahoma" pitchFamily="34" charset="0"/>
              </a:rPr>
              <a:t>2555</a:t>
            </a:r>
          </a:p>
        </p:txBody>
      </p:sp>
      <p:sp>
        <p:nvSpPr>
          <p:cNvPr id="1517601" name="Text Box 33"/>
          <p:cNvSpPr txBox="1">
            <a:spLocks noChangeArrowheads="1"/>
          </p:cNvSpPr>
          <p:nvPr/>
        </p:nvSpPr>
        <p:spPr bwMode="auto">
          <a:xfrm rot="-1891667">
            <a:off x="6783388" y="3663950"/>
            <a:ext cx="598487" cy="396875"/>
          </a:xfrm>
          <a:prstGeom prst="rect">
            <a:avLst/>
          </a:prstGeom>
          <a:noFill/>
          <a:ln w="19050">
            <a:noFill/>
            <a:miter lim="800000"/>
            <a:headEnd/>
            <a:tailEnd/>
          </a:ln>
          <a:effectLst/>
        </p:spPr>
        <p:txBody>
          <a:bodyPr wrap="none">
            <a:spAutoFit/>
          </a:bodyPr>
          <a:lstStyle/>
          <a:p>
            <a:pPr algn="ctr" eaLnBrk="1" hangingPunct="1"/>
            <a:r>
              <a:rPr lang="en-US" sz="2000">
                <a:latin typeface="Tahoma" pitchFamily="34" charset="0"/>
              </a:rPr>
              <a:t>142</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r>
              <a:rPr lang="en-US" sz="4000"/>
              <a:t>Depth-First Search Example</a:t>
            </a:r>
            <a:endParaRPr lang="en-US"/>
          </a:p>
        </p:txBody>
      </p:sp>
      <p:sp>
        <p:nvSpPr>
          <p:cNvPr id="7173" name="Content Placeholder 13"/>
          <p:cNvSpPr>
            <a:spLocks noGrp="1"/>
          </p:cNvSpPr>
          <p:nvPr>
            <p:ph idx="1"/>
          </p:nvPr>
        </p:nvSpPr>
        <p:spPr>
          <a:xfrm>
            <a:off x="685800" y="4191000"/>
            <a:ext cx="8458200" cy="1581150"/>
          </a:xfrm>
        </p:spPr>
        <p:txBody>
          <a:bodyPr/>
          <a:lstStyle/>
          <a:p>
            <a:pPr>
              <a:defRPr/>
            </a:pPr>
            <a:r>
              <a:rPr lang="en-US" b="1" dirty="0">
                <a:solidFill>
                  <a:srgbClr val="FFFF00"/>
                </a:solidFill>
                <a:effectLst/>
              </a:rPr>
              <a:t>1</a:t>
            </a:r>
            <a:r>
              <a:rPr lang="en-US" dirty="0">
                <a:effectLst/>
              </a:rPr>
              <a:t> has three neighbors </a:t>
            </a:r>
            <a:r>
              <a:rPr lang="en-US" b="1" dirty="0">
                <a:solidFill>
                  <a:srgbClr val="FFFF00"/>
                </a:solidFill>
                <a:effectLst/>
              </a:rPr>
              <a:t>(0, 2, and 4)</a:t>
            </a:r>
          </a:p>
          <a:p>
            <a:pPr>
              <a:defRPr/>
            </a:pPr>
            <a:r>
              <a:rPr lang="en-US" dirty="0">
                <a:solidFill>
                  <a:srgbClr val="FFFF00"/>
                </a:solidFill>
                <a:effectLst/>
              </a:rPr>
              <a:t>0</a:t>
            </a:r>
            <a:r>
              <a:rPr lang="en-US" dirty="0">
                <a:effectLst/>
              </a:rPr>
              <a:t> has already been visited, so lets visit </a:t>
            </a:r>
            <a:r>
              <a:rPr lang="en-US" b="1" dirty="0">
                <a:solidFill>
                  <a:srgbClr val="FFFF00"/>
                </a:solidFill>
                <a:effectLst/>
              </a:rPr>
              <a:t>2</a:t>
            </a:r>
          </a:p>
        </p:txBody>
      </p:sp>
      <p:sp>
        <p:nvSpPr>
          <p:cNvPr id="51204" name="Slide Number Placeholder 4"/>
          <p:cNvSpPr>
            <a:spLocks noGrp="1"/>
          </p:cNvSpPr>
          <p:nvPr>
            <p:ph type="sldNum" sz="quarter" idx="11"/>
          </p:nvPr>
        </p:nvSpPr>
        <p:spPr>
          <a:noFill/>
        </p:spPr>
        <p:txBody>
          <a:bodyPr/>
          <a:lstStyle/>
          <a:p>
            <a:fld id="{C77CEC7C-5E12-49D4-8DC5-8BF37266A433}" type="slidenum">
              <a:rPr lang="en-US" smtClean="0"/>
              <a:pPr/>
              <a:t>60</a:t>
            </a:fld>
            <a:endParaRPr lang="en-US"/>
          </a:p>
        </p:txBody>
      </p:sp>
      <p:sp>
        <p:nvSpPr>
          <p:cNvPr id="51205" name="Rectangle 6"/>
          <p:cNvSpPr>
            <a:spLocks noChangeArrowheads="1"/>
          </p:cNvSpPr>
          <p:nvPr/>
        </p:nvSpPr>
        <p:spPr bwMode="auto">
          <a:xfrm>
            <a:off x="0" y="2640013"/>
            <a:ext cx="9144000" cy="0"/>
          </a:xfrm>
          <a:prstGeom prst="rect">
            <a:avLst/>
          </a:prstGeom>
          <a:noFill/>
          <a:ln w="12700">
            <a:noFill/>
            <a:miter lim="800000"/>
            <a:headEnd type="none" w="sm" len="sm"/>
            <a:tailEnd type="none" w="sm" len="sm"/>
          </a:ln>
        </p:spPr>
        <p:txBody>
          <a:bodyPr wrap="none" anchor="ctr">
            <a:spAutoFit/>
          </a:bodyPr>
          <a:lstStyle/>
          <a:p>
            <a:endParaRPr lang="en-US"/>
          </a:p>
        </p:txBody>
      </p:sp>
      <p:sp>
        <p:nvSpPr>
          <p:cNvPr id="51206" name="Rectangle 8"/>
          <p:cNvSpPr>
            <a:spLocks noChangeArrowheads="1"/>
          </p:cNvSpPr>
          <p:nvPr/>
        </p:nvSpPr>
        <p:spPr bwMode="auto">
          <a:xfrm>
            <a:off x="0" y="2633663"/>
            <a:ext cx="9144000" cy="0"/>
          </a:xfrm>
          <a:prstGeom prst="rect">
            <a:avLst/>
          </a:prstGeom>
          <a:noFill/>
          <a:ln w="12700">
            <a:noFill/>
            <a:miter lim="800000"/>
            <a:headEnd type="none" w="sm" len="sm"/>
            <a:tailEnd type="none" w="sm" len="sm"/>
          </a:ln>
        </p:spPr>
        <p:txBody>
          <a:bodyPr wrap="none" anchor="ctr">
            <a:spAutoFit/>
          </a:bodyPr>
          <a:lstStyle/>
          <a:p>
            <a:endParaRPr lang="en-US"/>
          </a:p>
        </p:txBody>
      </p:sp>
      <p:graphicFrame>
        <p:nvGraphicFramePr>
          <p:cNvPr id="51207" name="Object 7" descr="Recycled paper"/>
          <p:cNvGraphicFramePr>
            <a:graphicFrameLocks noChangeAspect="1"/>
          </p:cNvGraphicFramePr>
          <p:nvPr>
            <p:extLst>
              <p:ext uri="{D42A27DB-BD31-4B8C-83A1-F6EECF244321}">
                <p14:modId xmlns:p14="http://schemas.microsoft.com/office/powerpoint/2010/main" val="1734185978"/>
              </p:ext>
            </p:extLst>
          </p:nvPr>
        </p:nvGraphicFramePr>
        <p:xfrm>
          <a:off x="1447800" y="1905000"/>
          <a:ext cx="2438400" cy="2205038"/>
        </p:xfrm>
        <a:graphic>
          <a:graphicData uri="http://schemas.openxmlformats.org/presentationml/2006/ole">
            <mc:AlternateContent xmlns:mc="http://schemas.openxmlformats.org/markup-compatibility/2006">
              <mc:Choice xmlns:v="urn:schemas-microsoft-com:vml" Requires="v">
                <p:oleObj spid="_x0000_s3168" name="Picture" r:id="rId3" imgW="2122932" imgH="1915668" progId="Word.Picture.8">
                  <p:embed/>
                </p:oleObj>
              </mc:Choice>
              <mc:Fallback>
                <p:oleObj name="Picture" r:id="rId3" imgW="2122932" imgH="1915668" progId="Word.Picture.8">
                  <p:embed/>
                  <p:pic>
                    <p:nvPicPr>
                      <p:cNvPr id="0" name="Picture 10" descr="Recycled pape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7800" y="1905000"/>
                        <a:ext cx="2438400" cy="2205038"/>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pic>
                </p:oleObj>
              </mc:Fallback>
            </mc:AlternateContent>
          </a:graphicData>
        </a:graphic>
      </p:graphicFrame>
      <p:sp>
        <p:nvSpPr>
          <p:cNvPr id="51208" name="Rectangle 10"/>
          <p:cNvSpPr>
            <a:spLocks noChangeArrowheads="1"/>
          </p:cNvSpPr>
          <p:nvPr/>
        </p:nvSpPr>
        <p:spPr bwMode="auto">
          <a:xfrm>
            <a:off x="0" y="2644775"/>
            <a:ext cx="9144000" cy="0"/>
          </a:xfrm>
          <a:prstGeom prst="rect">
            <a:avLst/>
          </a:prstGeom>
          <a:noFill/>
          <a:ln w="12700">
            <a:noFill/>
            <a:miter lim="800000"/>
            <a:headEnd type="none" w="sm" len="sm"/>
            <a:tailEnd type="none" w="sm" len="sm"/>
          </a:ln>
        </p:spPr>
        <p:txBody>
          <a:bodyPr wrap="none" anchor="ctr">
            <a:spAutoFit/>
          </a:bodyPr>
          <a:lstStyle/>
          <a:p>
            <a:endParaRPr lang="en-US"/>
          </a:p>
        </p:txBody>
      </p:sp>
      <p:graphicFrame>
        <p:nvGraphicFramePr>
          <p:cNvPr id="51209" name="Object 9" descr="Recycled paper"/>
          <p:cNvGraphicFramePr>
            <a:graphicFrameLocks noChangeAspect="1"/>
          </p:cNvGraphicFramePr>
          <p:nvPr>
            <p:extLst>
              <p:ext uri="{D42A27DB-BD31-4B8C-83A1-F6EECF244321}">
                <p14:modId xmlns:p14="http://schemas.microsoft.com/office/powerpoint/2010/main" val="3278421540"/>
              </p:ext>
            </p:extLst>
          </p:nvPr>
        </p:nvGraphicFramePr>
        <p:xfrm>
          <a:off x="4343400" y="1905000"/>
          <a:ext cx="2514600" cy="2214563"/>
        </p:xfrm>
        <a:graphic>
          <a:graphicData uri="http://schemas.openxmlformats.org/presentationml/2006/ole">
            <mc:AlternateContent xmlns:mc="http://schemas.openxmlformats.org/markup-compatibility/2006">
              <mc:Choice xmlns:v="urn:schemas-microsoft-com:vml" Requires="v">
                <p:oleObj spid="_x0000_s3169" name="Picture" r:id="rId5" imgW="2148840" imgH="1889760" progId="Word.Picture.8">
                  <p:embed/>
                </p:oleObj>
              </mc:Choice>
              <mc:Fallback>
                <p:oleObj name="Picture" r:id="rId5" imgW="2148840" imgH="1889760" progId="Word.Picture.8">
                  <p:embed/>
                  <p:pic>
                    <p:nvPicPr>
                      <p:cNvPr id="0" name="Picture 11" descr="Recycled pape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43400" y="1905000"/>
                        <a:ext cx="2514600" cy="2214563"/>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pic>
                </p:oleObj>
              </mc:Fallback>
            </mc:AlternateContent>
          </a:graphicData>
        </a:graphic>
      </p:graphicFrame>
      <p:sp>
        <p:nvSpPr>
          <p:cNvPr id="51210" name="Rectangle 12"/>
          <p:cNvSpPr>
            <a:spLocks noChangeArrowheads="1"/>
          </p:cNvSpPr>
          <p:nvPr/>
        </p:nvSpPr>
        <p:spPr bwMode="auto">
          <a:xfrm>
            <a:off x="0" y="2644775"/>
            <a:ext cx="9144000" cy="0"/>
          </a:xfrm>
          <a:prstGeom prst="rect">
            <a:avLst/>
          </a:prstGeom>
          <a:noFill/>
          <a:ln w="12700">
            <a:noFill/>
            <a:miter lim="800000"/>
            <a:headEnd type="none" w="sm" len="sm"/>
            <a:tailEnd type="none" w="sm" len="sm"/>
          </a:ln>
        </p:spPr>
        <p:txBody>
          <a:bodyPr wrap="none" anchor="ctr">
            <a:spAutoFit/>
          </a:bodyPr>
          <a:lstStyle/>
          <a:p>
            <a:endParaRPr lang="en-US"/>
          </a:p>
        </p:txBody>
      </p:sp>
      <p:sp>
        <p:nvSpPr>
          <p:cNvPr id="51211" name="Rectangle 14"/>
          <p:cNvSpPr>
            <a:spLocks noChangeArrowheads="1"/>
          </p:cNvSpPr>
          <p:nvPr/>
        </p:nvSpPr>
        <p:spPr bwMode="auto">
          <a:xfrm>
            <a:off x="0" y="2644775"/>
            <a:ext cx="9144000" cy="0"/>
          </a:xfrm>
          <a:prstGeom prst="rect">
            <a:avLst/>
          </a:prstGeom>
          <a:noFill/>
          <a:ln w="12700">
            <a:noFill/>
            <a:miter lim="800000"/>
            <a:headEnd type="none" w="sm" len="sm"/>
            <a:tailEnd type="none" w="sm" len="sm"/>
          </a:ln>
        </p:spPr>
        <p:txBody>
          <a:bodyPr wrap="none" anchor="ctr">
            <a:spAutoFit/>
          </a:bodyPr>
          <a:lstStyle/>
          <a:p>
            <a:endParaRPr lang="en-US"/>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r>
              <a:rPr lang="en-US" sz="4000"/>
              <a:t>Depth-First Search Example</a:t>
            </a:r>
            <a:endParaRPr lang="en-US"/>
          </a:p>
        </p:txBody>
      </p:sp>
      <p:sp>
        <p:nvSpPr>
          <p:cNvPr id="8197" name="Content Placeholder 13"/>
          <p:cNvSpPr>
            <a:spLocks noGrp="1"/>
          </p:cNvSpPr>
          <p:nvPr>
            <p:ph idx="1"/>
          </p:nvPr>
        </p:nvSpPr>
        <p:spPr>
          <a:xfrm>
            <a:off x="685800" y="4038600"/>
            <a:ext cx="7162800" cy="2286000"/>
          </a:xfrm>
        </p:spPr>
        <p:txBody>
          <a:bodyPr/>
          <a:lstStyle/>
          <a:p>
            <a:pPr>
              <a:defRPr/>
            </a:pPr>
            <a:r>
              <a:rPr lang="en-US" b="1" dirty="0">
                <a:solidFill>
                  <a:srgbClr val="FFFF00"/>
                </a:solidFill>
                <a:effectLst/>
              </a:rPr>
              <a:t>2</a:t>
            </a:r>
            <a:r>
              <a:rPr lang="en-US" dirty="0">
                <a:effectLst/>
              </a:rPr>
              <a:t> has three neighbors </a:t>
            </a:r>
            <a:r>
              <a:rPr lang="en-US" b="1" dirty="0">
                <a:solidFill>
                  <a:srgbClr val="FFFF00"/>
                </a:solidFill>
                <a:effectLst/>
              </a:rPr>
              <a:t>(0, 1, and 3)</a:t>
            </a:r>
          </a:p>
          <a:p>
            <a:pPr>
              <a:defRPr/>
            </a:pPr>
            <a:r>
              <a:rPr lang="en-US" b="1" dirty="0">
                <a:solidFill>
                  <a:srgbClr val="FFFF00"/>
                </a:solidFill>
                <a:effectLst/>
              </a:rPr>
              <a:t>0</a:t>
            </a:r>
            <a:r>
              <a:rPr lang="en-US" dirty="0">
                <a:solidFill>
                  <a:srgbClr val="FFC000"/>
                </a:solidFill>
                <a:effectLst/>
              </a:rPr>
              <a:t> </a:t>
            </a:r>
            <a:r>
              <a:rPr lang="en-US" dirty="0">
                <a:effectLst/>
              </a:rPr>
              <a:t>and</a:t>
            </a:r>
            <a:r>
              <a:rPr lang="en-US" dirty="0">
                <a:solidFill>
                  <a:srgbClr val="FFC000"/>
                </a:solidFill>
                <a:effectLst/>
              </a:rPr>
              <a:t> </a:t>
            </a:r>
            <a:r>
              <a:rPr lang="en-US" b="1" dirty="0">
                <a:solidFill>
                  <a:srgbClr val="FFFF00"/>
                </a:solidFill>
                <a:effectLst/>
              </a:rPr>
              <a:t>1</a:t>
            </a:r>
            <a:r>
              <a:rPr lang="en-US" dirty="0">
                <a:effectLst/>
              </a:rPr>
              <a:t> have already been visited, so lets visit </a:t>
            </a:r>
            <a:r>
              <a:rPr lang="en-US" b="1" dirty="0">
                <a:solidFill>
                  <a:srgbClr val="FFFF00"/>
                </a:solidFill>
                <a:effectLst/>
              </a:rPr>
              <a:t>3</a:t>
            </a:r>
          </a:p>
          <a:p>
            <a:pPr>
              <a:defRPr/>
            </a:pPr>
            <a:r>
              <a:rPr lang="en-US" dirty="0">
                <a:effectLst/>
              </a:rPr>
              <a:t>Order is </a:t>
            </a:r>
            <a:r>
              <a:rPr lang="en-US" b="1" dirty="0">
                <a:solidFill>
                  <a:srgbClr val="FFFF00"/>
                </a:solidFill>
                <a:effectLst/>
              </a:rPr>
              <a:t>0, 1, 2, 3</a:t>
            </a:r>
          </a:p>
        </p:txBody>
      </p:sp>
      <p:sp>
        <p:nvSpPr>
          <p:cNvPr id="52228" name="Slide Number Placeholder 4"/>
          <p:cNvSpPr>
            <a:spLocks noGrp="1"/>
          </p:cNvSpPr>
          <p:nvPr>
            <p:ph type="sldNum" sz="quarter" idx="11"/>
          </p:nvPr>
        </p:nvSpPr>
        <p:spPr>
          <a:noFill/>
        </p:spPr>
        <p:txBody>
          <a:bodyPr/>
          <a:lstStyle/>
          <a:p>
            <a:fld id="{28E001CD-D654-4F52-A174-A5E7DC8897BB}" type="slidenum">
              <a:rPr lang="en-US" smtClean="0"/>
              <a:pPr/>
              <a:t>61</a:t>
            </a:fld>
            <a:endParaRPr lang="en-US"/>
          </a:p>
        </p:txBody>
      </p:sp>
      <p:sp>
        <p:nvSpPr>
          <p:cNvPr id="52229" name="Rectangle 6"/>
          <p:cNvSpPr>
            <a:spLocks noChangeArrowheads="1"/>
          </p:cNvSpPr>
          <p:nvPr/>
        </p:nvSpPr>
        <p:spPr bwMode="auto">
          <a:xfrm>
            <a:off x="0" y="2640013"/>
            <a:ext cx="9144000" cy="0"/>
          </a:xfrm>
          <a:prstGeom prst="rect">
            <a:avLst/>
          </a:prstGeom>
          <a:noFill/>
          <a:ln w="12700">
            <a:noFill/>
            <a:miter lim="800000"/>
            <a:headEnd type="none" w="sm" len="sm"/>
            <a:tailEnd type="none" w="sm" len="sm"/>
          </a:ln>
        </p:spPr>
        <p:txBody>
          <a:bodyPr wrap="none" anchor="ctr">
            <a:spAutoFit/>
          </a:bodyPr>
          <a:lstStyle/>
          <a:p>
            <a:endParaRPr lang="en-US"/>
          </a:p>
        </p:txBody>
      </p:sp>
      <p:sp>
        <p:nvSpPr>
          <p:cNvPr id="52230" name="Rectangle 8"/>
          <p:cNvSpPr>
            <a:spLocks noChangeArrowheads="1"/>
          </p:cNvSpPr>
          <p:nvPr/>
        </p:nvSpPr>
        <p:spPr bwMode="auto">
          <a:xfrm>
            <a:off x="0" y="2633663"/>
            <a:ext cx="9144000" cy="0"/>
          </a:xfrm>
          <a:prstGeom prst="rect">
            <a:avLst/>
          </a:prstGeom>
          <a:noFill/>
          <a:ln w="12700">
            <a:noFill/>
            <a:miter lim="800000"/>
            <a:headEnd type="none" w="sm" len="sm"/>
            <a:tailEnd type="none" w="sm" len="sm"/>
          </a:ln>
        </p:spPr>
        <p:txBody>
          <a:bodyPr wrap="none" anchor="ctr">
            <a:spAutoFit/>
          </a:bodyPr>
          <a:lstStyle/>
          <a:p>
            <a:endParaRPr lang="en-US"/>
          </a:p>
        </p:txBody>
      </p:sp>
      <p:sp>
        <p:nvSpPr>
          <p:cNvPr id="52231" name="Rectangle 10"/>
          <p:cNvSpPr>
            <a:spLocks noChangeArrowheads="1"/>
          </p:cNvSpPr>
          <p:nvPr/>
        </p:nvSpPr>
        <p:spPr bwMode="auto">
          <a:xfrm>
            <a:off x="0" y="2644775"/>
            <a:ext cx="9144000" cy="0"/>
          </a:xfrm>
          <a:prstGeom prst="rect">
            <a:avLst/>
          </a:prstGeom>
          <a:noFill/>
          <a:ln w="12700">
            <a:noFill/>
            <a:miter lim="800000"/>
            <a:headEnd type="none" w="sm" len="sm"/>
            <a:tailEnd type="none" w="sm" len="sm"/>
          </a:ln>
        </p:spPr>
        <p:txBody>
          <a:bodyPr wrap="none" anchor="ctr">
            <a:spAutoFit/>
          </a:bodyPr>
          <a:lstStyle/>
          <a:p>
            <a:endParaRPr lang="en-US"/>
          </a:p>
        </p:txBody>
      </p:sp>
      <p:graphicFrame>
        <p:nvGraphicFramePr>
          <p:cNvPr id="52232" name="Object 9" descr="Recycled paper"/>
          <p:cNvGraphicFramePr>
            <a:graphicFrameLocks noChangeAspect="1"/>
          </p:cNvGraphicFramePr>
          <p:nvPr>
            <p:extLst>
              <p:ext uri="{D42A27DB-BD31-4B8C-83A1-F6EECF244321}">
                <p14:modId xmlns:p14="http://schemas.microsoft.com/office/powerpoint/2010/main" val="1073290520"/>
              </p:ext>
            </p:extLst>
          </p:nvPr>
        </p:nvGraphicFramePr>
        <p:xfrm>
          <a:off x="1219200" y="1676400"/>
          <a:ext cx="2514600" cy="2214563"/>
        </p:xfrm>
        <a:graphic>
          <a:graphicData uri="http://schemas.openxmlformats.org/presentationml/2006/ole">
            <mc:AlternateContent xmlns:mc="http://schemas.openxmlformats.org/markup-compatibility/2006">
              <mc:Choice xmlns:v="urn:schemas-microsoft-com:vml" Requires="v">
                <p:oleObj spid="_x0000_s4192" name="Picture" r:id="rId3" imgW="2148840" imgH="1889760" progId="Word.Picture.8">
                  <p:embed/>
                </p:oleObj>
              </mc:Choice>
              <mc:Fallback>
                <p:oleObj name="Picture" r:id="rId3" imgW="2148840" imgH="1889760" progId="Word.Picture.8">
                  <p:embed/>
                  <p:pic>
                    <p:nvPicPr>
                      <p:cNvPr id="0" name="Picture 10" descr="Recycled pape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9200" y="1676400"/>
                        <a:ext cx="2514600" cy="2214563"/>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pic>
                </p:oleObj>
              </mc:Fallback>
            </mc:AlternateContent>
          </a:graphicData>
        </a:graphic>
      </p:graphicFrame>
      <p:sp>
        <p:nvSpPr>
          <p:cNvPr id="52233" name="Rectangle 12"/>
          <p:cNvSpPr>
            <a:spLocks noChangeArrowheads="1"/>
          </p:cNvSpPr>
          <p:nvPr/>
        </p:nvSpPr>
        <p:spPr bwMode="auto">
          <a:xfrm>
            <a:off x="0" y="2644775"/>
            <a:ext cx="9144000" cy="0"/>
          </a:xfrm>
          <a:prstGeom prst="rect">
            <a:avLst/>
          </a:prstGeom>
          <a:noFill/>
          <a:ln w="12700">
            <a:noFill/>
            <a:miter lim="800000"/>
            <a:headEnd type="none" w="sm" len="sm"/>
            <a:tailEnd type="none" w="sm" len="sm"/>
          </a:ln>
        </p:spPr>
        <p:txBody>
          <a:bodyPr wrap="none" anchor="ctr">
            <a:spAutoFit/>
          </a:bodyPr>
          <a:lstStyle/>
          <a:p>
            <a:endParaRPr lang="en-US"/>
          </a:p>
        </p:txBody>
      </p:sp>
      <p:graphicFrame>
        <p:nvGraphicFramePr>
          <p:cNvPr id="52234" name="Object 11" descr="Recycled paper"/>
          <p:cNvGraphicFramePr>
            <a:graphicFrameLocks noChangeAspect="1"/>
          </p:cNvGraphicFramePr>
          <p:nvPr>
            <p:extLst>
              <p:ext uri="{D42A27DB-BD31-4B8C-83A1-F6EECF244321}">
                <p14:modId xmlns:p14="http://schemas.microsoft.com/office/powerpoint/2010/main" val="1429428038"/>
              </p:ext>
            </p:extLst>
          </p:nvPr>
        </p:nvGraphicFramePr>
        <p:xfrm>
          <a:off x="4343400" y="1676400"/>
          <a:ext cx="2438400" cy="2146300"/>
        </p:xfrm>
        <a:graphic>
          <a:graphicData uri="http://schemas.openxmlformats.org/presentationml/2006/ole">
            <mc:AlternateContent xmlns:mc="http://schemas.openxmlformats.org/markup-compatibility/2006">
              <mc:Choice xmlns:v="urn:schemas-microsoft-com:vml" Requires="v">
                <p:oleObj spid="_x0000_s4193" name="Picture" r:id="rId5" imgW="2148840" imgH="1889760" progId="Word.Picture.8">
                  <p:embed/>
                </p:oleObj>
              </mc:Choice>
              <mc:Fallback>
                <p:oleObj name="Picture" r:id="rId5" imgW="2148840" imgH="1889760" progId="Word.Picture.8">
                  <p:embed/>
                  <p:pic>
                    <p:nvPicPr>
                      <p:cNvPr id="0" name="Picture 11" descr="Recycled pape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43400" y="1676400"/>
                        <a:ext cx="2438400" cy="21463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pic>
                </p:oleObj>
              </mc:Fallback>
            </mc:AlternateContent>
          </a:graphicData>
        </a:graphic>
      </p:graphicFrame>
      <p:sp>
        <p:nvSpPr>
          <p:cNvPr id="52235" name="Rectangle 14"/>
          <p:cNvSpPr>
            <a:spLocks noChangeArrowheads="1"/>
          </p:cNvSpPr>
          <p:nvPr/>
        </p:nvSpPr>
        <p:spPr bwMode="auto">
          <a:xfrm>
            <a:off x="0" y="2644775"/>
            <a:ext cx="9144000" cy="0"/>
          </a:xfrm>
          <a:prstGeom prst="rect">
            <a:avLst/>
          </a:prstGeom>
          <a:noFill/>
          <a:ln w="12700">
            <a:noFill/>
            <a:miter lim="800000"/>
            <a:headEnd type="none" w="sm" len="sm"/>
            <a:tailEnd type="none" w="sm" len="sm"/>
          </a:ln>
        </p:spPr>
        <p:txBody>
          <a:bodyPr wrap="none" anchor="ctr">
            <a:spAutoFit/>
          </a:bodyPr>
          <a:lstStyle/>
          <a:p>
            <a:endParaRPr lang="en-US"/>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r>
              <a:rPr lang="en-US" sz="4000"/>
              <a:t>Depth-First Search Example</a:t>
            </a:r>
            <a:endParaRPr lang="en-US"/>
          </a:p>
        </p:txBody>
      </p:sp>
      <p:sp>
        <p:nvSpPr>
          <p:cNvPr id="9221" name="Content Placeholder 13"/>
          <p:cNvSpPr>
            <a:spLocks noGrp="1"/>
          </p:cNvSpPr>
          <p:nvPr>
            <p:ph idx="1"/>
          </p:nvPr>
        </p:nvSpPr>
        <p:spPr>
          <a:xfrm>
            <a:off x="685800" y="4038600"/>
            <a:ext cx="7162800" cy="2057400"/>
          </a:xfrm>
        </p:spPr>
        <p:txBody>
          <a:bodyPr/>
          <a:lstStyle/>
          <a:p>
            <a:pPr>
              <a:defRPr/>
            </a:pPr>
            <a:r>
              <a:rPr lang="en-US" sz="2400" dirty="0">
                <a:effectLst/>
              </a:rPr>
              <a:t>Since all the neighbors of </a:t>
            </a:r>
            <a:r>
              <a:rPr lang="en-US" sz="2400" b="1" dirty="0">
                <a:solidFill>
                  <a:srgbClr val="FFFF00"/>
                </a:solidFill>
                <a:effectLst/>
              </a:rPr>
              <a:t>3</a:t>
            </a:r>
            <a:r>
              <a:rPr lang="en-US" sz="2400" dirty="0">
                <a:effectLst/>
              </a:rPr>
              <a:t> have been visited, backtrack to </a:t>
            </a:r>
            <a:r>
              <a:rPr lang="en-US" sz="2400" b="1" dirty="0">
                <a:solidFill>
                  <a:srgbClr val="FFFF00"/>
                </a:solidFill>
                <a:effectLst/>
              </a:rPr>
              <a:t>2</a:t>
            </a:r>
            <a:r>
              <a:rPr lang="en-US" sz="2400" dirty="0">
                <a:solidFill>
                  <a:srgbClr val="FFC000"/>
                </a:solidFill>
                <a:effectLst/>
              </a:rPr>
              <a:t> </a:t>
            </a:r>
            <a:r>
              <a:rPr lang="en-US" sz="2400" dirty="0">
                <a:effectLst/>
              </a:rPr>
              <a:t>and then </a:t>
            </a:r>
            <a:r>
              <a:rPr lang="en-US" sz="2400" b="1" dirty="0">
                <a:solidFill>
                  <a:srgbClr val="FFFF00"/>
                </a:solidFill>
                <a:effectLst/>
              </a:rPr>
              <a:t>1</a:t>
            </a:r>
          </a:p>
          <a:p>
            <a:pPr>
              <a:defRPr/>
            </a:pPr>
            <a:r>
              <a:rPr lang="en-US" sz="2400" b="1" dirty="0">
                <a:solidFill>
                  <a:srgbClr val="FFFF00"/>
                </a:solidFill>
                <a:effectLst/>
              </a:rPr>
              <a:t>0</a:t>
            </a:r>
            <a:r>
              <a:rPr lang="en-US" sz="2400" dirty="0">
                <a:solidFill>
                  <a:srgbClr val="FFC000"/>
                </a:solidFill>
                <a:effectLst/>
              </a:rPr>
              <a:t> </a:t>
            </a:r>
            <a:r>
              <a:rPr lang="en-US" sz="2400" dirty="0">
                <a:effectLst/>
              </a:rPr>
              <a:t>and</a:t>
            </a:r>
            <a:r>
              <a:rPr lang="en-US" sz="2400" dirty="0">
                <a:solidFill>
                  <a:srgbClr val="FFC000"/>
                </a:solidFill>
                <a:effectLst/>
              </a:rPr>
              <a:t> </a:t>
            </a:r>
            <a:r>
              <a:rPr lang="en-US" sz="2400" b="1" dirty="0">
                <a:solidFill>
                  <a:srgbClr val="FFFF00"/>
                </a:solidFill>
                <a:effectLst/>
              </a:rPr>
              <a:t>2</a:t>
            </a:r>
            <a:r>
              <a:rPr lang="en-US" sz="2400" dirty="0">
                <a:effectLst/>
              </a:rPr>
              <a:t> have already been visited, so lets visit </a:t>
            </a:r>
            <a:r>
              <a:rPr lang="en-US" sz="2400" b="1" dirty="0">
                <a:solidFill>
                  <a:srgbClr val="FFFF00"/>
                </a:solidFill>
                <a:effectLst/>
              </a:rPr>
              <a:t>4</a:t>
            </a:r>
          </a:p>
          <a:p>
            <a:pPr>
              <a:defRPr/>
            </a:pPr>
            <a:r>
              <a:rPr lang="en-US" sz="2400" dirty="0">
                <a:effectLst/>
              </a:rPr>
              <a:t>Backtrack to </a:t>
            </a:r>
            <a:r>
              <a:rPr lang="en-US" sz="2400" b="1" dirty="0">
                <a:solidFill>
                  <a:srgbClr val="FFFF00"/>
                </a:solidFill>
                <a:effectLst/>
              </a:rPr>
              <a:t>1</a:t>
            </a:r>
            <a:r>
              <a:rPr lang="en-US" sz="2400" dirty="0">
                <a:solidFill>
                  <a:srgbClr val="FFC000"/>
                </a:solidFill>
                <a:effectLst/>
              </a:rPr>
              <a:t> </a:t>
            </a:r>
            <a:r>
              <a:rPr lang="en-US" sz="2400" dirty="0">
                <a:effectLst/>
              </a:rPr>
              <a:t>and then to </a:t>
            </a:r>
            <a:r>
              <a:rPr lang="en-US" sz="2400" b="1" dirty="0">
                <a:solidFill>
                  <a:srgbClr val="FFFF00"/>
                </a:solidFill>
                <a:effectLst/>
              </a:rPr>
              <a:t>0</a:t>
            </a:r>
          </a:p>
          <a:p>
            <a:pPr>
              <a:defRPr/>
            </a:pPr>
            <a:r>
              <a:rPr lang="en-US" sz="2400" dirty="0">
                <a:effectLst/>
              </a:rPr>
              <a:t>The search is search ends</a:t>
            </a:r>
          </a:p>
        </p:txBody>
      </p:sp>
      <p:sp>
        <p:nvSpPr>
          <p:cNvPr id="53252" name="Slide Number Placeholder 4"/>
          <p:cNvSpPr>
            <a:spLocks noGrp="1"/>
          </p:cNvSpPr>
          <p:nvPr>
            <p:ph type="sldNum" sz="quarter" idx="11"/>
          </p:nvPr>
        </p:nvSpPr>
        <p:spPr>
          <a:noFill/>
        </p:spPr>
        <p:txBody>
          <a:bodyPr/>
          <a:lstStyle/>
          <a:p>
            <a:fld id="{F4C09776-E265-4FBA-8658-43F96CC831BE}" type="slidenum">
              <a:rPr lang="en-US" smtClean="0"/>
              <a:pPr/>
              <a:t>62</a:t>
            </a:fld>
            <a:endParaRPr lang="en-US"/>
          </a:p>
        </p:txBody>
      </p:sp>
      <p:sp>
        <p:nvSpPr>
          <p:cNvPr id="53253" name="Rectangle 6"/>
          <p:cNvSpPr>
            <a:spLocks noChangeArrowheads="1"/>
          </p:cNvSpPr>
          <p:nvPr/>
        </p:nvSpPr>
        <p:spPr bwMode="auto">
          <a:xfrm>
            <a:off x="0" y="2640013"/>
            <a:ext cx="9144000" cy="0"/>
          </a:xfrm>
          <a:prstGeom prst="rect">
            <a:avLst/>
          </a:prstGeom>
          <a:noFill/>
          <a:ln w="12700">
            <a:noFill/>
            <a:miter lim="800000"/>
            <a:headEnd type="none" w="sm" len="sm"/>
            <a:tailEnd type="none" w="sm" len="sm"/>
          </a:ln>
        </p:spPr>
        <p:txBody>
          <a:bodyPr wrap="none" anchor="ctr">
            <a:spAutoFit/>
          </a:bodyPr>
          <a:lstStyle/>
          <a:p>
            <a:endParaRPr lang="en-US"/>
          </a:p>
        </p:txBody>
      </p:sp>
      <p:sp>
        <p:nvSpPr>
          <p:cNvPr id="53254" name="Rectangle 8"/>
          <p:cNvSpPr>
            <a:spLocks noChangeArrowheads="1"/>
          </p:cNvSpPr>
          <p:nvPr/>
        </p:nvSpPr>
        <p:spPr bwMode="auto">
          <a:xfrm>
            <a:off x="0" y="2633663"/>
            <a:ext cx="9144000" cy="0"/>
          </a:xfrm>
          <a:prstGeom prst="rect">
            <a:avLst/>
          </a:prstGeom>
          <a:noFill/>
          <a:ln w="12700">
            <a:noFill/>
            <a:miter lim="800000"/>
            <a:headEnd type="none" w="sm" len="sm"/>
            <a:tailEnd type="none" w="sm" len="sm"/>
          </a:ln>
        </p:spPr>
        <p:txBody>
          <a:bodyPr wrap="none" anchor="ctr">
            <a:spAutoFit/>
          </a:bodyPr>
          <a:lstStyle/>
          <a:p>
            <a:endParaRPr lang="en-US"/>
          </a:p>
        </p:txBody>
      </p:sp>
      <p:sp>
        <p:nvSpPr>
          <p:cNvPr id="53255" name="Rectangle 10"/>
          <p:cNvSpPr>
            <a:spLocks noChangeArrowheads="1"/>
          </p:cNvSpPr>
          <p:nvPr/>
        </p:nvSpPr>
        <p:spPr bwMode="auto">
          <a:xfrm>
            <a:off x="0" y="2644775"/>
            <a:ext cx="9144000" cy="0"/>
          </a:xfrm>
          <a:prstGeom prst="rect">
            <a:avLst/>
          </a:prstGeom>
          <a:noFill/>
          <a:ln w="12700">
            <a:noFill/>
            <a:miter lim="800000"/>
            <a:headEnd type="none" w="sm" len="sm"/>
            <a:tailEnd type="none" w="sm" len="sm"/>
          </a:ln>
        </p:spPr>
        <p:txBody>
          <a:bodyPr wrap="none" anchor="ctr">
            <a:spAutoFit/>
          </a:bodyPr>
          <a:lstStyle/>
          <a:p>
            <a:endParaRPr lang="en-US"/>
          </a:p>
        </p:txBody>
      </p:sp>
      <p:sp>
        <p:nvSpPr>
          <p:cNvPr id="53256" name="Rectangle 12"/>
          <p:cNvSpPr>
            <a:spLocks noChangeArrowheads="1"/>
          </p:cNvSpPr>
          <p:nvPr/>
        </p:nvSpPr>
        <p:spPr bwMode="auto">
          <a:xfrm>
            <a:off x="0" y="2644775"/>
            <a:ext cx="9144000" cy="0"/>
          </a:xfrm>
          <a:prstGeom prst="rect">
            <a:avLst/>
          </a:prstGeom>
          <a:noFill/>
          <a:ln w="12700">
            <a:noFill/>
            <a:miter lim="800000"/>
            <a:headEnd type="none" w="sm" len="sm"/>
            <a:tailEnd type="none" w="sm" len="sm"/>
          </a:ln>
        </p:spPr>
        <p:txBody>
          <a:bodyPr wrap="none" anchor="ctr">
            <a:spAutoFit/>
          </a:bodyPr>
          <a:lstStyle/>
          <a:p>
            <a:endParaRPr lang="en-US"/>
          </a:p>
        </p:txBody>
      </p:sp>
      <p:graphicFrame>
        <p:nvGraphicFramePr>
          <p:cNvPr id="53257" name="Object 11" descr="Recycled paper"/>
          <p:cNvGraphicFramePr>
            <a:graphicFrameLocks noChangeAspect="1"/>
          </p:cNvGraphicFramePr>
          <p:nvPr>
            <p:extLst>
              <p:ext uri="{D42A27DB-BD31-4B8C-83A1-F6EECF244321}">
                <p14:modId xmlns:p14="http://schemas.microsoft.com/office/powerpoint/2010/main" val="3836492913"/>
              </p:ext>
            </p:extLst>
          </p:nvPr>
        </p:nvGraphicFramePr>
        <p:xfrm>
          <a:off x="1447800" y="1676400"/>
          <a:ext cx="2438400" cy="2146300"/>
        </p:xfrm>
        <a:graphic>
          <a:graphicData uri="http://schemas.openxmlformats.org/presentationml/2006/ole">
            <mc:AlternateContent xmlns:mc="http://schemas.openxmlformats.org/markup-compatibility/2006">
              <mc:Choice xmlns:v="urn:schemas-microsoft-com:vml" Requires="v">
                <p:oleObj spid="_x0000_s5216" name="Picture" r:id="rId3" imgW="2148840" imgH="1889760" progId="Word.Picture.8">
                  <p:embed/>
                </p:oleObj>
              </mc:Choice>
              <mc:Fallback>
                <p:oleObj name="Picture" r:id="rId3" imgW="2148840" imgH="1889760" progId="Word.Picture.8">
                  <p:embed/>
                  <p:pic>
                    <p:nvPicPr>
                      <p:cNvPr id="0" name="Picture 10" descr="Recycled pape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7800" y="1676400"/>
                        <a:ext cx="2438400" cy="21463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pic>
                </p:oleObj>
              </mc:Fallback>
            </mc:AlternateContent>
          </a:graphicData>
        </a:graphic>
      </p:graphicFrame>
      <p:sp>
        <p:nvSpPr>
          <p:cNvPr id="53258" name="Rectangle 14"/>
          <p:cNvSpPr>
            <a:spLocks noChangeArrowheads="1"/>
          </p:cNvSpPr>
          <p:nvPr/>
        </p:nvSpPr>
        <p:spPr bwMode="auto">
          <a:xfrm>
            <a:off x="0" y="2644775"/>
            <a:ext cx="9144000" cy="0"/>
          </a:xfrm>
          <a:prstGeom prst="rect">
            <a:avLst/>
          </a:prstGeom>
          <a:noFill/>
          <a:ln w="12700">
            <a:noFill/>
            <a:miter lim="800000"/>
            <a:headEnd type="none" w="sm" len="sm"/>
            <a:tailEnd type="none" w="sm" len="sm"/>
          </a:ln>
        </p:spPr>
        <p:txBody>
          <a:bodyPr wrap="none" anchor="ctr">
            <a:spAutoFit/>
          </a:bodyPr>
          <a:lstStyle/>
          <a:p>
            <a:endParaRPr lang="en-US"/>
          </a:p>
        </p:txBody>
      </p:sp>
      <p:graphicFrame>
        <p:nvGraphicFramePr>
          <p:cNvPr id="53259" name="Object 13" descr="Recycled paper"/>
          <p:cNvGraphicFramePr>
            <a:graphicFrameLocks noChangeAspect="1"/>
          </p:cNvGraphicFramePr>
          <p:nvPr>
            <p:extLst>
              <p:ext uri="{D42A27DB-BD31-4B8C-83A1-F6EECF244321}">
                <p14:modId xmlns:p14="http://schemas.microsoft.com/office/powerpoint/2010/main" val="2931474479"/>
              </p:ext>
            </p:extLst>
          </p:nvPr>
        </p:nvGraphicFramePr>
        <p:xfrm>
          <a:off x="4419600" y="1752600"/>
          <a:ext cx="2362200" cy="2079625"/>
        </p:xfrm>
        <a:graphic>
          <a:graphicData uri="http://schemas.openxmlformats.org/presentationml/2006/ole">
            <mc:AlternateContent xmlns:mc="http://schemas.openxmlformats.org/markup-compatibility/2006">
              <mc:Choice xmlns:v="urn:schemas-microsoft-com:vml" Requires="v">
                <p:oleObj spid="_x0000_s5217" name="Picture" r:id="rId5" imgW="2148840" imgH="1889760" progId="Word.Picture.8">
                  <p:embed/>
                </p:oleObj>
              </mc:Choice>
              <mc:Fallback>
                <p:oleObj name="Picture" r:id="rId5" imgW="2148840" imgH="1889760" progId="Word.Picture.8">
                  <p:embed/>
                  <p:pic>
                    <p:nvPicPr>
                      <p:cNvPr id="0" name="Picture 11" descr="Recycled pape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19600" y="1752600"/>
                        <a:ext cx="2362200" cy="207962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pic>
                </p:oleObj>
              </mc:Fallback>
            </mc:AlternateContent>
          </a:graphicData>
        </a:graphic>
      </p:graphicFrame>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Number Placeholder 4"/>
          <p:cNvSpPr>
            <a:spLocks noGrp="1"/>
          </p:cNvSpPr>
          <p:nvPr>
            <p:ph type="sldNum" sz="quarter" idx="11"/>
          </p:nvPr>
        </p:nvSpPr>
        <p:spPr>
          <a:noFill/>
        </p:spPr>
        <p:txBody>
          <a:bodyPr/>
          <a:lstStyle/>
          <a:p>
            <a:fld id="{14281CEA-FF23-431D-A408-FD1221448154}" type="slidenum">
              <a:rPr lang="en-US" smtClean="0"/>
              <a:pPr/>
              <a:t>63</a:t>
            </a:fld>
            <a:endParaRPr lang="en-US"/>
          </a:p>
        </p:txBody>
      </p:sp>
      <p:sp>
        <p:nvSpPr>
          <p:cNvPr id="55299" name="Rectangle 2"/>
          <p:cNvSpPr>
            <a:spLocks noGrp="1" noChangeArrowheads="1"/>
          </p:cNvSpPr>
          <p:nvPr>
            <p:ph type="title"/>
          </p:nvPr>
        </p:nvSpPr>
        <p:spPr>
          <a:xfrm>
            <a:off x="685800" y="285750"/>
            <a:ext cx="7772400" cy="628650"/>
          </a:xfrm>
        </p:spPr>
        <p:txBody>
          <a:bodyPr/>
          <a:lstStyle/>
          <a:p>
            <a:r>
              <a:rPr lang="en-US" sz="4000"/>
              <a:t>Depth-First Search Order</a:t>
            </a:r>
            <a:endParaRPr lang="en-US"/>
          </a:p>
        </p:txBody>
      </p:sp>
      <p:sp>
        <p:nvSpPr>
          <p:cNvPr id="55300" name="Rectangle 3"/>
          <p:cNvSpPr>
            <a:spLocks noChangeArrowheads="1"/>
          </p:cNvSpPr>
          <p:nvPr/>
        </p:nvSpPr>
        <p:spPr bwMode="auto">
          <a:xfrm>
            <a:off x="0" y="2640013"/>
            <a:ext cx="9144000" cy="0"/>
          </a:xfrm>
          <a:prstGeom prst="rect">
            <a:avLst/>
          </a:prstGeom>
          <a:noFill/>
          <a:ln w="12700">
            <a:noFill/>
            <a:miter lim="800000"/>
            <a:headEnd type="none" w="sm" len="sm"/>
            <a:tailEnd type="none" w="sm" len="sm"/>
          </a:ln>
        </p:spPr>
        <p:txBody>
          <a:bodyPr wrap="none" anchor="ctr">
            <a:spAutoFit/>
          </a:bodyPr>
          <a:lstStyle/>
          <a:p>
            <a:endParaRPr lang="en-US"/>
          </a:p>
        </p:txBody>
      </p:sp>
      <p:sp>
        <p:nvSpPr>
          <p:cNvPr id="55301" name="Rectangle 4"/>
          <p:cNvSpPr>
            <a:spLocks noChangeArrowheads="1"/>
          </p:cNvSpPr>
          <p:nvPr/>
        </p:nvSpPr>
        <p:spPr bwMode="auto">
          <a:xfrm>
            <a:off x="0" y="2633663"/>
            <a:ext cx="9144000" cy="0"/>
          </a:xfrm>
          <a:prstGeom prst="rect">
            <a:avLst/>
          </a:prstGeom>
          <a:noFill/>
          <a:ln w="12700">
            <a:noFill/>
            <a:miter lim="800000"/>
            <a:headEnd type="none" w="sm" len="sm"/>
            <a:tailEnd type="none" w="sm" len="sm"/>
          </a:ln>
        </p:spPr>
        <p:txBody>
          <a:bodyPr wrap="none" anchor="ctr">
            <a:spAutoFit/>
          </a:bodyPr>
          <a:lstStyle/>
          <a:p>
            <a:endParaRPr lang="en-US"/>
          </a:p>
        </p:txBody>
      </p:sp>
      <p:sp>
        <p:nvSpPr>
          <p:cNvPr id="55302" name="Rectangle 5"/>
          <p:cNvSpPr>
            <a:spLocks noChangeArrowheads="1"/>
          </p:cNvSpPr>
          <p:nvPr/>
        </p:nvSpPr>
        <p:spPr bwMode="auto">
          <a:xfrm>
            <a:off x="0" y="2644775"/>
            <a:ext cx="9144000" cy="0"/>
          </a:xfrm>
          <a:prstGeom prst="rect">
            <a:avLst/>
          </a:prstGeom>
          <a:noFill/>
          <a:ln w="12700">
            <a:noFill/>
            <a:miter lim="800000"/>
            <a:headEnd type="none" w="sm" len="sm"/>
            <a:tailEnd type="none" w="sm" len="sm"/>
          </a:ln>
        </p:spPr>
        <p:txBody>
          <a:bodyPr wrap="none" anchor="ctr">
            <a:spAutoFit/>
          </a:bodyPr>
          <a:lstStyle/>
          <a:p>
            <a:endParaRPr lang="en-US"/>
          </a:p>
        </p:txBody>
      </p:sp>
      <p:sp>
        <p:nvSpPr>
          <p:cNvPr id="55303" name="Rectangle 6"/>
          <p:cNvSpPr>
            <a:spLocks noChangeArrowheads="1"/>
          </p:cNvSpPr>
          <p:nvPr/>
        </p:nvSpPr>
        <p:spPr bwMode="auto">
          <a:xfrm>
            <a:off x="0" y="2644775"/>
            <a:ext cx="9144000" cy="0"/>
          </a:xfrm>
          <a:prstGeom prst="rect">
            <a:avLst/>
          </a:prstGeom>
          <a:noFill/>
          <a:ln w="12700">
            <a:noFill/>
            <a:miter lim="800000"/>
            <a:headEnd type="none" w="sm" len="sm"/>
            <a:tailEnd type="none" w="sm" len="sm"/>
          </a:ln>
        </p:spPr>
        <p:txBody>
          <a:bodyPr wrap="none" anchor="ctr">
            <a:spAutoFit/>
          </a:bodyPr>
          <a:lstStyle/>
          <a:p>
            <a:endParaRPr lang="en-US"/>
          </a:p>
        </p:txBody>
      </p:sp>
      <p:sp>
        <p:nvSpPr>
          <p:cNvPr id="55304" name="Rectangle 7"/>
          <p:cNvSpPr>
            <a:spLocks noChangeArrowheads="1"/>
          </p:cNvSpPr>
          <p:nvPr/>
        </p:nvSpPr>
        <p:spPr bwMode="auto">
          <a:xfrm>
            <a:off x="0" y="2644775"/>
            <a:ext cx="9144000" cy="0"/>
          </a:xfrm>
          <a:prstGeom prst="rect">
            <a:avLst/>
          </a:prstGeom>
          <a:noFill/>
          <a:ln w="12700">
            <a:noFill/>
            <a:miter lim="800000"/>
            <a:headEnd type="none" w="sm" len="sm"/>
            <a:tailEnd type="none" w="sm" len="sm"/>
          </a:ln>
        </p:spPr>
        <p:txBody>
          <a:bodyPr wrap="none" anchor="ctr">
            <a:spAutoFit/>
          </a:bodyPr>
          <a:lstStyle/>
          <a:p>
            <a:endParaRPr lang="en-US"/>
          </a:p>
        </p:txBody>
      </p:sp>
      <p:sp>
        <p:nvSpPr>
          <p:cNvPr id="55305" name="Rectangle 8"/>
          <p:cNvSpPr>
            <a:spLocks noChangeArrowheads="1"/>
          </p:cNvSpPr>
          <p:nvPr/>
        </p:nvSpPr>
        <p:spPr bwMode="auto">
          <a:xfrm>
            <a:off x="0" y="1970088"/>
            <a:ext cx="9144000" cy="0"/>
          </a:xfrm>
          <a:prstGeom prst="rect">
            <a:avLst/>
          </a:prstGeom>
          <a:noFill/>
          <a:ln w="12700">
            <a:noFill/>
            <a:miter lim="800000"/>
            <a:headEnd type="none" w="sm" len="sm"/>
            <a:tailEnd type="none" w="sm" len="sm"/>
          </a:ln>
        </p:spPr>
        <p:txBody>
          <a:bodyPr wrap="none" anchor="ctr">
            <a:spAutoFit/>
          </a:bodyPr>
          <a:lstStyle/>
          <a:p>
            <a:endParaRPr lang="en-US"/>
          </a:p>
        </p:txBody>
      </p:sp>
      <p:sp>
        <p:nvSpPr>
          <p:cNvPr id="55306" name="Rectangle 13"/>
          <p:cNvSpPr>
            <a:spLocks noChangeArrowheads="1"/>
          </p:cNvSpPr>
          <p:nvPr/>
        </p:nvSpPr>
        <p:spPr bwMode="auto">
          <a:xfrm>
            <a:off x="0" y="1970088"/>
            <a:ext cx="9144000" cy="0"/>
          </a:xfrm>
          <a:prstGeom prst="rect">
            <a:avLst/>
          </a:prstGeom>
          <a:noFill/>
          <a:ln w="12700">
            <a:noFill/>
            <a:miter lim="800000"/>
            <a:headEnd type="none" w="sm" len="sm"/>
            <a:tailEnd type="none" w="sm" len="sm"/>
          </a:ln>
        </p:spPr>
        <p:txBody>
          <a:bodyPr wrap="none" anchor="ctr">
            <a:spAutoFit/>
          </a:bodyPr>
          <a:lstStyle/>
          <a:p>
            <a:endParaRPr lang="en-US"/>
          </a:p>
        </p:txBody>
      </p:sp>
      <p:sp>
        <p:nvSpPr>
          <p:cNvPr id="54283" name="TextBox 16"/>
          <p:cNvSpPr txBox="1">
            <a:spLocks noChangeArrowheads="1"/>
          </p:cNvSpPr>
          <p:nvPr/>
        </p:nvSpPr>
        <p:spPr bwMode="auto">
          <a:xfrm>
            <a:off x="1524000" y="5029200"/>
            <a:ext cx="6172200" cy="400110"/>
          </a:xfrm>
          <a:prstGeom prst="rect">
            <a:avLst/>
          </a:prstGeom>
          <a:solidFill>
            <a:schemeClr val="accent4">
              <a:lumMod val="10000"/>
            </a:schemeClr>
          </a:solidFill>
          <a:ln w="9525">
            <a:noFill/>
            <a:miter lim="800000"/>
            <a:headEnd/>
            <a:tailEnd/>
          </a:ln>
        </p:spPr>
        <p:txBody>
          <a:bodyPr wrap="square">
            <a:spAutoFit/>
          </a:bodyPr>
          <a:lstStyle/>
          <a:p>
            <a:pPr algn="ctr">
              <a:defRPr/>
            </a:pPr>
            <a:r>
              <a:rPr lang="en-US" sz="2000" dirty="0"/>
              <a:t>DFS Order  (1 ,2, 3, 4, 5, 6, 7, 8, 9, 10, 11, 12)</a:t>
            </a:r>
          </a:p>
        </p:txBody>
      </p:sp>
      <p:pic>
        <p:nvPicPr>
          <p:cNvPr id="54284" name="Picture 2" descr="Order in which the nodes get expanded">
            <a:hlinkClick r:id="rId2" tooltip="Order in which the nodes get expanded"/>
          </p:cNvPr>
          <p:cNvPicPr>
            <a:picLocks noChangeAspect="1" noChangeArrowheads="1"/>
          </p:cNvPicPr>
          <p:nvPr/>
        </p:nvPicPr>
        <p:blipFill>
          <a:blip r:embed="rId3" cstate="print"/>
          <a:srcRect/>
          <a:stretch>
            <a:fillRect/>
          </a:stretch>
        </p:blipFill>
        <p:spPr bwMode="auto">
          <a:xfrm>
            <a:off x="2057400" y="1334959"/>
            <a:ext cx="5257800" cy="3365629"/>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ln>
            <a:headEnd/>
            <a:tailEnd/>
          </a:ln>
        </p:spPr>
        <p:style>
          <a:lnRef idx="1">
            <a:schemeClr val="accent6"/>
          </a:lnRef>
          <a:fillRef idx="3">
            <a:schemeClr val="accent6"/>
          </a:fillRef>
          <a:effectRef idx="2">
            <a:schemeClr val="accent6"/>
          </a:effectRef>
          <a:fontRef idx="minor">
            <a:schemeClr val="lt1"/>
          </a:fontRef>
        </p:style>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0" y="277813"/>
            <a:ext cx="8915400" cy="1143000"/>
          </a:xfrm>
        </p:spPr>
        <p:txBody>
          <a:bodyPr/>
          <a:lstStyle/>
          <a:p>
            <a:r>
              <a:rPr lang="en-US" sz="4000" dirty="0"/>
              <a:t>Another Depth-First Search Example</a:t>
            </a:r>
            <a:endParaRPr lang="en-US" dirty="0"/>
          </a:p>
        </p:txBody>
      </p:sp>
      <p:sp>
        <p:nvSpPr>
          <p:cNvPr id="54275" name="Slide Number Placeholder 4"/>
          <p:cNvSpPr>
            <a:spLocks noGrp="1"/>
          </p:cNvSpPr>
          <p:nvPr>
            <p:ph type="sldNum" sz="quarter" idx="11"/>
          </p:nvPr>
        </p:nvSpPr>
        <p:spPr>
          <a:noFill/>
        </p:spPr>
        <p:txBody>
          <a:bodyPr/>
          <a:lstStyle/>
          <a:p>
            <a:fld id="{AC9C3639-AA53-416C-8554-3BEC46AF8E49}" type="slidenum">
              <a:rPr lang="en-US" smtClean="0"/>
              <a:pPr/>
              <a:t>64</a:t>
            </a:fld>
            <a:endParaRPr lang="en-US"/>
          </a:p>
        </p:txBody>
      </p:sp>
      <p:sp>
        <p:nvSpPr>
          <p:cNvPr id="54276" name="Rectangle 6"/>
          <p:cNvSpPr>
            <a:spLocks noChangeArrowheads="1"/>
          </p:cNvSpPr>
          <p:nvPr/>
        </p:nvSpPr>
        <p:spPr bwMode="auto">
          <a:xfrm>
            <a:off x="0" y="2640013"/>
            <a:ext cx="9144000" cy="0"/>
          </a:xfrm>
          <a:prstGeom prst="rect">
            <a:avLst/>
          </a:prstGeom>
          <a:noFill/>
          <a:ln w="12700">
            <a:noFill/>
            <a:miter lim="800000"/>
            <a:headEnd type="none" w="sm" len="sm"/>
            <a:tailEnd type="none" w="sm" len="sm"/>
          </a:ln>
        </p:spPr>
        <p:txBody>
          <a:bodyPr wrap="none" anchor="ctr">
            <a:spAutoFit/>
          </a:bodyPr>
          <a:lstStyle/>
          <a:p>
            <a:endParaRPr lang="en-US"/>
          </a:p>
        </p:txBody>
      </p:sp>
      <p:sp>
        <p:nvSpPr>
          <p:cNvPr id="54277" name="Rectangle 8"/>
          <p:cNvSpPr>
            <a:spLocks noChangeArrowheads="1"/>
          </p:cNvSpPr>
          <p:nvPr/>
        </p:nvSpPr>
        <p:spPr bwMode="auto">
          <a:xfrm>
            <a:off x="0" y="2633663"/>
            <a:ext cx="9144000" cy="0"/>
          </a:xfrm>
          <a:prstGeom prst="rect">
            <a:avLst/>
          </a:prstGeom>
          <a:noFill/>
          <a:ln w="12700">
            <a:noFill/>
            <a:miter lim="800000"/>
            <a:headEnd type="none" w="sm" len="sm"/>
            <a:tailEnd type="none" w="sm" len="sm"/>
          </a:ln>
        </p:spPr>
        <p:txBody>
          <a:bodyPr wrap="none" anchor="ctr">
            <a:spAutoFit/>
          </a:bodyPr>
          <a:lstStyle/>
          <a:p>
            <a:endParaRPr lang="en-US"/>
          </a:p>
        </p:txBody>
      </p:sp>
      <p:sp>
        <p:nvSpPr>
          <p:cNvPr id="54278" name="Rectangle 10"/>
          <p:cNvSpPr>
            <a:spLocks noChangeArrowheads="1"/>
          </p:cNvSpPr>
          <p:nvPr/>
        </p:nvSpPr>
        <p:spPr bwMode="auto">
          <a:xfrm>
            <a:off x="0" y="2644775"/>
            <a:ext cx="9144000" cy="0"/>
          </a:xfrm>
          <a:prstGeom prst="rect">
            <a:avLst/>
          </a:prstGeom>
          <a:noFill/>
          <a:ln w="12700">
            <a:noFill/>
            <a:miter lim="800000"/>
            <a:headEnd type="none" w="sm" len="sm"/>
            <a:tailEnd type="none" w="sm" len="sm"/>
          </a:ln>
        </p:spPr>
        <p:txBody>
          <a:bodyPr wrap="none" anchor="ctr">
            <a:spAutoFit/>
          </a:bodyPr>
          <a:lstStyle/>
          <a:p>
            <a:endParaRPr lang="en-US"/>
          </a:p>
        </p:txBody>
      </p:sp>
      <p:sp>
        <p:nvSpPr>
          <p:cNvPr id="54279" name="Rectangle 12"/>
          <p:cNvSpPr>
            <a:spLocks noChangeArrowheads="1"/>
          </p:cNvSpPr>
          <p:nvPr/>
        </p:nvSpPr>
        <p:spPr bwMode="auto">
          <a:xfrm>
            <a:off x="0" y="2644775"/>
            <a:ext cx="9144000" cy="0"/>
          </a:xfrm>
          <a:prstGeom prst="rect">
            <a:avLst/>
          </a:prstGeom>
          <a:noFill/>
          <a:ln w="12700">
            <a:noFill/>
            <a:miter lim="800000"/>
            <a:headEnd type="none" w="sm" len="sm"/>
            <a:tailEnd type="none" w="sm" len="sm"/>
          </a:ln>
        </p:spPr>
        <p:txBody>
          <a:bodyPr wrap="none" anchor="ctr">
            <a:spAutoFit/>
          </a:bodyPr>
          <a:lstStyle/>
          <a:p>
            <a:endParaRPr lang="en-US"/>
          </a:p>
        </p:txBody>
      </p:sp>
      <p:sp>
        <p:nvSpPr>
          <p:cNvPr id="54280" name="Rectangle 14"/>
          <p:cNvSpPr>
            <a:spLocks noChangeArrowheads="1"/>
          </p:cNvSpPr>
          <p:nvPr/>
        </p:nvSpPr>
        <p:spPr bwMode="auto">
          <a:xfrm>
            <a:off x="0" y="2644775"/>
            <a:ext cx="9144000" cy="0"/>
          </a:xfrm>
          <a:prstGeom prst="rect">
            <a:avLst/>
          </a:prstGeom>
          <a:noFill/>
          <a:ln w="12700">
            <a:noFill/>
            <a:miter lim="800000"/>
            <a:headEnd type="none" w="sm" len="sm"/>
            <a:tailEnd type="none" w="sm" len="sm"/>
          </a:ln>
        </p:spPr>
        <p:txBody>
          <a:bodyPr wrap="none" anchor="ctr">
            <a:spAutoFit/>
          </a:bodyPr>
          <a:lstStyle/>
          <a:p>
            <a:endParaRPr lang="en-US"/>
          </a:p>
        </p:txBody>
      </p:sp>
      <p:sp>
        <p:nvSpPr>
          <p:cNvPr id="57353" name="Content Placeholder 11"/>
          <p:cNvSpPr>
            <a:spLocks noGrp="1"/>
          </p:cNvSpPr>
          <p:nvPr>
            <p:ph idx="1"/>
          </p:nvPr>
        </p:nvSpPr>
        <p:spPr>
          <a:xfrm>
            <a:off x="304800" y="4876800"/>
            <a:ext cx="7696200" cy="1524000"/>
          </a:xfrm>
        </p:spPr>
        <p:txBody>
          <a:bodyPr/>
          <a:lstStyle/>
          <a:p>
            <a:pPr>
              <a:defRPr/>
            </a:pPr>
            <a:r>
              <a:rPr lang="en-US" sz="2800" dirty="0">
                <a:effectLst/>
              </a:rPr>
              <a:t>Search order (assuming that the left edges are chosen before right edges)</a:t>
            </a:r>
          </a:p>
          <a:p>
            <a:pPr lvl="1">
              <a:defRPr/>
            </a:pPr>
            <a:r>
              <a:rPr lang="en-US" dirty="0">
                <a:effectLst/>
              </a:rPr>
              <a:t> A, B, D, F, E, C, G  </a:t>
            </a:r>
          </a:p>
        </p:txBody>
      </p:sp>
      <p:pic>
        <p:nvPicPr>
          <p:cNvPr id="83973" name="Picture 5" descr="http://upload.wikimedia.org/wikipedia/commons/thumb/6/61/Graph.traversal.example.svg/200px-Graph.traversal.example.svg.png">
            <a:hlinkClick r:id="rId2" tooltip="Graph.traversal.example.svg"/>
          </p:cNvPr>
          <p:cNvPicPr>
            <a:picLocks noChangeAspect="1" noChangeArrowheads="1"/>
          </p:cNvPicPr>
          <p:nvPr/>
        </p:nvPicPr>
        <p:blipFill>
          <a:blip r:embed="rId3" cstate="print"/>
          <a:srcRect/>
          <a:stretch>
            <a:fillRect/>
          </a:stretch>
        </p:blipFill>
        <p:spPr bwMode="auto">
          <a:xfrm>
            <a:off x="2514600" y="1672590"/>
            <a:ext cx="3733800" cy="3024379"/>
          </a:xfrm>
          <a:prstGeom prst="roundRect">
            <a:avLst>
              <a:gd name="adj" fmla="val 8594"/>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ln/>
          <a:effectLst>
            <a:outerShdw blurRad="40000" dist="20000" dir="5400000" rotWithShape="0">
              <a:srgbClr val="000000">
                <a:alpha val="38000"/>
              </a:srgbClr>
            </a:outerShdw>
          </a:effectLst>
        </p:spPr>
        <p:style>
          <a:lnRef idx="3">
            <a:schemeClr val="lt1"/>
          </a:lnRef>
          <a:fillRef idx="1">
            <a:schemeClr val="accent2"/>
          </a:fillRef>
          <a:effectRef idx="1">
            <a:schemeClr val="accent2"/>
          </a:effectRef>
          <a:fontRef idx="minor">
            <a:schemeClr val="lt1"/>
          </a:fontRef>
        </p:style>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en-US" dirty="0"/>
              <a:t>Types of Edges</a:t>
            </a:r>
          </a:p>
        </p:txBody>
      </p:sp>
      <p:sp>
        <p:nvSpPr>
          <p:cNvPr id="55299" name="Content Placeholder 5"/>
          <p:cNvSpPr>
            <a:spLocks noGrp="1"/>
          </p:cNvSpPr>
          <p:nvPr>
            <p:ph idx="1"/>
          </p:nvPr>
        </p:nvSpPr>
        <p:spPr>
          <a:xfrm>
            <a:off x="685800" y="1676400"/>
            <a:ext cx="7772400" cy="1238250"/>
          </a:xfrm>
        </p:spPr>
        <p:txBody>
          <a:bodyPr/>
          <a:lstStyle/>
          <a:p>
            <a:pPr>
              <a:defRPr/>
            </a:pPr>
            <a:r>
              <a:rPr lang="en-US" dirty="0">
                <a:effectLst/>
              </a:rPr>
              <a:t>Discovery</a:t>
            </a:r>
          </a:p>
          <a:p>
            <a:pPr lvl="1">
              <a:defRPr/>
            </a:pPr>
            <a:r>
              <a:rPr lang="en-US" dirty="0">
                <a:effectLst/>
              </a:rPr>
              <a:t>Edges used to discover new vertices</a:t>
            </a:r>
          </a:p>
          <a:p>
            <a:pPr lvl="1">
              <a:defRPr/>
            </a:pPr>
            <a:endParaRPr lang="en-US" dirty="0">
              <a:effectLst/>
            </a:endParaRPr>
          </a:p>
          <a:p>
            <a:pPr>
              <a:defRPr/>
            </a:pPr>
            <a:r>
              <a:rPr lang="en-US" dirty="0">
                <a:effectLst/>
              </a:rPr>
              <a:t>Back </a:t>
            </a:r>
          </a:p>
          <a:p>
            <a:pPr lvl="1">
              <a:defRPr/>
            </a:pPr>
            <a:r>
              <a:rPr lang="en-US" dirty="0">
                <a:effectLst/>
              </a:rPr>
              <a:t>Edges that lead to already discovered vertices</a:t>
            </a:r>
          </a:p>
          <a:p>
            <a:pPr marL="0" indent="0">
              <a:buNone/>
              <a:defRPr/>
            </a:pPr>
            <a:endParaRPr lang="en-US" dirty="0">
              <a:effectLst/>
            </a:endParaRPr>
          </a:p>
        </p:txBody>
      </p:sp>
      <p:sp>
        <p:nvSpPr>
          <p:cNvPr id="48132" name="Slide Number Placeholder 4"/>
          <p:cNvSpPr>
            <a:spLocks noGrp="1"/>
          </p:cNvSpPr>
          <p:nvPr>
            <p:ph type="sldNum" sz="quarter" idx="11"/>
          </p:nvPr>
        </p:nvSpPr>
        <p:spPr>
          <a:noFill/>
        </p:spPr>
        <p:txBody>
          <a:bodyPr/>
          <a:lstStyle/>
          <a:p>
            <a:fld id="{C1E4EFDB-A76F-4EDA-A323-21BFDBDB27C0}" type="slidenum">
              <a:rPr lang="en-US" smtClean="0"/>
              <a:pPr/>
              <a:t>65</a:t>
            </a:fld>
            <a:endParaRPr lang="en-US"/>
          </a:p>
        </p:txBody>
      </p:sp>
      <p:sp>
        <p:nvSpPr>
          <p:cNvPr id="48133" name="Rectangle 4"/>
          <p:cNvSpPr>
            <a:spLocks noChangeArrowheads="1"/>
          </p:cNvSpPr>
          <p:nvPr/>
        </p:nvSpPr>
        <p:spPr bwMode="auto">
          <a:xfrm>
            <a:off x="0" y="2133600"/>
            <a:ext cx="9144000" cy="0"/>
          </a:xfrm>
          <a:prstGeom prst="rect">
            <a:avLst/>
          </a:prstGeom>
          <a:noFill/>
          <a:ln w="12700">
            <a:noFill/>
            <a:miter lim="800000"/>
            <a:headEnd type="none" w="sm" len="sm"/>
            <a:tailEnd type="none" w="sm" len="sm"/>
          </a:ln>
        </p:spPr>
        <p:txBody>
          <a:bodyPr wrap="none" anchor="ctr">
            <a:spAutoFit/>
          </a:bodyPr>
          <a:lstStyle/>
          <a:p>
            <a:endParaRPr lang="en-US"/>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81400" y="4669896"/>
            <a:ext cx="1981200" cy="1966191"/>
          </a:xfrm>
          <a:prstGeom prst="rect">
            <a:avLst/>
          </a:prstGeom>
        </p:spPr>
      </p:pic>
    </p:spTree>
    <p:extLst>
      <p:ext uri="{BB962C8B-B14F-4D97-AF65-F5344CB8AC3E}">
        <p14:creationId xmlns:p14="http://schemas.microsoft.com/office/powerpoint/2010/main" val="4140952538"/>
      </p:ext>
    </p:extLst>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6322" name="Straight Connector 109"/>
          <p:cNvCxnSpPr>
            <a:cxnSpLocks noChangeShapeType="1"/>
          </p:cNvCxnSpPr>
          <p:nvPr/>
        </p:nvCxnSpPr>
        <p:spPr bwMode="auto">
          <a:xfrm rot="5400000">
            <a:off x="1905000" y="2895600"/>
            <a:ext cx="457200" cy="457200"/>
          </a:xfrm>
          <a:prstGeom prst="line">
            <a:avLst/>
          </a:prstGeom>
          <a:noFill/>
          <a:ln w="12700" algn="ctr">
            <a:solidFill>
              <a:schemeClr val="tx1"/>
            </a:solidFill>
            <a:round/>
            <a:headEnd type="none" w="sm" len="sm"/>
            <a:tailEnd type="none" w="sm" len="sm"/>
          </a:ln>
        </p:spPr>
      </p:cxnSp>
      <p:cxnSp>
        <p:nvCxnSpPr>
          <p:cNvPr id="56323" name="Straight Connector 79"/>
          <p:cNvCxnSpPr>
            <a:cxnSpLocks noChangeShapeType="1"/>
          </p:cNvCxnSpPr>
          <p:nvPr/>
        </p:nvCxnSpPr>
        <p:spPr bwMode="auto">
          <a:xfrm rot="5400000">
            <a:off x="2515394" y="3123406"/>
            <a:ext cx="1676400" cy="1588"/>
          </a:xfrm>
          <a:prstGeom prst="line">
            <a:avLst/>
          </a:prstGeom>
          <a:noFill/>
          <a:ln w="12700" algn="ctr">
            <a:solidFill>
              <a:schemeClr val="tx1"/>
            </a:solidFill>
            <a:round/>
            <a:headEnd type="none" w="sm" len="sm"/>
            <a:tailEnd type="none" w="sm" len="sm"/>
          </a:ln>
        </p:spPr>
      </p:cxnSp>
      <p:cxnSp>
        <p:nvCxnSpPr>
          <p:cNvPr id="56324" name="Straight Connector 80"/>
          <p:cNvCxnSpPr>
            <a:cxnSpLocks noChangeShapeType="1"/>
          </p:cNvCxnSpPr>
          <p:nvPr/>
        </p:nvCxnSpPr>
        <p:spPr bwMode="auto">
          <a:xfrm rot="5400000">
            <a:off x="3277394" y="3123406"/>
            <a:ext cx="1676400" cy="1588"/>
          </a:xfrm>
          <a:prstGeom prst="line">
            <a:avLst/>
          </a:prstGeom>
          <a:noFill/>
          <a:ln w="12700" algn="ctr">
            <a:solidFill>
              <a:schemeClr val="tx1"/>
            </a:solidFill>
            <a:round/>
            <a:headEnd type="none" w="sm" len="sm"/>
            <a:tailEnd type="none" w="sm" len="sm"/>
          </a:ln>
        </p:spPr>
      </p:cxnSp>
      <p:cxnSp>
        <p:nvCxnSpPr>
          <p:cNvPr id="56325" name="Straight Connector 77"/>
          <p:cNvCxnSpPr>
            <a:cxnSpLocks noChangeShapeType="1"/>
            <a:stCxn id="56336" idx="4"/>
            <a:endCxn id="56354" idx="0"/>
          </p:cNvCxnSpPr>
          <p:nvPr/>
        </p:nvCxnSpPr>
        <p:spPr bwMode="auto">
          <a:xfrm rot="5400000">
            <a:off x="990601" y="3124200"/>
            <a:ext cx="1676400" cy="3175"/>
          </a:xfrm>
          <a:prstGeom prst="line">
            <a:avLst/>
          </a:prstGeom>
          <a:noFill/>
          <a:ln w="12700" algn="ctr">
            <a:solidFill>
              <a:schemeClr val="tx1"/>
            </a:solidFill>
            <a:round/>
            <a:headEnd type="none" w="sm" len="sm"/>
            <a:tailEnd type="none" w="sm" len="sm"/>
          </a:ln>
        </p:spPr>
      </p:cxnSp>
      <p:sp>
        <p:nvSpPr>
          <p:cNvPr id="56326" name="Rectangle 2"/>
          <p:cNvSpPr>
            <a:spLocks noGrp="1" noChangeArrowheads="1"/>
          </p:cNvSpPr>
          <p:nvPr>
            <p:ph type="title"/>
          </p:nvPr>
        </p:nvSpPr>
        <p:spPr>
          <a:xfrm>
            <a:off x="533400" y="20638"/>
            <a:ext cx="8229600" cy="1143000"/>
          </a:xfrm>
        </p:spPr>
        <p:txBody>
          <a:bodyPr/>
          <a:lstStyle/>
          <a:p>
            <a:r>
              <a:rPr lang="en-US" sz="4000" dirty="0"/>
              <a:t>DFS Example</a:t>
            </a:r>
            <a:endParaRPr lang="en-US" dirty="0"/>
          </a:p>
        </p:txBody>
      </p:sp>
      <p:sp>
        <p:nvSpPr>
          <p:cNvPr id="59399" name="Content Placeholder 126"/>
          <p:cNvSpPr>
            <a:spLocks noGrp="1"/>
          </p:cNvSpPr>
          <p:nvPr>
            <p:ph idx="1"/>
          </p:nvPr>
        </p:nvSpPr>
        <p:spPr>
          <a:xfrm>
            <a:off x="533400" y="4572000"/>
            <a:ext cx="8077200" cy="1752600"/>
          </a:xfrm>
          <a:ln>
            <a:prstDash val="sysDot"/>
          </a:ln>
        </p:spPr>
        <p:txBody>
          <a:bodyPr/>
          <a:lstStyle/>
          <a:p>
            <a:pPr>
              <a:defRPr/>
            </a:pPr>
            <a:r>
              <a:rPr lang="en-US" sz="2800" dirty="0">
                <a:effectLst/>
              </a:rPr>
              <a:t>Start with (A,E)</a:t>
            </a:r>
          </a:p>
          <a:p>
            <a:pPr>
              <a:defRPr/>
            </a:pPr>
            <a:r>
              <a:rPr lang="en-US" sz="2800" dirty="0">
                <a:effectLst/>
              </a:rPr>
              <a:t>A, E, I, M, N, K, O, P, L, H, D, C, B, F</a:t>
            </a:r>
          </a:p>
          <a:p>
            <a:pPr>
              <a:defRPr/>
            </a:pPr>
            <a:r>
              <a:rPr lang="en-US" sz="2800" dirty="0">
                <a:effectLst/>
              </a:rPr>
              <a:t>Backtrack to C and then visit G and J</a:t>
            </a:r>
          </a:p>
        </p:txBody>
      </p:sp>
      <p:sp>
        <p:nvSpPr>
          <p:cNvPr id="56328" name="Slide Number Placeholder 4"/>
          <p:cNvSpPr>
            <a:spLocks noGrp="1"/>
          </p:cNvSpPr>
          <p:nvPr>
            <p:ph type="sldNum" sz="quarter" idx="11"/>
          </p:nvPr>
        </p:nvSpPr>
        <p:spPr>
          <a:noFill/>
        </p:spPr>
        <p:txBody>
          <a:bodyPr/>
          <a:lstStyle/>
          <a:p>
            <a:fld id="{A5FCBBBE-C0E6-42B0-A3B9-A95CA648122B}" type="slidenum">
              <a:rPr lang="en-US" smtClean="0"/>
              <a:pPr/>
              <a:t>66</a:t>
            </a:fld>
            <a:endParaRPr lang="en-US"/>
          </a:p>
        </p:txBody>
      </p:sp>
      <p:sp>
        <p:nvSpPr>
          <p:cNvPr id="56329" name="Rectangle 3"/>
          <p:cNvSpPr>
            <a:spLocks noChangeArrowheads="1"/>
          </p:cNvSpPr>
          <p:nvPr/>
        </p:nvSpPr>
        <p:spPr bwMode="auto">
          <a:xfrm>
            <a:off x="0" y="2640013"/>
            <a:ext cx="9144000" cy="0"/>
          </a:xfrm>
          <a:prstGeom prst="rect">
            <a:avLst/>
          </a:prstGeom>
          <a:noFill/>
          <a:ln w="12700">
            <a:noFill/>
            <a:miter lim="800000"/>
            <a:headEnd type="none" w="sm" len="sm"/>
            <a:tailEnd type="none" w="sm" len="sm"/>
          </a:ln>
        </p:spPr>
        <p:txBody>
          <a:bodyPr wrap="none" anchor="ctr">
            <a:spAutoFit/>
          </a:bodyPr>
          <a:lstStyle/>
          <a:p>
            <a:endParaRPr lang="en-US"/>
          </a:p>
        </p:txBody>
      </p:sp>
      <p:sp>
        <p:nvSpPr>
          <p:cNvPr id="56330" name="Rectangle 4"/>
          <p:cNvSpPr>
            <a:spLocks noChangeArrowheads="1"/>
          </p:cNvSpPr>
          <p:nvPr/>
        </p:nvSpPr>
        <p:spPr bwMode="auto">
          <a:xfrm>
            <a:off x="0" y="2633663"/>
            <a:ext cx="9144000" cy="0"/>
          </a:xfrm>
          <a:prstGeom prst="rect">
            <a:avLst/>
          </a:prstGeom>
          <a:noFill/>
          <a:ln w="12700">
            <a:noFill/>
            <a:miter lim="800000"/>
            <a:headEnd type="none" w="sm" len="sm"/>
            <a:tailEnd type="none" w="sm" len="sm"/>
          </a:ln>
        </p:spPr>
        <p:txBody>
          <a:bodyPr wrap="none" anchor="ctr">
            <a:spAutoFit/>
          </a:bodyPr>
          <a:lstStyle/>
          <a:p>
            <a:endParaRPr lang="en-US"/>
          </a:p>
        </p:txBody>
      </p:sp>
      <p:sp>
        <p:nvSpPr>
          <p:cNvPr id="56331" name="Rectangle 5"/>
          <p:cNvSpPr>
            <a:spLocks noChangeArrowheads="1"/>
          </p:cNvSpPr>
          <p:nvPr/>
        </p:nvSpPr>
        <p:spPr bwMode="auto">
          <a:xfrm>
            <a:off x="0" y="2644775"/>
            <a:ext cx="9144000" cy="0"/>
          </a:xfrm>
          <a:prstGeom prst="rect">
            <a:avLst/>
          </a:prstGeom>
          <a:noFill/>
          <a:ln w="12700">
            <a:noFill/>
            <a:miter lim="800000"/>
            <a:headEnd type="none" w="sm" len="sm"/>
            <a:tailEnd type="none" w="sm" len="sm"/>
          </a:ln>
        </p:spPr>
        <p:txBody>
          <a:bodyPr wrap="none" anchor="ctr">
            <a:spAutoFit/>
          </a:bodyPr>
          <a:lstStyle/>
          <a:p>
            <a:endParaRPr lang="en-US"/>
          </a:p>
        </p:txBody>
      </p:sp>
      <p:sp>
        <p:nvSpPr>
          <p:cNvPr id="56332" name="Rectangle 6"/>
          <p:cNvSpPr>
            <a:spLocks noChangeArrowheads="1"/>
          </p:cNvSpPr>
          <p:nvPr/>
        </p:nvSpPr>
        <p:spPr bwMode="auto">
          <a:xfrm>
            <a:off x="0" y="2644775"/>
            <a:ext cx="9144000" cy="0"/>
          </a:xfrm>
          <a:prstGeom prst="rect">
            <a:avLst/>
          </a:prstGeom>
          <a:noFill/>
          <a:ln w="12700">
            <a:noFill/>
            <a:miter lim="800000"/>
            <a:headEnd type="none" w="sm" len="sm"/>
            <a:tailEnd type="none" w="sm" len="sm"/>
          </a:ln>
        </p:spPr>
        <p:txBody>
          <a:bodyPr wrap="none" anchor="ctr">
            <a:spAutoFit/>
          </a:bodyPr>
          <a:lstStyle/>
          <a:p>
            <a:endParaRPr lang="en-US"/>
          </a:p>
        </p:txBody>
      </p:sp>
      <p:sp>
        <p:nvSpPr>
          <p:cNvPr id="56333" name="Rectangle 7"/>
          <p:cNvSpPr>
            <a:spLocks noChangeArrowheads="1"/>
          </p:cNvSpPr>
          <p:nvPr/>
        </p:nvSpPr>
        <p:spPr bwMode="auto">
          <a:xfrm>
            <a:off x="0" y="2644775"/>
            <a:ext cx="9144000" cy="0"/>
          </a:xfrm>
          <a:prstGeom prst="rect">
            <a:avLst/>
          </a:prstGeom>
          <a:noFill/>
          <a:ln w="12700">
            <a:noFill/>
            <a:miter lim="800000"/>
            <a:headEnd type="none" w="sm" len="sm"/>
            <a:tailEnd type="none" w="sm" len="sm"/>
          </a:ln>
        </p:spPr>
        <p:txBody>
          <a:bodyPr wrap="none" anchor="ctr">
            <a:spAutoFit/>
          </a:bodyPr>
          <a:lstStyle/>
          <a:p>
            <a:endParaRPr lang="en-US"/>
          </a:p>
        </p:txBody>
      </p:sp>
      <p:sp>
        <p:nvSpPr>
          <p:cNvPr id="56334" name="Rectangle 8"/>
          <p:cNvSpPr>
            <a:spLocks noChangeArrowheads="1"/>
          </p:cNvSpPr>
          <p:nvPr/>
        </p:nvSpPr>
        <p:spPr bwMode="auto">
          <a:xfrm>
            <a:off x="0" y="1970088"/>
            <a:ext cx="9144000" cy="0"/>
          </a:xfrm>
          <a:prstGeom prst="rect">
            <a:avLst/>
          </a:prstGeom>
          <a:noFill/>
          <a:ln w="12700">
            <a:noFill/>
            <a:miter lim="800000"/>
            <a:headEnd type="none" w="sm" len="sm"/>
            <a:tailEnd type="none" w="sm" len="sm"/>
          </a:ln>
        </p:spPr>
        <p:txBody>
          <a:bodyPr wrap="none" anchor="ctr">
            <a:spAutoFit/>
          </a:bodyPr>
          <a:lstStyle/>
          <a:p>
            <a:endParaRPr lang="en-US"/>
          </a:p>
        </p:txBody>
      </p:sp>
      <p:sp>
        <p:nvSpPr>
          <p:cNvPr id="56335" name="Rectangle 13"/>
          <p:cNvSpPr>
            <a:spLocks noChangeArrowheads="1"/>
          </p:cNvSpPr>
          <p:nvPr/>
        </p:nvSpPr>
        <p:spPr bwMode="auto">
          <a:xfrm>
            <a:off x="0" y="1970088"/>
            <a:ext cx="9144000" cy="0"/>
          </a:xfrm>
          <a:prstGeom prst="rect">
            <a:avLst/>
          </a:prstGeom>
          <a:noFill/>
          <a:ln w="12700">
            <a:noFill/>
            <a:miter lim="800000"/>
            <a:headEnd type="none" w="sm" len="sm"/>
            <a:tailEnd type="none" w="sm" len="sm"/>
          </a:ln>
        </p:spPr>
        <p:txBody>
          <a:bodyPr wrap="none" anchor="ctr">
            <a:spAutoFit/>
          </a:bodyPr>
          <a:lstStyle/>
          <a:p>
            <a:endParaRPr lang="en-US"/>
          </a:p>
        </p:txBody>
      </p:sp>
      <p:sp>
        <p:nvSpPr>
          <p:cNvPr id="56336" name="Oval 43"/>
          <p:cNvSpPr>
            <a:spLocks noChangeArrowheads="1"/>
          </p:cNvSpPr>
          <p:nvPr/>
        </p:nvSpPr>
        <p:spPr bwMode="auto">
          <a:xfrm>
            <a:off x="1600200" y="1828800"/>
            <a:ext cx="457200" cy="457200"/>
          </a:xfrm>
          <a:prstGeom prst="ellipse">
            <a:avLst/>
          </a:prstGeom>
          <a:solidFill>
            <a:schemeClr val="accent1"/>
          </a:solidFill>
          <a:ln w="12700" algn="ctr">
            <a:solidFill>
              <a:schemeClr val="tx1"/>
            </a:solidFill>
            <a:round/>
            <a:headEnd type="none" w="sm" len="sm"/>
            <a:tailEnd type="none" w="sm" len="sm"/>
          </a:ln>
        </p:spPr>
        <p:txBody>
          <a:bodyPr/>
          <a:lstStyle/>
          <a:p>
            <a:endParaRPr lang="en-US"/>
          </a:p>
        </p:txBody>
      </p:sp>
      <p:cxnSp>
        <p:nvCxnSpPr>
          <p:cNvPr id="56337" name="Straight Connector 44"/>
          <p:cNvCxnSpPr>
            <a:cxnSpLocks noChangeShapeType="1"/>
            <a:stCxn id="56336" idx="6"/>
          </p:cNvCxnSpPr>
          <p:nvPr/>
        </p:nvCxnSpPr>
        <p:spPr bwMode="auto">
          <a:xfrm>
            <a:off x="2057400" y="2057400"/>
            <a:ext cx="304800" cy="1588"/>
          </a:xfrm>
          <a:prstGeom prst="line">
            <a:avLst/>
          </a:prstGeom>
          <a:noFill/>
          <a:ln w="12700" algn="ctr">
            <a:solidFill>
              <a:schemeClr val="tx1"/>
            </a:solidFill>
            <a:round/>
            <a:headEnd type="none" w="sm" len="sm"/>
            <a:tailEnd type="none" w="sm" len="sm"/>
          </a:ln>
        </p:spPr>
      </p:cxnSp>
      <p:sp>
        <p:nvSpPr>
          <p:cNvPr id="56338" name="Oval 45"/>
          <p:cNvSpPr>
            <a:spLocks noChangeArrowheads="1"/>
          </p:cNvSpPr>
          <p:nvPr/>
        </p:nvSpPr>
        <p:spPr bwMode="auto">
          <a:xfrm>
            <a:off x="2336800" y="1828800"/>
            <a:ext cx="457200" cy="457200"/>
          </a:xfrm>
          <a:prstGeom prst="ellipse">
            <a:avLst/>
          </a:prstGeom>
          <a:solidFill>
            <a:schemeClr val="accent1"/>
          </a:solidFill>
          <a:ln w="12700" algn="ctr">
            <a:solidFill>
              <a:schemeClr val="tx1"/>
            </a:solidFill>
            <a:round/>
            <a:headEnd type="none" w="sm" len="sm"/>
            <a:tailEnd type="none" w="sm" len="sm"/>
          </a:ln>
        </p:spPr>
        <p:txBody>
          <a:bodyPr/>
          <a:lstStyle/>
          <a:p>
            <a:endParaRPr lang="en-US"/>
          </a:p>
        </p:txBody>
      </p:sp>
      <p:cxnSp>
        <p:nvCxnSpPr>
          <p:cNvPr id="56339" name="Straight Connector 46"/>
          <p:cNvCxnSpPr>
            <a:cxnSpLocks noChangeShapeType="1"/>
          </p:cNvCxnSpPr>
          <p:nvPr/>
        </p:nvCxnSpPr>
        <p:spPr bwMode="auto">
          <a:xfrm>
            <a:off x="2819400" y="2057400"/>
            <a:ext cx="304800" cy="1588"/>
          </a:xfrm>
          <a:prstGeom prst="line">
            <a:avLst/>
          </a:prstGeom>
          <a:noFill/>
          <a:ln w="12700" algn="ctr">
            <a:solidFill>
              <a:schemeClr val="tx1"/>
            </a:solidFill>
            <a:round/>
            <a:headEnd type="none" w="sm" len="sm"/>
            <a:tailEnd type="none" w="sm" len="sm"/>
          </a:ln>
        </p:spPr>
      </p:cxnSp>
      <p:sp>
        <p:nvSpPr>
          <p:cNvPr id="56340" name="Oval 47"/>
          <p:cNvSpPr>
            <a:spLocks noChangeArrowheads="1"/>
          </p:cNvSpPr>
          <p:nvPr/>
        </p:nvSpPr>
        <p:spPr bwMode="auto">
          <a:xfrm>
            <a:off x="3149600" y="1828800"/>
            <a:ext cx="457200" cy="457200"/>
          </a:xfrm>
          <a:prstGeom prst="ellipse">
            <a:avLst/>
          </a:prstGeom>
          <a:solidFill>
            <a:schemeClr val="accent1"/>
          </a:solidFill>
          <a:ln w="12700" algn="ctr">
            <a:solidFill>
              <a:schemeClr val="tx1"/>
            </a:solidFill>
            <a:round/>
            <a:headEnd type="none" w="sm" len="sm"/>
            <a:tailEnd type="none" w="sm" len="sm"/>
          </a:ln>
        </p:spPr>
        <p:txBody>
          <a:bodyPr/>
          <a:lstStyle/>
          <a:p>
            <a:endParaRPr lang="en-US"/>
          </a:p>
        </p:txBody>
      </p:sp>
      <p:cxnSp>
        <p:nvCxnSpPr>
          <p:cNvPr id="56341" name="Straight Connector 48"/>
          <p:cNvCxnSpPr>
            <a:cxnSpLocks noChangeShapeType="1"/>
            <a:stCxn id="56340" idx="6"/>
          </p:cNvCxnSpPr>
          <p:nvPr/>
        </p:nvCxnSpPr>
        <p:spPr bwMode="auto">
          <a:xfrm>
            <a:off x="3581400" y="2057400"/>
            <a:ext cx="304800" cy="1588"/>
          </a:xfrm>
          <a:prstGeom prst="line">
            <a:avLst/>
          </a:prstGeom>
          <a:noFill/>
          <a:ln w="12700" algn="ctr">
            <a:solidFill>
              <a:schemeClr val="tx1"/>
            </a:solidFill>
            <a:round/>
            <a:headEnd type="none" w="sm" len="sm"/>
            <a:tailEnd type="none" w="sm" len="sm"/>
          </a:ln>
        </p:spPr>
      </p:cxnSp>
      <p:sp>
        <p:nvSpPr>
          <p:cNvPr id="56342" name="Oval 49"/>
          <p:cNvSpPr>
            <a:spLocks noChangeArrowheads="1"/>
          </p:cNvSpPr>
          <p:nvPr/>
        </p:nvSpPr>
        <p:spPr bwMode="auto">
          <a:xfrm>
            <a:off x="3886200" y="1828800"/>
            <a:ext cx="457200" cy="457200"/>
          </a:xfrm>
          <a:prstGeom prst="ellipse">
            <a:avLst/>
          </a:prstGeom>
          <a:solidFill>
            <a:schemeClr val="accent1"/>
          </a:solidFill>
          <a:ln w="12700" algn="ctr">
            <a:solidFill>
              <a:schemeClr val="tx1"/>
            </a:solidFill>
            <a:round/>
            <a:headEnd type="none" w="sm" len="sm"/>
            <a:tailEnd type="none" w="sm" len="sm"/>
          </a:ln>
        </p:spPr>
        <p:txBody>
          <a:bodyPr/>
          <a:lstStyle/>
          <a:p>
            <a:endParaRPr lang="en-US"/>
          </a:p>
        </p:txBody>
      </p:sp>
      <p:sp>
        <p:nvSpPr>
          <p:cNvPr id="56343" name="Oval 53"/>
          <p:cNvSpPr>
            <a:spLocks noChangeArrowheads="1"/>
          </p:cNvSpPr>
          <p:nvPr/>
        </p:nvSpPr>
        <p:spPr bwMode="auto">
          <a:xfrm>
            <a:off x="1600200" y="2540000"/>
            <a:ext cx="457200" cy="457200"/>
          </a:xfrm>
          <a:prstGeom prst="ellipse">
            <a:avLst/>
          </a:prstGeom>
          <a:solidFill>
            <a:schemeClr val="accent1"/>
          </a:solidFill>
          <a:ln w="12700" algn="ctr">
            <a:solidFill>
              <a:schemeClr val="tx1"/>
            </a:solidFill>
            <a:round/>
            <a:headEnd type="none" w="sm" len="sm"/>
            <a:tailEnd type="none" w="sm" len="sm"/>
          </a:ln>
        </p:spPr>
        <p:txBody>
          <a:bodyPr/>
          <a:lstStyle/>
          <a:p>
            <a:endParaRPr lang="en-US"/>
          </a:p>
        </p:txBody>
      </p:sp>
      <p:cxnSp>
        <p:nvCxnSpPr>
          <p:cNvPr id="56344" name="Straight Connector 54"/>
          <p:cNvCxnSpPr>
            <a:cxnSpLocks noChangeShapeType="1"/>
            <a:stCxn id="56343" idx="6"/>
          </p:cNvCxnSpPr>
          <p:nvPr/>
        </p:nvCxnSpPr>
        <p:spPr bwMode="auto">
          <a:xfrm>
            <a:off x="2057400" y="2768600"/>
            <a:ext cx="304800" cy="1588"/>
          </a:xfrm>
          <a:prstGeom prst="line">
            <a:avLst/>
          </a:prstGeom>
          <a:noFill/>
          <a:ln w="12700" algn="ctr">
            <a:solidFill>
              <a:schemeClr val="tx1"/>
            </a:solidFill>
            <a:round/>
            <a:headEnd type="none" w="sm" len="sm"/>
            <a:tailEnd type="none" w="sm" len="sm"/>
          </a:ln>
        </p:spPr>
      </p:cxnSp>
      <p:sp>
        <p:nvSpPr>
          <p:cNvPr id="56345" name="Oval 55"/>
          <p:cNvSpPr>
            <a:spLocks noChangeArrowheads="1"/>
          </p:cNvSpPr>
          <p:nvPr/>
        </p:nvSpPr>
        <p:spPr bwMode="auto">
          <a:xfrm>
            <a:off x="2336800" y="2540000"/>
            <a:ext cx="457200" cy="457200"/>
          </a:xfrm>
          <a:prstGeom prst="ellipse">
            <a:avLst/>
          </a:prstGeom>
          <a:solidFill>
            <a:schemeClr val="accent1"/>
          </a:solidFill>
          <a:ln w="12700" algn="ctr">
            <a:solidFill>
              <a:schemeClr val="tx1"/>
            </a:solidFill>
            <a:round/>
            <a:headEnd type="none" w="sm" len="sm"/>
            <a:tailEnd type="none" w="sm" len="sm"/>
          </a:ln>
        </p:spPr>
        <p:txBody>
          <a:bodyPr/>
          <a:lstStyle/>
          <a:p>
            <a:endParaRPr lang="en-US"/>
          </a:p>
        </p:txBody>
      </p:sp>
      <p:sp>
        <p:nvSpPr>
          <p:cNvPr id="56346" name="Oval 57"/>
          <p:cNvSpPr>
            <a:spLocks noChangeArrowheads="1"/>
          </p:cNvSpPr>
          <p:nvPr/>
        </p:nvSpPr>
        <p:spPr bwMode="auto">
          <a:xfrm>
            <a:off x="3149600" y="2540000"/>
            <a:ext cx="457200" cy="457200"/>
          </a:xfrm>
          <a:prstGeom prst="ellipse">
            <a:avLst/>
          </a:prstGeom>
          <a:solidFill>
            <a:schemeClr val="accent1"/>
          </a:solidFill>
          <a:ln w="12700" algn="ctr">
            <a:solidFill>
              <a:schemeClr val="tx1"/>
            </a:solidFill>
            <a:round/>
            <a:headEnd type="none" w="sm" len="sm"/>
            <a:tailEnd type="none" w="sm" len="sm"/>
          </a:ln>
        </p:spPr>
        <p:txBody>
          <a:bodyPr/>
          <a:lstStyle/>
          <a:p>
            <a:endParaRPr lang="en-US"/>
          </a:p>
        </p:txBody>
      </p:sp>
      <p:sp>
        <p:nvSpPr>
          <p:cNvPr id="56347" name="Oval 59"/>
          <p:cNvSpPr>
            <a:spLocks noChangeArrowheads="1"/>
          </p:cNvSpPr>
          <p:nvPr/>
        </p:nvSpPr>
        <p:spPr bwMode="auto">
          <a:xfrm>
            <a:off x="3886200" y="2540000"/>
            <a:ext cx="457200" cy="457200"/>
          </a:xfrm>
          <a:prstGeom prst="ellipse">
            <a:avLst/>
          </a:prstGeom>
          <a:solidFill>
            <a:schemeClr val="accent1"/>
          </a:solidFill>
          <a:ln w="12700" algn="ctr">
            <a:solidFill>
              <a:schemeClr val="tx1"/>
            </a:solidFill>
            <a:round/>
            <a:headEnd type="none" w="sm" len="sm"/>
            <a:tailEnd type="none" w="sm" len="sm"/>
          </a:ln>
        </p:spPr>
        <p:txBody>
          <a:bodyPr/>
          <a:lstStyle/>
          <a:p>
            <a:endParaRPr lang="en-US"/>
          </a:p>
        </p:txBody>
      </p:sp>
      <p:sp>
        <p:nvSpPr>
          <p:cNvPr id="56348" name="Oval 61"/>
          <p:cNvSpPr>
            <a:spLocks noChangeArrowheads="1"/>
          </p:cNvSpPr>
          <p:nvPr/>
        </p:nvSpPr>
        <p:spPr bwMode="auto">
          <a:xfrm>
            <a:off x="1600200" y="3251200"/>
            <a:ext cx="457200" cy="457200"/>
          </a:xfrm>
          <a:prstGeom prst="ellipse">
            <a:avLst/>
          </a:prstGeom>
          <a:solidFill>
            <a:schemeClr val="accent1"/>
          </a:solidFill>
          <a:ln w="12700" algn="ctr">
            <a:solidFill>
              <a:schemeClr val="tx1"/>
            </a:solidFill>
            <a:round/>
            <a:headEnd type="none" w="sm" len="sm"/>
            <a:tailEnd type="none" w="sm" len="sm"/>
          </a:ln>
        </p:spPr>
        <p:txBody>
          <a:bodyPr/>
          <a:lstStyle/>
          <a:p>
            <a:endParaRPr lang="en-US"/>
          </a:p>
        </p:txBody>
      </p:sp>
      <p:cxnSp>
        <p:nvCxnSpPr>
          <p:cNvPr id="56349" name="Straight Connector 62"/>
          <p:cNvCxnSpPr>
            <a:cxnSpLocks noChangeShapeType="1"/>
            <a:stCxn id="56348" idx="6"/>
          </p:cNvCxnSpPr>
          <p:nvPr/>
        </p:nvCxnSpPr>
        <p:spPr bwMode="auto">
          <a:xfrm>
            <a:off x="2057400" y="3479800"/>
            <a:ext cx="304800" cy="1588"/>
          </a:xfrm>
          <a:prstGeom prst="line">
            <a:avLst/>
          </a:prstGeom>
          <a:noFill/>
          <a:ln w="12700" algn="ctr">
            <a:solidFill>
              <a:schemeClr val="tx1"/>
            </a:solidFill>
            <a:round/>
            <a:headEnd type="none" w="sm" len="sm"/>
            <a:tailEnd type="none" w="sm" len="sm"/>
          </a:ln>
        </p:spPr>
      </p:cxnSp>
      <p:sp>
        <p:nvSpPr>
          <p:cNvPr id="56350" name="Oval 63"/>
          <p:cNvSpPr>
            <a:spLocks noChangeArrowheads="1"/>
          </p:cNvSpPr>
          <p:nvPr/>
        </p:nvSpPr>
        <p:spPr bwMode="auto">
          <a:xfrm>
            <a:off x="2336800" y="3251200"/>
            <a:ext cx="457200" cy="457200"/>
          </a:xfrm>
          <a:prstGeom prst="ellipse">
            <a:avLst/>
          </a:prstGeom>
          <a:solidFill>
            <a:schemeClr val="accent1"/>
          </a:solidFill>
          <a:ln w="12700" algn="ctr">
            <a:solidFill>
              <a:schemeClr val="tx1"/>
            </a:solidFill>
            <a:round/>
            <a:headEnd type="none" w="sm" len="sm"/>
            <a:tailEnd type="none" w="sm" len="sm"/>
          </a:ln>
        </p:spPr>
        <p:txBody>
          <a:bodyPr/>
          <a:lstStyle/>
          <a:p>
            <a:endParaRPr lang="en-US"/>
          </a:p>
        </p:txBody>
      </p:sp>
      <p:cxnSp>
        <p:nvCxnSpPr>
          <p:cNvPr id="56351" name="Straight Connector 64"/>
          <p:cNvCxnSpPr>
            <a:cxnSpLocks noChangeShapeType="1"/>
          </p:cNvCxnSpPr>
          <p:nvPr/>
        </p:nvCxnSpPr>
        <p:spPr bwMode="auto">
          <a:xfrm>
            <a:off x="2819400" y="3479800"/>
            <a:ext cx="304800" cy="1588"/>
          </a:xfrm>
          <a:prstGeom prst="line">
            <a:avLst/>
          </a:prstGeom>
          <a:noFill/>
          <a:ln w="12700" algn="ctr">
            <a:solidFill>
              <a:schemeClr val="tx1"/>
            </a:solidFill>
            <a:round/>
            <a:headEnd type="none" w="sm" len="sm"/>
            <a:tailEnd type="none" w="sm" len="sm"/>
          </a:ln>
        </p:spPr>
      </p:cxnSp>
      <p:sp>
        <p:nvSpPr>
          <p:cNvPr id="56352" name="Oval 65"/>
          <p:cNvSpPr>
            <a:spLocks noChangeArrowheads="1"/>
          </p:cNvSpPr>
          <p:nvPr/>
        </p:nvSpPr>
        <p:spPr bwMode="auto">
          <a:xfrm>
            <a:off x="3149600" y="3251200"/>
            <a:ext cx="457200" cy="457200"/>
          </a:xfrm>
          <a:prstGeom prst="ellipse">
            <a:avLst/>
          </a:prstGeom>
          <a:solidFill>
            <a:schemeClr val="accent1"/>
          </a:solidFill>
          <a:ln w="12700" algn="ctr">
            <a:solidFill>
              <a:schemeClr val="tx1"/>
            </a:solidFill>
            <a:round/>
            <a:headEnd type="none" w="sm" len="sm"/>
            <a:tailEnd type="none" w="sm" len="sm"/>
          </a:ln>
        </p:spPr>
        <p:txBody>
          <a:bodyPr/>
          <a:lstStyle/>
          <a:p>
            <a:endParaRPr lang="en-US"/>
          </a:p>
        </p:txBody>
      </p:sp>
      <p:sp>
        <p:nvSpPr>
          <p:cNvPr id="56353" name="Oval 67"/>
          <p:cNvSpPr>
            <a:spLocks noChangeArrowheads="1"/>
          </p:cNvSpPr>
          <p:nvPr/>
        </p:nvSpPr>
        <p:spPr bwMode="auto">
          <a:xfrm>
            <a:off x="3886200" y="3251200"/>
            <a:ext cx="457200" cy="457200"/>
          </a:xfrm>
          <a:prstGeom prst="ellipse">
            <a:avLst/>
          </a:prstGeom>
          <a:solidFill>
            <a:schemeClr val="accent1"/>
          </a:solidFill>
          <a:ln w="12700" algn="ctr">
            <a:solidFill>
              <a:schemeClr val="tx1"/>
            </a:solidFill>
            <a:round/>
            <a:headEnd type="none" w="sm" len="sm"/>
            <a:tailEnd type="none" w="sm" len="sm"/>
          </a:ln>
        </p:spPr>
        <p:txBody>
          <a:bodyPr/>
          <a:lstStyle/>
          <a:p>
            <a:endParaRPr lang="en-US"/>
          </a:p>
        </p:txBody>
      </p:sp>
      <p:sp>
        <p:nvSpPr>
          <p:cNvPr id="56354" name="Oval 69"/>
          <p:cNvSpPr>
            <a:spLocks noChangeArrowheads="1"/>
          </p:cNvSpPr>
          <p:nvPr/>
        </p:nvSpPr>
        <p:spPr bwMode="auto">
          <a:xfrm>
            <a:off x="1600200" y="3962400"/>
            <a:ext cx="457200" cy="457200"/>
          </a:xfrm>
          <a:prstGeom prst="ellipse">
            <a:avLst/>
          </a:prstGeom>
          <a:solidFill>
            <a:schemeClr val="accent1"/>
          </a:solidFill>
          <a:ln w="12700" algn="ctr">
            <a:solidFill>
              <a:schemeClr val="tx1"/>
            </a:solidFill>
            <a:round/>
            <a:headEnd type="none" w="sm" len="sm"/>
            <a:tailEnd type="none" w="sm" len="sm"/>
          </a:ln>
        </p:spPr>
        <p:txBody>
          <a:bodyPr/>
          <a:lstStyle/>
          <a:p>
            <a:endParaRPr lang="en-US"/>
          </a:p>
        </p:txBody>
      </p:sp>
      <p:cxnSp>
        <p:nvCxnSpPr>
          <p:cNvPr id="56355" name="Straight Connector 70"/>
          <p:cNvCxnSpPr>
            <a:cxnSpLocks noChangeShapeType="1"/>
            <a:stCxn id="56354" idx="6"/>
          </p:cNvCxnSpPr>
          <p:nvPr/>
        </p:nvCxnSpPr>
        <p:spPr bwMode="auto">
          <a:xfrm>
            <a:off x="2057400" y="4191000"/>
            <a:ext cx="304800" cy="1588"/>
          </a:xfrm>
          <a:prstGeom prst="line">
            <a:avLst/>
          </a:prstGeom>
          <a:noFill/>
          <a:ln w="12700" algn="ctr">
            <a:solidFill>
              <a:schemeClr val="tx1"/>
            </a:solidFill>
            <a:round/>
            <a:headEnd type="none" w="sm" len="sm"/>
            <a:tailEnd type="none" w="sm" len="sm"/>
          </a:ln>
        </p:spPr>
      </p:cxnSp>
      <p:sp>
        <p:nvSpPr>
          <p:cNvPr id="56356" name="Oval 71"/>
          <p:cNvSpPr>
            <a:spLocks noChangeArrowheads="1"/>
          </p:cNvSpPr>
          <p:nvPr/>
        </p:nvSpPr>
        <p:spPr bwMode="auto">
          <a:xfrm>
            <a:off x="2336800" y="3962400"/>
            <a:ext cx="457200" cy="457200"/>
          </a:xfrm>
          <a:prstGeom prst="ellipse">
            <a:avLst/>
          </a:prstGeom>
          <a:solidFill>
            <a:schemeClr val="accent1"/>
          </a:solidFill>
          <a:ln w="12700" algn="ctr">
            <a:solidFill>
              <a:schemeClr val="tx1"/>
            </a:solidFill>
            <a:round/>
            <a:headEnd type="none" w="sm" len="sm"/>
            <a:tailEnd type="none" w="sm" len="sm"/>
          </a:ln>
        </p:spPr>
        <p:txBody>
          <a:bodyPr/>
          <a:lstStyle/>
          <a:p>
            <a:endParaRPr lang="en-US"/>
          </a:p>
        </p:txBody>
      </p:sp>
      <p:sp>
        <p:nvSpPr>
          <p:cNvPr id="56357" name="Oval 73"/>
          <p:cNvSpPr>
            <a:spLocks noChangeArrowheads="1"/>
          </p:cNvSpPr>
          <p:nvPr/>
        </p:nvSpPr>
        <p:spPr bwMode="auto">
          <a:xfrm>
            <a:off x="3149600" y="3962400"/>
            <a:ext cx="457200" cy="457200"/>
          </a:xfrm>
          <a:prstGeom prst="ellipse">
            <a:avLst/>
          </a:prstGeom>
          <a:solidFill>
            <a:schemeClr val="accent1"/>
          </a:solidFill>
          <a:ln w="12700" algn="ctr">
            <a:solidFill>
              <a:schemeClr val="tx1"/>
            </a:solidFill>
            <a:round/>
            <a:headEnd type="none" w="sm" len="sm"/>
            <a:tailEnd type="none" w="sm" len="sm"/>
          </a:ln>
        </p:spPr>
        <p:txBody>
          <a:bodyPr/>
          <a:lstStyle/>
          <a:p>
            <a:endParaRPr lang="en-US"/>
          </a:p>
        </p:txBody>
      </p:sp>
      <p:cxnSp>
        <p:nvCxnSpPr>
          <p:cNvPr id="56358" name="Straight Connector 74"/>
          <p:cNvCxnSpPr>
            <a:cxnSpLocks noChangeShapeType="1"/>
            <a:stCxn id="56357" idx="6"/>
          </p:cNvCxnSpPr>
          <p:nvPr/>
        </p:nvCxnSpPr>
        <p:spPr bwMode="auto">
          <a:xfrm>
            <a:off x="3581400" y="4191000"/>
            <a:ext cx="304800" cy="1588"/>
          </a:xfrm>
          <a:prstGeom prst="line">
            <a:avLst/>
          </a:prstGeom>
          <a:noFill/>
          <a:ln w="12700" algn="ctr">
            <a:solidFill>
              <a:schemeClr val="tx1"/>
            </a:solidFill>
            <a:round/>
            <a:headEnd type="none" w="sm" len="sm"/>
            <a:tailEnd type="none" w="sm" len="sm"/>
          </a:ln>
        </p:spPr>
      </p:cxnSp>
      <p:sp>
        <p:nvSpPr>
          <p:cNvPr id="56359" name="Oval 75"/>
          <p:cNvSpPr>
            <a:spLocks noChangeArrowheads="1"/>
          </p:cNvSpPr>
          <p:nvPr/>
        </p:nvSpPr>
        <p:spPr bwMode="auto">
          <a:xfrm>
            <a:off x="3886200" y="3962400"/>
            <a:ext cx="457200" cy="457200"/>
          </a:xfrm>
          <a:prstGeom prst="ellipse">
            <a:avLst/>
          </a:prstGeom>
          <a:solidFill>
            <a:schemeClr val="accent1"/>
          </a:solidFill>
          <a:ln w="12700" algn="ctr">
            <a:solidFill>
              <a:schemeClr val="tx1"/>
            </a:solidFill>
            <a:round/>
            <a:headEnd type="none" w="sm" len="sm"/>
            <a:tailEnd type="none" w="sm" len="sm"/>
          </a:ln>
        </p:spPr>
        <p:txBody>
          <a:bodyPr/>
          <a:lstStyle/>
          <a:p>
            <a:endParaRPr lang="en-US"/>
          </a:p>
        </p:txBody>
      </p:sp>
      <p:cxnSp>
        <p:nvCxnSpPr>
          <p:cNvPr id="56360" name="Straight Connector 82"/>
          <p:cNvCxnSpPr>
            <a:cxnSpLocks noChangeShapeType="1"/>
            <a:stCxn id="56338" idx="4"/>
            <a:endCxn id="56345" idx="0"/>
          </p:cNvCxnSpPr>
          <p:nvPr/>
        </p:nvCxnSpPr>
        <p:spPr bwMode="auto">
          <a:xfrm rot="5400000">
            <a:off x="2438401" y="2413000"/>
            <a:ext cx="254000" cy="3175"/>
          </a:xfrm>
          <a:prstGeom prst="line">
            <a:avLst/>
          </a:prstGeom>
          <a:noFill/>
          <a:ln w="12700" algn="ctr">
            <a:solidFill>
              <a:schemeClr val="tx1"/>
            </a:solidFill>
            <a:round/>
            <a:headEnd type="none" w="sm" len="sm"/>
            <a:tailEnd type="none" w="sm" len="sm"/>
          </a:ln>
        </p:spPr>
      </p:cxnSp>
      <p:sp>
        <p:nvSpPr>
          <p:cNvPr id="56361" name="TextBox 85"/>
          <p:cNvSpPr txBox="1">
            <a:spLocks noChangeArrowheads="1"/>
          </p:cNvSpPr>
          <p:nvPr/>
        </p:nvSpPr>
        <p:spPr bwMode="auto">
          <a:xfrm>
            <a:off x="3962400" y="3962400"/>
            <a:ext cx="304800" cy="461963"/>
          </a:xfrm>
          <a:prstGeom prst="rect">
            <a:avLst/>
          </a:prstGeom>
          <a:noFill/>
          <a:ln w="9525">
            <a:noFill/>
            <a:miter lim="800000"/>
            <a:headEnd/>
            <a:tailEnd/>
          </a:ln>
        </p:spPr>
        <p:txBody>
          <a:bodyPr>
            <a:spAutoFit/>
          </a:bodyPr>
          <a:lstStyle/>
          <a:p>
            <a:r>
              <a:rPr lang="en-US"/>
              <a:t>P</a:t>
            </a:r>
          </a:p>
        </p:txBody>
      </p:sp>
      <p:sp>
        <p:nvSpPr>
          <p:cNvPr id="56362" name="TextBox 86"/>
          <p:cNvSpPr txBox="1">
            <a:spLocks noChangeArrowheads="1"/>
          </p:cNvSpPr>
          <p:nvPr/>
        </p:nvSpPr>
        <p:spPr bwMode="auto">
          <a:xfrm>
            <a:off x="2362200" y="1828800"/>
            <a:ext cx="381000" cy="457200"/>
          </a:xfrm>
          <a:prstGeom prst="rect">
            <a:avLst/>
          </a:prstGeom>
          <a:noFill/>
          <a:ln w="9525">
            <a:noFill/>
            <a:miter lim="800000"/>
            <a:headEnd/>
            <a:tailEnd/>
          </a:ln>
        </p:spPr>
        <p:txBody>
          <a:bodyPr>
            <a:spAutoFit/>
          </a:bodyPr>
          <a:lstStyle/>
          <a:p>
            <a:r>
              <a:rPr lang="en-US"/>
              <a:t>B</a:t>
            </a:r>
          </a:p>
        </p:txBody>
      </p:sp>
      <p:sp>
        <p:nvSpPr>
          <p:cNvPr id="56363" name="TextBox 87"/>
          <p:cNvSpPr txBox="1">
            <a:spLocks noChangeArrowheads="1"/>
          </p:cNvSpPr>
          <p:nvPr/>
        </p:nvSpPr>
        <p:spPr bwMode="auto">
          <a:xfrm>
            <a:off x="1600200" y="1828800"/>
            <a:ext cx="381000" cy="457200"/>
          </a:xfrm>
          <a:prstGeom prst="rect">
            <a:avLst/>
          </a:prstGeom>
          <a:noFill/>
          <a:ln w="9525">
            <a:noFill/>
            <a:miter lim="800000"/>
            <a:headEnd/>
            <a:tailEnd/>
          </a:ln>
        </p:spPr>
        <p:txBody>
          <a:bodyPr>
            <a:spAutoFit/>
          </a:bodyPr>
          <a:lstStyle/>
          <a:p>
            <a:r>
              <a:rPr lang="en-US"/>
              <a:t>A</a:t>
            </a:r>
          </a:p>
        </p:txBody>
      </p:sp>
      <p:sp>
        <p:nvSpPr>
          <p:cNvPr id="56364" name="TextBox 88"/>
          <p:cNvSpPr txBox="1">
            <a:spLocks noChangeArrowheads="1"/>
          </p:cNvSpPr>
          <p:nvPr/>
        </p:nvSpPr>
        <p:spPr bwMode="auto">
          <a:xfrm>
            <a:off x="3962400" y="1828800"/>
            <a:ext cx="381000" cy="457200"/>
          </a:xfrm>
          <a:prstGeom prst="rect">
            <a:avLst/>
          </a:prstGeom>
          <a:noFill/>
          <a:ln w="9525">
            <a:noFill/>
            <a:miter lim="800000"/>
            <a:headEnd/>
            <a:tailEnd/>
          </a:ln>
        </p:spPr>
        <p:txBody>
          <a:bodyPr>
            <a:spAutoFit/>
          </a:bodyPr>
          <a:lstStyle/>
          <a:p>
            <a:r>
              <a:rPr lang="en-US"/>
              <a:t>D</a:t>
            </a:r>
          </a:p>
        </p:txBody>
      </p:sp>
      <p:sp>
        <p:nvSpPr>
          <p:cNvPr id="56365" name="TextBox 89"/>
          <p:cNvSpPr txBox="1">
            <a:spLocks noChangeArrowheads="1"/>
          </p:cNvSpPr>
          <p:nvPr/>
        </p:nvSpPr>
        <p:spPr bwMode="auto">
          <a:xfrm>
            <a:off x="3200400" y="1828800"/>
            <a:ext cx="381000" cy="457200"/>
          </a:xfrm>
          <a:prstGeom prst="rect">
            <a:avLst/>
          </a:prstGeom>
          <a:noFill/>
          <a:ln w="9525">
            <a:noFill/>
            <a:miter lim="800000"/>
            <a:headEnd/>
            <a:tailEnd/>
          </a:ln>
        </p:spPr>
        <p:txBody>
          <a:bodyPr>
            <a:spAutoFit/>
          </a:bodyPr>
          <a:lstStyle/>
          <a:p>
            <a:r>
              <a:rPr lang="en-US"/>
              <a:t>C</a:t>
            </a:r>
          </a:p>
        </p:txBody>
      </p:sp>
      <p:sp>
        <p:nvSpPr>
          <p:cNvPr id="56366" name="TextBox 90"/>
          <p:cNvSpPr txBox="1">
            <a:spLocks noChangeArrowheads="1"/>
          </p:cNvSpPr>
          <p:nvPr/>
        </p:nvSpPr>
        <p:spPr bwMode="auto">
          <a:xfrm>
            <a:off x="2438400" y="2514600"/>
            <a:ext cx="381000" cy="461963"/>
          </a:xfrm>
          <a:prstGeom prst="rect">
            <a:avLst/>
          </a:prstGeom>
          <a:noFill/>
          <a:ln w="9525">
            <a:noFill/>
            <a:miter lim="800000"/>
            <a:headEnd/>
            <a:tailEnd/>
          </a:ln>
        </p:spPr>
        <p:txBody>
          <a:bodyPr>
            <a:spAutoFit/>
          </a:bodyPr>
          <a:lstStyle/>
          <a:p>
            <a:r>
              <a:rPr lang="en-US"/>
              <a:t>F</a:t>
            </a:r>
          </a:p>
        </p:txBody>
      </p:sp>
      <p:sp>
        <p:nvSpPr>
          <p:cNvPr id="56367" name="TextBox 91"/>
          <p:cNvSpPr txBox="1">
            <a:spLocks noChangeArrowheads="1"/>
          </p:cNvSpPr>
          <p:nvPr/>
        </p:nvSpPr>
        <p:spPr bwMode="auto">
          <a:xfrm>
            <a:off x="1676400" y="2514600"/>
            <a:ext cx="381000" cy="457200"/>
          </a:xfrm>
          <a:prstGeom prst="rect">
            <a:avLst/>
          </a:prstGeom>
          <a:noFill/>
          <a:ln w="9525">
            <a:noFill/>
            <a:miter lim="800000"/>
            <a:headEnd/>
            <a:tailEnd/>
          </a:ln>
        </p:spPr>
        <p:txBody>
          <a:bodyPr>
            <a:spAutoFit/>
          </a:bodyPr>
          <a:lstStyle/>
          <a:p>
            <a:r>
              <a:rPr lang="en-US"/>
              <a:t>E</a:t>
            </a:r>
          </a:p>
        </p:txBody>
      </p:sp>
      <p:sp>
        <p:nvSpPr>
          <p:cNvPr id="56368" name="TextBox 92"/>
          <p:cNvSpPr txBox="1">
            <a:spLocks noChangeArrowheads="1"/>
          </p:cNvSpPr>
          <p:nvPr/>
        </p:nvSpPr>
        <p:spPr bwMode="auto">
          <a:xfrm>
            <a:off x="3200400" y="2514600"/>
            <a:ext cx="381000" cy="457200"/>
          </a:xfrm>
          <a:prstGeom prst="rect">
            <a:avLst/>
          </a:prstGeom>
          <a:noFill/>
          <a:ln w="9525">
            <a:noFill/>
            <a:miter lim="800000"/>
            <a:headEnd/>
            <a:tailEnd/>
          </a:ln>
        </p:spPr>
        <p:txBody>
          <a:bodyPr>
            <a:spAutoFit/>
          </a:bodyPr>
          <a:lstStyle/>
          <a:p>
            <a:r>
              <a:rPr lang="en-US"/>
              <a:t>G</a:t>
            </a:r>
          </a:p>
        </p:txBody>
      </p:sp>
      <p:sp>
        <p:nvSpPr>
          <p:cNvPr id="56369" name="TextBox 95"/>
          <p:cNvSpPr txBox="1">
            <a:spLocks noChangeArrowheads="1"/>
          </p:cNvSpPr>
          <p:nvPr/>
        </p:nvSpPr>
        <p:spPr bwMode="auto">
          <a:xfrm>
            <a:off x="2438400" y="3276600"/>
            <a:ext cx="381000" cy="457200"/>
          </a:xfrm>
          <a:prstGeom prst="rect">
            <a:avLst/>
          </a:prstGeom>
          <a:noFill/>
          <a:ln w="9525">
            <a:noFill/>
            <a:miter lim="800000"/>
            <a:headEnd/>
            <a:tailEnd/>
          </a:ln>
        </p:spPr>
        <p:txBody>
          <a:bodyPr>
            <a:spAutoFit/>
          </a:bodyPr>
          <a:lstStyle/>
          <a:p>
            <a:r>
              <a:rPr lang="en-US"/>
              <a:t>J</a:t>
            </a:r>
          </a:p>
        </p:txBody>
      </p:sp>
      <p:sp>
        <p:nvSpPr>
          <p:cNvPr id="56370" name="TextBox 96"/>
          <p:cNvSpPr txBox="1">
            <a:spLocks noChangeArrowheads="1"/>
          </p:cNvSpPr>
          <p:nvPr/>
        </p:nvSpPr>
        <p:spPr bwMode="auto">
          <a:xfrm>
            <a:off x="3886200" y="2514600"/>
            <a:ext cx="381000" cy="457200"/>
          </a:xfrm>
          <a:prstGeom prst="rect">
            <a:avLst/>
          </a:prstGeom>
          <a:noFill/>
          <a:ln w="9525">
            <a:noFill/>
            <a:miter lim="800000"/>
            <a:headEnd/>
            <a:tailEnd/>
          </a:ln>
        </p:spPr>
        <p:txBody>
          <a:bodyPr>
            <a:spAutoFit/>
          </a:bodyPr>
          <a:lstStyle/>
          <a:p>
            <a:r>
              <a:rPr lang="en-US"/>
              <a:t>H</a:t>
            </a:r>
          </a:p>
        </p:txBody>
      </p:sp>
      <p:sp>
        <p:nvSpPr>
          <p:cNvPr id="56371" name="TextBox 97"/>
          <p:cNvSpPr txBox="1">
            <a:spLocks noChangeArrowheads="1"/>
          </p:cNvSpPr>
          <p:nvPr/>
        </p:nvSpPr>
        <p:spPr bwMode="auto">
          <a:xfrm>
            <a:off x="2362200" y="3962400"/>
            <a:ext cx="381000" cy="457200"/>
          </a:xfrm>
          <a:prstGeom prst="rect">
            <a:avLst/>
          </a:prstGeom>
          <a:noFill/>
          <a:ln w="9525">
            <a:noFill/>
            <a:miter lim="800000"/>
            <a:headEnd/>
            <a:tailEnd/>
          </a:ln>
        </p:spPr>
        <p:txBody>
          <a:bodyPr>
            <a:spAutoFit/>
          </a:bodyPr>
          <a:lstStyle/>
          <a:p>
            <a:r>
              <a:rPr lang="en-US"/>
              <a:t>N</a:t>
            </a:r>
          </a:p>
        </p:txBody>
      </p:sp>
      <p:sp>
        <p:nvSpPr>
          <p:cNvPr id="56372" name="TextBox 99"/>
          <p:cNvSpPr txBox="1">
            <a:spLocks noChangeArrowheads="1"/>
          </p:cNvSpPr>
          <p:nvPr/>
        </p:nvSpPr>
        <p:spPr bwMode="auto">
          <a:xfrm>
            <a:off x="3200400" y="3276600"/>
            <a:ext cx="457200" cy="457200"/>
          </a:xfrm>
          <a:prstGeom prst="rect">
            <a:avLst/>
          </a:prstGeom>
          <a:noFill/>
          <a:ln w="9525">
            <a:noFill/>
            <a:miter lim="800000"/>
            <a:headEnd/>
            <a:tailEnd/>
          </a:ln>
        </p:spPr>
        <p:txBody>
          <a:bodyPr>
            <a:spAutoFit/>
          </a:bodyPr>
          <a:lstStyle/>
          <a:p>
            <a:r>
              <a:rPr lang="en-US"/>
              <a:t>K</a:t>
            </a:r>
          </a:p>
        </p:txBody>
      </p:sp>
      <p:sp>
        <p:nvSpPr>
          <p:cNvPr id="56373" name="TextBox 100"/>
          <p:cNvSpPr txBox="1">
            <a:spLocks noChangeArrowheads="1"/>
          </p:cNvSpPr>
          <p:nvPr/>
        </p:nvSpPr>
        <p:spPr bwMode="auto">
          <a:xfrm>
            <a:off x="1676400" y="3276600"/>
            <a:ext cx="304800" cy="457200"/>
          </a:xfrm>
          <a:prstGeom prst="rect">
            <a:avLst/>
          </a:prstGeom>
          <a:noFill/>
          <a:ln w="9525">
            <a:noFill/>
            <a:miter lim="800000"/>
            <a:headEnd/>
            <a:tailEnd/>
          </a:ln>
        </p:spPr>
        <p:txBody>
          <a:bodyPr>
            <a:spAutoFit/>
          </a:bodyPr>
          <a:lstStyle/>
          <a:p>
            <a:r>
              <a:rPr lang="en-US"/>
              <a:t>I</a:t>
            </a:r>
          </a:p>
        </p:txBody>
      </p:sp>
      <p:sp>
        <p:nvSpPr>
          <p:cNvPr id="56374" name="TextBox 101"/>
          <p:cNvSpPr txBox="1">
            <a:spLocks noChangeArrowheads="1"/>
          </p:cNvSpPr>
          <p:nvPr/>
        </p:nvSpPr>
        <p:spPr bwMode="auto">
          <a:xfrm>
            <a:off x="3962400" y="3271838"/>
            <a:ext cx="381000" cy="461962"/>
          </a:xfrm>
          <a:prstGeom prst="rect">
            <a:avLst/>
          </a:prstGeom>
          <a:noFill/>
          <a:ln w="9525">
            <a:noFill/>
            <a:miter lim="800000"/>
            <a:headEnd/>
            <a:tailEnd/>
          </a:ln>
        </p:spPr>
        <p:txBody>
          <a:bodyPr>
            <a:spAutoFit/>
          </a:bodyPr>
          <a:lstStyle/>
          <a:p>
            <a:r>
              <a:rPr lang="en-US"/>
              <a:t>L</a:t>
            </a:r>
          </a:p>
        </p:txBody>
      </p:sp>
      <p:sp>
        <p:nvSpPr>
          <p:cNvPr id="56375" name="TextBox 102"/>
          <p:cNvSpPr txBox="1">
            <a:spLocks noChangeArrowheads="1"/>
          </p:cNvSpPr>
          <p:nvPr/>
        </p:nvSpPr>
        <p:spPr bwMode="auto">
          <a:xfrm>
            <a:off x="1600200" y="3962400"/>
            <a:ext cx="381000" cy="457200"/>
          </a:xfrm>
          <a:prstGeom prst="rect">
            <a:avLst/>
          </a:prstGeom>
          <a:noFill/>
          <a:ln w="9525">
            <a:noFill/>
            <a:miter lim="800000"/>
            <a:headEnd/>
            <a:tailEnd/>
          </a:ln>
        </p:spPr>
        <p:txBody>
          <a:bodyPr>
            <a:spAutoFit/>
          </a:bodyPr>
          <a:lstStyle/>
          <a:p>
            <a:r>
              <a:rPr lang="en-US"/>
              <a:t>M</a:t>
            </a:r>
          </a:p>
        </p:txBody>
      </p:sp>
      <p:sp>
        <p:nvSpPr>
          <p:cNvPr id="56376" name="TextBox 104"/>
          <p:cNvSpPr txBox="1">
            <a:spLocks noChangeArrowheads="1"/>
          </p:cNvSpPr>
          <p:nvPr/>
        </p:nvSpPr>
        <p:spPr bwMode="auto">
          <a:xfrm>
            <a:off x="3200400" y="3962400"/>
            <a:ext cx="381000" cy="461963"/>
          </a:xfrm>
          <a:prstGeom prst="rect">
            <a:avLst/>
          </a:prstGeom>
          <a:noFill/>
          <a:ln w="9525">
            <a:noFill/>
            <a:miter lim="800000"/>
            <a:headEnd/>
            <a:tailEnd/>
          </a:ln>
        </p:spPr>
        <p:txBody>
          <a:bodyPr>
            <a:spAutoFit/>
          </a:bodyPr>
          <a:lstStyle/>
          <a:p>
            <a:r>
              <a:rPr lang="en-US"/>
              <a:t>O</a:t>
            </a:r>
          </a:p>
        </p:txBody>
      </p:sp>
      <p:cxnSp>
        <p:nvCxnSpPr>
          <p:cNvPr id="56377" name="Straight Connector 107"/>
          <p:cNvCxnSpPr>
            <a:cxnSpLocks noChangeShapeType="1"/>
          </p:cNvCxnSpPr>
          <p:nvPr/>
        </p:nvCxnSpPr>
        <p:spPr bwMode="auto">
          <a:xfrm>
            <a:off x="1981200" y="2209800"/>
            <a:ext cx="457200" cy="381000"/>
          </a:xfrm>
          <a:prstGeom prst="line">
            <a:avLst/>
          </a:prstGeom>
          <a:noFill/>
          <a:ln w="12700" algn="ctr">
            <a:solidFill>
              <a:schemeClr val="tx1"/>
            </a:solidFill>
            <a:round/>
            <a:headEnd type="none" w="sm" len="sm"/>
            <a:tailEnd type="none" w="sm" len="sm"/>
          </a:ln>
        </p:spPr>
      </p:cxnSp>
      <p:cxnSp>
        <p:nvCxnSpPr>
          <p:cNvPr id="56378" name="Straight Connector 112"/>
          <p:cNvCxnSpPr>
            <a:cxnSpLocks noChangeShapeType="1"/>
          </p:cNvCxnSpPr>
          <p:nvPr/>
        </p:nvCxnSpPr>
        <p:spPr bwMode="auto">
          <a:xfrm>
            <a:off x="1981200" y="3657600"/>
            <a:ext cx="457200" cy="381000"/>
          </a:xfrm>
          <a:prstGeom prst="line">
            <a:avLst/>
          </a:prstGeom>
          <a:noFill/>
          <a:ln w="12700" algn="ctr">
            <a:solidFill>
              <a:schemeClr val="tx1"/>
            </a:solidFill>
            <a:round/>
            <a:headEnd type="none" w="sm" len="sm"/>
            <a:tailEnd type="none" w="sm" len="sm"/>
          </a:ln>
        </p:spPr>
      </p:cxnSp>
      <p:cxnSp>
        <p:nvCxnSpPr>
          <p:cNvPr id="56379" name="Straight Connector 114"/>
          <p:cNvCxnSpPr>
            <a:cxnSpLocks noChangeShapeType="1"/>
          </p:cNvCxnSpPr>
          <p:nvPr/>
        </p:nvCxnSpPr>
        <p:spPr bwMode="auto">
          <a:xfrm flipV="1">
            <a:off x="2743200" y="3657600"/>
            <a:ext cx="457200" cy="381000"/>
          </a:xfrm>
          <a:prstGeom prst="line">
            <a:avLst/>
          </a:prstGeom>
          <a:noFill/>
          <a:ln w="12700" algn="ctr">
            <a:solidFill>
              <a:schemeClr val="tx1"/>
            </a:solidFill>
            <a:round/>
            <a:headEnd type="none" w="sm" len="sm"/>
            <a:tailEnd type="none" w="sm" len="sm"/>
          </a:ln>
        </p:spPr>
      </p:cxnSp>
      <p:cxnSp>
        <p:nvCxnSpPr>
          <p:cNvPr id="56380" name="Straight Connector 116"/>
          <p:cNvCxnSpPr>
            <a:cxnSpLocks noChangeShapeType="1"/>
            <a:endCxn id="56350" idx="7"/>
          </p:cNvCxnSpPr>
          <p:nvPr/>
        </p:nvCxnSpPr>
        <p:spPr bwMode="auto">
          <a:xfrm rot="10800000" flipV="1">
            <a:off x="2727325" y="2895600"/>
            <a:ext cx="473075" cy="422275"/>
          </a:xfrm>
          <a:prstGeom prst="line">
            <a:avLst/>
          </a:prstGeom>
          <a:noFill/>
          <a:ln w="12700" algn="ctr">
            <a:solidFill>
              <a:schemeClr val="tx1"/>
            </a:solidFill>
            <a:round/>
            <a:headEnd type="none" w="sm" len="sm"/>
            <a:tailEnd type="none" w="sm" len="sm"/>
          </a:ln>
        </p:spPr>
      </p:cxnSp>
      <p:cxnSp>
        <p:nvCxnSpPr>
          <p:cNvPr id="56381" name="Straight Connector 120"/>
          <p:cNvCxnSpPr>
            <a:cxnSpLocks noChangeShapeType="1"/>
          </p:cNvCxnSpPr>
          <p:nvPr/>
        </p:nvCxnSpPr>
        <p:spPr bwMode="auto">
          <a:xfrm rot="16200000" flipH="1">
            <a:off x="3543300" y="2933700"/>
            <a:ext cx="457200" cy="381000"/>
          </a:xfrm>
          <a:prstGeom prst="line">
            <a:avLst/>
          </a:prstGeom>
          <a:noFill/>
          <a:ln w="12700" algn="ctr">
            <a:solidFill>
              <a:schemeClr val="tx1"/>
            </a:solidFill>
            <a:round/>
            <a:headEnd type="none" w="sm" len="sm"/>
            <a:tailEnd type="none" w="sm" len="sm"/>
          </a:ln>
        </p:spPr>
      </p:cxnSp>
      <p:cxnSp>
        <p:nvCxnSpPr>
          <p:cNvPr id="56382" name="Straight Connector 124"/>
          <p:cNvCxnSpPr>
            <a:cxnSpLocks noChangeShapeType="1"/>
            <a:endCxn id="56342" idx="3"/>
          </p:cNvCxnSpPr>
          <p:nvPr/>
        </p:nvCxnSpPr>
        <p:spPr bwMode="auto">
          <a:xfrm flipV="1">
            <a:off x="3505200" y="2219325"/>
            <a:ext cx="447675" cy="371475"/>
          </a:xfrm>
          <a:prstGeom prst="line">
            <a:avLst/>
          </a:prstGeom>
          <a:noFill/>
          <a:ln w="12700" algn="ctr">
            <a:solidFill>
              <a:schemeClr val="tx1"/>
            </a:solidFill>
            <a:round/>
            <a:headEnd type="none" w="sm" len="sm"/>
            <a:tailEnd type="none" w="sm" len="sm"/>
          </a:ln>
        </p:spPr>
      </p:cxnSp>
      <p:cxnSp>
        <p:nvCxnSpPr>
          <p:cNvPr id="56383" name="Straight Connector 127"/>
          <p:cNvCxnSpPr>
            <a:cxnSpLocks noChangeShapeType="1"/>
          </p:cNvCxnSpPr>
          <p:nvPr/>
        </p:nvCxnSpPr>
        <p:spPr bwMode="auto">
          <a:xfrm rot="5400000">
            <a:off x="5334000" y="2971800"/>
            <a:ext cx="457200" cy="457200"/>
          </a:xfrm>
          <a:prstGeom prst="line">
            <a:avLst/>
          </a:prstGeom>
          <a:noFill/>
          <a:ln w="57150" algn="ctr">
            <a:solidFill>
              <a:srgbClr val="FFFF00"/>
            </a:solidFill>
            <a:prstDash val="sysDot"/>
            <a:round/>
            <a:headEnd type="none" w="sm" len="sm"/>
            <a:tailEnd type="none" w="sm" len="sm"/>
          </a:ln>
        </p:spPr>
      </p:cxnSp>
      <p:cxnSp>
        <p:nvCxnSpPr>
          <p:cNvPr id="56384" name="Straight Connector 129"/>
          <p:cNvCxnSpPr>
            <a:cxnSpLocks noChangeShapeType="1"/>
          </p:cNvCxnSpPr>
          <p:nvPr/>
        </p:nvCxnSpPr>
        <p:spPr bwMode="auto">
          <a:xfrm rot="5400000">
            <a:off x="6706394" y="3199606"/>
            <a:ext cx="1676400" cy="1588"/>
          </a:xfrm>
          <a:prstGeom prst="line">
            <a:avLst/>
          </a:prstGeom>
          <a:noFill/>
          <a:ln w="57150" algn="ctr">
            <a:solidFill>
              <a:srgbClr val="FF0000"/>
            </a:solidFill>
            <a:round/>
            <a:headEnd type="none" w="sm" len="sm"/>
            <a:tailEnd type="none" w="sm" len="sm"/>
          </a:ln>
        </p:spPr>
      </p:cxnSp>
      <p:cxnSp>
        <p:nvCxnSpPr>
          <p:cNvPr id="56385" name="Straight Connector 130"/>
          <p:cNvCxnSpPr>
            <a:cxnSpLocks noChangeShapeType="1"/>
          </p:cNvCxnSpPr>
          <p:nvPr/>
        </p:nvCxnSpPr>
        <p:spPr bwMode="auto">
          <a:xfrm rot="5400000">
            <a:off x="4419601" y="3200401"/>
            <a:ext cx="1676400" cy="3175"/>
          </a:xfrm>
          <a:prstGeom prst="line">
            <a:avLst/>
          </a:prstGeom>
          <a:noFill/>
          <a:ln w="57150" algn="ctr">
            <a:solidFill>
              <a:srgbClr val="FF0000"/>
            </a:solidFill>
            <a:round/>
            <a:headEnd type="none" w="sm" len="sm"/>
            <a:tailEnd type="none" w="sm" len="sm"/>
          </a:ln>
        </p:spPr>
      </p:cxnSp>
      <p:sp>
        <p:nvSpPr>
          <p:cNvPr id="56386" name="Oval 131"/>
          <p:cNvSpPr>
            <a:spLocks noChangeArrowheads="1"/>
          </p:cNvSpPr>
          <p:nvPr/>
        </p:nvSpPr>
        <p:spPr bwMode="auto">
          <a:xfrm>
            <a:off x="5029200" y="1905000"/>
            <a:ext cx="457200" cy="457200"/>
          </a:xfrm>
          <a:prstGeom prst="ellipse">
            <a:avLst/>
          </a:prstGeom>
          <a:solidFill>
            <a:srgbClr val="FFC000"/>
          </a:solidFill>
          <a:ln w="12700" algn="ctr">
            <a:solidFill>
              <a:schemeClr val="tx1"/>
            </a:solidFill>
            <a:round/>
            <a:headEnd type="none" w="sm" len="sm"/>
            <a:tailEnd type="none" w="sm" len="sm"/>
          </a:ln>
        </p:spPr>
        <p:txBody>
          <a:bodyPr/>
          <a:lstStyle/>
          <a:p>
            <a:endParaRPr lang="en-US"/>
          </a:p>
        </p:txBody>
      </p:sp>
      <p:cxnSp>
        <p:nvCxnSpPr>
          <p:cNvPr id="56387" name="Straight Connector 132"/>
          <p:cNvCxnSpPr>
            <a:cxnSpLocks noChangeShapeType="1"/>
            <a:stCxn id="56386" idx="6"/>
          </p:cNvCxnSpPr>
          <p:nvPr/>
        </p:nvCxnSpPr>
        <p:spPr bwMode="auto">
          <a:xfrm>
            <a:off x="5486400" y="2133600"/>
            <a:ext cx="304800" cy="1588"/>
          </a:xfrm>
          <a:prstGeom prst="line">
            <a:avLst/>
          </a:prstGeom>
          <a:noFill/>
          <a:ln w="57150" algn="ctr">
            <a:solidFill>
              <a:srgbClr val="FFFF00"/>
            </a:solidFill>
            <a:prstDash val="sysDot"/>
            <a:round/>
            <a:headEnd type="none" w="sm" len="sm"/>
            <a:tailEnd type="none" w="sm" len="sm"/>
          </a:ln>
        </p:spPr>
      </p:cxnSp>
      <p:sp>
        <p:nvSpPr>
          <p:cNvPr id="56388" name="Oval 133"/>
          <p:cNvSpPr>
            <a:spLocks noChangeArrowheads="1"/>
          </p:cNvSpPr>
          <p:nvPr/>
        </p:nvSpPr>
        <p:spPr bwMode="auto">
          <a:xfrm>
            <a:off x="5765800" y="1905000"/>
            <a:ext cx="457200" cy="457200"/>
          </a:xfrm>
          <a:prstGeom prst="ellipse">
            <a:avLst/>
          </a:prstGeom>
          <a:solidFill>
            <a:srgbClr val="FFC000"/>
          </a:solidFill>
          <a:ln w="12700" algn="ctr">
            <a:solidFill>
              <a:schemeClr val="tx1"/>
            </a:solidFill>
            <a:round/>
            <a:headEnd type="none" w="sm" len="sm"/>
            <a:tailEnd type="none" w="sm" len="sm"/>
          </a:ln>
        </p:spPr>
        <p:txBody>
          <a:bodyPr/>
          <a:lstStyle/>
          <a:p>
            <a:endParaRPr lang="en-US"/>
          </a:p>
        </p:txBody>
      </p:sp>
      <p:cxnSp>
        <p:nvCxnSpPr>
          <p:cNvPr id="56389" name="Straight Connector 134"/>
          <p:cNvCxnSpPr>
            <a:cxnSpLocks noChangeShapeType="1"/>
          </p:cNvCxnSpPr>
          <p:nvPr/>
        </p:nvCxnSpPr>
        <p:spPr bwMode="auto">
          <a:xfrm>
            <a:off x="6248400" y="2133600"/>
            <a:ext cx="304800" cy="1588"/>
          </a:xfrm>
          <a:prstGeom prst="line">
            <a:avLst/>
          </a:prstGeom>
          <a:noFill/>
          <a:ln w="57150" algn="ctr">
            <a:solidFill>
              <a:srgbClr val="FF0000"/>
            </a:solidFill>
            <a:round/>
            <a:headEnd type="none" w="sm" len="sm"/>
            <a:tailEnd type="none" w="sm" len="sm"/>
          </a:ln>
        </p:spPr>
      </p:cxnSp>
      <p:sp>
        <p:nvSpPr>
          <p:cNvPr id="56390" name="Oval 135"/>
          <p:cNvSpPr>
            <a:spLocks noChangeArrowheads="1"/>
          </p:cNvSpPr>
          <p:nvPr/>
        </p:nvSpPr>
        <p:spPr bwMode="auto">
          <a:xfrm>
            <a:off x="6578600" y="1905000"/>
            <a:ext cx="457200" cy="457200"/>
          </a:xfrm>
          <a:prstGeom prst="ellipse">
            <a:avLst/>
          </a:prstGeom>
          <a:solidFill>
            <a:srgbClr val="FFC000"/>
          </a:solidFill>
          <a:ln w="12700" algn="ctr">
            <a:solidFill>
              <a:schemeClr val="tx1"/>
            </a:solidFill>
            <a:round/>
            <a:headEnd type="none" w="sm" len="sm"/>
            <a:tailEnd type="none" w="sm" len="sm"/>
          </a:ln>
        </p:spPr>
        <p:txBody>
          <a:bodyPr/>
          <a:lstStyle/>
          <a:p>
            <a:endParaRPr lang="en-US"/>
          </a:p>
        </p:txBody>
      </p:sp>
      <p:cxnSp>
        <p:nvCxnSpPr>
          <p:cNvPr id="56391" name="Straight Connector 136"/>
          <p:cNvCxnSpPr>
            <a:cxnSpLocks noChangeShapeType="1"/>
            <a:stCxn id="56390" idx="6"/>
          </p:cNvCxnSpPr>
          <p:nvPr/>
        </p:nvCxnSpPr>
        <p:spPr bwMode="auto">
          <a:xfrm>
            <a:off x="7010400" y="2133600"/>
            <a:ext cx="304800" cy="1588"/>
          </a:xfrm>
          <a:prstGeom prst="line">
            <a:avLst/>
          </a:prstGeom>
          <a:noFill/>
          <a:ln w="57150" algn="ctr">
            <a:solidFill>
              <a:srgbClr val="FF0000"/>
            </a:solidFill>
            <a:round/>
            <a:headEnd type="none" w="sm" len="sm"/>
            <a:tailEnd type="none" w="sm" len="sm"/>
          </a:ln>
        </p:spPr>
      </p:cxnSp>
      <p:sp>
        <p:nvSpPr>
          <p:cNvPr id="56392" name="Oval 137"/>
          <p:cNvSpPr>
            <a:spLocks noChangeArrowheads="1"/>
          </p:cNvSpPr>
          <p:nvPr/>
        </p:nvSpPr>
        <p:spPr bwMode="auto">
          <a:xfrm>
            <a:off x="7315200" y="1905000"/>
            <a:ext cx="457200" cy="457200"/>
          </a:xfrm>
          <a:prstGeom prst="ellipse">
            <a:avLst/>
          </a:prstGeom>
          <a:solidFill>
            <a:srgbClr val="FFC000"/>
          </a:solidFill>
          <a:ln w="12700" algn="ctr">
            <a:solidFill>
              <a:schemeClr val="tx1"/>
            </a:solidFill>
            <a:round/>
            <a:headEnd type="none" w="sm" len="sm"/>
            <a:tailEnd type="none" w="sm" len="sm"/>
          </a:ln>
        </p:spPr>
        <p:txBody>
          <a:bodyPr/>
          <a:lstStyle/>
          <a:p>
            <a:endParaRPr lang="en-US"/>
          </a:p>
        </p:txBody>
      </p:sp>
      <p:sp>
        <p:nvSpPr>
          <p:cNvPr id="56393" name="Oval 138"/>
          <p:cNvSpPr>
            <a:spLocks noChangeArrowheads="1"/>
          </p:cNvSpPr>
          <p:nvPr/>
        </p:nvSpPr>
        <p:spPr bwMode="auto">
          <a:xfrm>
            <a:off x="5029200" y="2616200"/>
            <a:ext cx="457200" cy="457200"/>
          </a:xfrm>
          <a:prstGeom prst="ellipse">
            <a:avLst/>
          </a:prstGeom>
          <a:solidFill>
            <a:srgbClr val="FFC000"/>
          </a:solidFill>
          <a:ln w="12700" algn="ctr">
            <a:solidFill>
              <a:schemeClr val="tx1"/>
            </a:solidFill>
            <a:round/>
            <a:headEnd type="none" w="sm" len="sm"/>
            <a:tailEnd type="none" w="sm" len="sm"/>
          </a:ln>
        </p:spPr>
        <p:txBody>
          <a:bodyPr/>
          <a:lstStyle/>
          <a:p>
            <a:endParaRPr lang="en-US"/>
          </a:p>
        </p:txBody>
      </p:sp>
      <p:cxnSp>
        <p:nvCxnSpPr>
          <p:cNvPr id="56394" name="Straight Connector 139"/>
          <p:cNvCxnSpPr>
            <a:cxnSpLocks noChangeShapeType="1"/>
            <a:stCxn id="56393" idx="6"/>
          </p:cNvCxnSpPr>
          <p:nvPr/>
        </p:nvCxnSpPr>
        <p:spPr bwMode="auto">
          <a:xfrm>
            <a:off x="5486400" y="2844800"/>
            <a:ext cx="304800" cy="1588"/>
          </a:xfrm>
          <a:prstGeom prst="line">
            <a:avLst/>
          </a:prstGeom>
          <a:noFill/>
          <a:ln w="57150" algn="ctr">
            <a:solidFill>
              <a:srgbClr val="FFFF00"/>
            </a:solidFill>
            <a:prstDash val="sysDot"/>
            <a:round/>
            <a:headEnd type="none" w="sm" len="sm"/>
            <a:tailEnd type="none" w="sm" len="sm"/>
          </a:ln>
        </p:spPr>
      </p:cxnSp>
      <p:sp>
        <p:nvSpPr>
          <p:cNvPr id="56395" name="Oval 140"/>
          <p:cNvSpPr>
            <a:spLocks noChangeArrowheads="1"/>
          </p:cNvSpPr>
          <p:nvPr/>
        </p:nvSpPr>
        <p:spPr bwMode="auto">
          <a:xfrm>
            <a:off x="5765800" y="2616200"/>
            <a:ext cx="457200" cy="457200"/>
          </a:xfrm>
          <a:prstGeom prst="ellipse">
            <a:avLst/>
          </a:prstGeom>
          <a:solidFill>
            <a:srgbClr val="FFC000"/>
          </a:solidFill>
          <a:ln w="12700" algn="ctr">
            <a:solidFill>
              <a:schemeClr val="tx1"/>
            </a:solidFill>
            <a:round/>
            <a:headEnd type="none" w="sm" len="sm"/>
            <a:tailEnd type="none" w="sm" len="sm"/>
          </a:ln>
        </p:spPr>
        <p:txBody>
          <a:bodyPr/>
          <a:lstStyle/>
          <a:p>
            <a:endParaRPr lang="en-US"/>
          </a:p>
        </p:txBody>
      </p:sp>
      <p:sp>
        <p:nvSpPr>
          <p:cNvPr id="56396" name="Oval 141"/>
          <p:cNvSpPr>
            <a:spLocks noChangeArrowheads="1"/>
          </p:cNvSpPr>
          <p:nvPr/>
        </p:nvSpPr>
        <p:spPr bwMode="auto">
          <a:xfrm>
            <a:off x="6578600" y="2616200"/>
            <a:ext cx="457200" cy="457200"/>
          </a:xfrm>
          <a:prstGeom prst="ellipse">
            <a:avLst/>
          </a:prstGeom>
          <a:solidFill>
            <a:srgbClr val="C00000"/>
          </a:solidFill>
          <a:ln w="12700" algn="ctr">
            <a:solidFill>
              <a:schemeClr val="tx1"/>
            </a:solidFill>
            <a:round/>
            <a:headEnd type="none" w="sm" len="sm"/>
            <a:tailEnd type="none" w="sm" len="sm"/>
          </a:ln>
        </p:spPr>
        <p:txBody>
          <a:bodyPr/>
          <a:lstStyle/>
          <a:p>
            <a:endParaRPr lang="en-US"/>
          </a:p>
        </p:txBody>
      </p:sp>
      <p:sp>
        <p:nvSpPr>
          <p:cNvPr id="56397" name="Oval 142"/>
          <p:cNvSpPr>
            <a:spLocks noChangeArrowheads="1"/>
          </p:cNvSpPr>
          <p:nvPr/>
        </p:nvSpPr>
        <p:spPr bwMode="auto">
          <a:xfrm>
            <a:off x="7315200" y="2616200"/>
            <a:ext cx="457200" cy="457200"/>
          </a:xfrm>
          <a:prstGeom prst="ellipse">
            <a:avLst/>
          </a:prstGeom>
          <a:solidFill>
            <a:srgbClr val="FFC000"/>
          </a:solidFill>
          <a:ln w="12700" algn="ctr">
            <a:solidFill>
              <a:schemeClr val="tx1"/>
            </a:solidFill>
            <a:round/>
            <a:headEnd type="none" w="sm" len="sm"/>
            <a:tailEnd type="none" w="sm" len="sm"/>
          </a:ln>
        </p:spPr>
        <p:txBody>
          <a:bodyPr/>
          <a:lstStyle/>
          <a:p>
            <a:endParaRPr lang="en-US"/>
          </a:p>
        </p:txBody>
      </p:sp>
      <p:sp>
        <p:nvSpPr>
          <p:cNvPr id="56398" name="Oval 143"/>
          <p:cNvSpPr>
            <a:spLocks noChangeArrowheads="1"/>
          </p:cNvSpPr>
          <p:nvPr/>
        </p:nvSpPr>
        <p:spPr bwMode="auto">
          <a:xfrm>
            <a:off x="5029200" y="3327400"/>
            <a:ext cx="457200" cy="457200"/>
          </a:xfrm>
          <a:prstGeom prst="ellipse">
            <a:avLst/>
          </a:prstGeom>
          <a:solidFill>
            <a:srgbClr val="FFC000"/>
          </a:solidFill>
          <a:ln w="12700" algn="ctr">
            <a:solidFill>
              <a:schemeClr val="tx1"/>
            </a:solidFill>
            <a:round/>
            <a:headEnd type="none" w="sm" len="sm"/>
            <a:tailEnd type="none" w="sm" len="sm"/>
          </a:ln>
        </p:spPr>
        <p:txBody>
          <a:bodyPr/>
          <a:lstStyle/>
          <a:p>
            <a:endParaRPr lang="en-US"/>
          </a:p>
        </p:txBody>
      </p:sp>
      <p:cxnSp>
        <p:nvCxnSpPr>
          <p:cNvPr id="56399" name="Straight Connector 144"/>
          <p:cNvCxnSpPr>
            <a:cxnSpLocks noChangeShapeType="1"/>
            <a:stCxn id="56398" idx="6"/>
          </p:cNvCxnSpPr>
          <p:nvPr/>
        </p:nvCxnSpPr>
        <p:spPr bwMode="auto">
          <a:xfrm>
            <a:off x="5486400" y="3556000"/>
            <a:ext cx="304800" cy="1588"/>
          </a:xfrm>
          <a:prstGeom prst="line">
            <a:avLst/>
          </a:prstGeom>
          <a:noFill/>
          <a:ln w="57150" algn="ctr">
            <a:solidFill>
              <a:srgbClr val="FFFF00"/>
            </a:solidFill>
            <a:prstDash val="sysDot"/>
            <a:round/>
            <a:headEnd type="none" w="sm" len="sm"/>
            <a:tailEnd type="none" w="sm" len="sm"/>
          </a:ln>
        </p:spPr>
      </p:cxnSp>
      <p:sp>
        <p:nvSpPr>
          <p:cNvPr id="56400" name="Oval 145"/>
          <p:cNvSpPr>
            <a:spLocks noChangeArrowheads="1"/>
          </p:cNvSpPr>
          <p:nvPr/>
        </p:nvSpPr>
        <p:spPr bwMode="auto">
          <a:xfrm>
            <a:off x="5765800" y="3327400"/>
            <a:ext cx="457200" cy="457200"/>
          </a:xfrm>
          <a:prstGeom prst="ellipse">
            <a:avLst/>
          </a:prstGeom>
          <a:solidFill>
            <a:srgbClr val="C00000"/>
          </a:solidFill>
          <a:ln w="12700" algn="ctr">
            <a:solidFill>
              <a:schemeClr val="tx1"/>
            </a:solidFill>
            <a:round/>
            <a:headEnd type="none" w="sm" len="sm"/>
            <a:tailEnd type="none" w="sm" len="sm"/>
          </a:ln>
        </p:spPr>
        <p:txBody>
          <a:bodyPr/>
          <a:lstStyle/>
          <a:p>
            <a:endParaRPr lang="en-US"/>
          </a:p>
        </p:txBody>
      </p:sp>
      <p:cxnSp>
        <p:nvCxnSpPr>
          <p:cNvPr id="56401" name="Straight Connector 146"/>
          <p:cNvCxnSpPr>
            <a:cxnSpLocks noChangeShapeType="1"/>
          </p:cNvCxnSpPr>
          <p:nvPr/>
        </p:nvCxnSpPr>
        <p:spPr bwMode="auto">
          <a:xfrm>
            <a:off x="6248400" y="3556000"/>
            <a:ext cx="304800" cy="1588"/>
          </a:xfrm>
          <a:prstGeom prst="line">
            <a:avLst/>
          </a:prstGeom>
          <a:noFill/>
          <a:ln w="57150" algn="ctr">
            <a:solidFill>
              <a:srgbClr val="FFFF00"/>
            </a:solidFill>
            <a:prstDash val="sysDot"/>
            <a:round/>
            <a:headEnd type="none" w="sm" len="sm"/>
            <a:tailEnd type="none" w="sm" len="sm"/>
          </a:ln>
        </p:spPr>
      </p:cxnSp>
      <p:sp>
        <p:nvSpPr>
          <p:cNvPr id="56402" name="Oval 147"/>
          <p:cNvSpPr>
            <a:spLocks noChangeArrowheads="1"/>
          </p:cNvSpPr>
          <p:nvPr/>
        </p:nvSpPr>
        <p:spPr bwMode="auto">
          <a:xfrm>
            <a:off x="6578600" y="3327400"/>
            <a:ext cx="457200" cy="457200"/>
          </a:xfrm>
          <a:prstGeom prst="ellipse">
            <a:avLst/>
          </a:prstGeom>
          <a:solidFill>
            <a:srgbClr val="FFC000"/>
          </a:solidFill>
          <a:ln w="12700" algn="ctr">
            <a:solidFill>
              <a:schemeClr val="tx1"/>
            </a:solidFill>
            <a:round/>
            <a:headEnd type="none" w="sm" len="sm"/>
            <a:tailEnd type="none" w="sm" len="sm"/>
          </a:ln>
        </p:spPr>
        <p:txBody>
          <a:bodyPr/>
          <a:lstStyle/>
          <a:p>
            <a:endParaRPr lang="en-US"/>
          </a:p>
        </p:txBody>
      </p:sp>
      <p:sp>
        <p:nvSpPr>
          <p:cNvPr id="56403" name="Oval 148"/>
          <p:cNvSpPr>
            <a:spLocks noChangeArrowheads="1"/>
          </p:cNvSpPr>
          <p:nvPr/>
        </p:nvSpPr>
        <p:spPr bwMode="auto">
          <a:xfrm>
            <a:off x="7315200" y="3327400"/>
            <a:ext cx="457200" cy="457200"/>
          </a:xfrm>
          <a:prstGeom prst="ellipse">
            <a:avLst/>
          </a:prstGeom>
          <a:solidFill>
            <a:srgbClr val="FFC000"/>
          </a:solidFill>
          <a:ln w="12700" algn="ctr">
            <a:solidFill>
              <a:schemeClr val="tx1"/>
            </a:solidFill>
            <a:round/>
            <a:headEnd type="none" w="sm" len="sm"/>
            <a:tailEnd type="none" w="sm" len="sm"/>
          </a:ln>
        </p:spPr>
        <p:txBody>
          <a:bodyPr/>
          <a:lstStyle/>
          <a:p>
            <a:endParaRPr lang="en-US"/>
          </a:p>
        </p:txBody>
      </p:sp>
      <p:sp>
        <p:nvSpPr>
          <p:cNvPr id="56404" name="Oval 149"/>
          <p:cNvSpPr>
            <a:spLocks noChangeArrowheads="1"/>
          </p:cNvSpPr>
          <p:nvPr/>
        </p:nvSpPr>
        <p:spPr bwMode="auto">
          <a:xfrm>
            <a:off x="5029200" y="4038600"/>
            <a:ext cx="457200" cy="457200"/>
          </a:xfrm>
          <a:prstGeom prst="ellipse">
            <a:avLst/>
          </a:prstGeom>
          <a:solidFill>
            <a:srgbClr val="FFC000"/>
          </a:solidFill>
          <a:ln w="12700" algn="ctr">
            <a:solidFill>
              <a:schemeClr val="tx1"/>
            </a:solidFill>
            <a:round/>
            <a:headEnd type="none" w="sm" len="sm"/>
            <a:tailEnd type="none" w="sm" len="sm"/>
          </a:ln>
        </p:spPr>
        <p:txBody>
          <a:bodyPr/>
          <a:lstStyle/>
          <a:p>
            <a:endParaRPr lang="en-US"/>
          </a:p>
        </p:txBody>
      </p:sp>
      <p:cxnSp>
        <p:nvCxnSpPr>
          <p:cNvPr id="56405" name="Straight Connector 150"/>
          <p:cNvCxnSpPr>
            <a:cxnSpLocks noChangeShapeType="1"/>
            <a:stCxn id="56404" idx="6"/>
          </p:cNvCxnSpPr>
          <p:nvPr/>
        </p:nvCxnSpPr>
        <p:spPr bwMode="auto">
          <a:xfrm>
            <a:off x="5486400" y="4267200"/>
            <a:ext cx="304800" cy="1588"/>
          </a:xfrm>
          <a:prstGeom prst="line">
            <a:avLst/>
          </a:prstGeom>
          <a:noFill/>
          <a:ln w="57150" algn="ctr">
            <a:solidFill>
              <a:srgbClr val="FF0000"/>
            </a:solidFill>
            <a:round/>
            <a:headEnd type="none" w="sm" len="sm"/>
            <a:tailEnd type="none" w="sm" len="sm"/>
          </a:ln>
        </p:spPr>
      </p:cxnSp>
      <p:sp>
        <p:nvSpPr>
          <p:cNvPr id="56406" name="Oval 151"/>
          <p:cNvSpPr>
            <a:spLocks noChangeArrowheads="1"/>
          </p:cNvSpPr>
          <p:nvPr/>
        </p:nvSpPr>
        <p:spPr bwMode="auto">
          <a:xfrm>
            <a:off x="5765800" y="4038600"/>
            <a:ext cx="457200" cy="457200"/>
          </a:xfrm>
          <a:prstGeom prst="ellipse">
            <a:avLst/>
          </a:prstGeom>
          <a:solidFill>
            <a:srgbClr val="FFC000"/>
          </a:solidFill>
          <a:ln w="12700" algn="ctr">
            <a:solidFill>
              <a:schemeClr val="tx1"/>
            </a:solidFill>
            <a:round/>
            <a:headEnd type="none" w="sm" len="sm"/>
            <a:tailEnd type="none" w="sm" len="sm"/>
          </a:ln>
        </p:spPr>
        <p:txBody>
          <a:bodyPr/>
          <a:lstStyle/>
          <a:p>
            <a:endParaRPr lang="en-US"/>
          </a:p>
        </p:txBody>
      </p:sp>
      <p:sp>
        <p:nvSpPr>
          <p:cNvPr id="56407" name="Oval 152"/>
          <p:cNvSpPr>
            <a:spLocks noChangeArrowheads="1"/>
          </p:cNvSpPr>
          <p:nvPr/>
        </p:nvSpPr>
        <p:spPr bwMode="auto">
          <a:xfrm>
            <a:off x="6578600" y="4038600"/>
            <a:ext cx="457200" cy="457200"/>
          </a:xfrm>
          <a:prstGeom prst="ellipse">
            <a:avLst/>
          </a:prstGeom>
          <a:solidFill>
            <a:srgbClr val="FFC000"/>
          </a:solidFill>
          <a:ln w="12700" algn="ctr">
            <a:solidFill>
              <a:schemeClr val="tx1"/>
            </a:solidFill>
            <a:round/>
            <a:headEnd type="none" w="sm" len="sm"/>
            <a:tailEnd type="none" w="sm" len="sm"/>
          </a:ln>
        </p:spPr>
        <p:txBody>
          <a:bodyPr/>
          <a:lstStyle/>
          <a:p>
            <a:endParaRPr lang="en-US"/>
          </a:p>
        </p:txBody>
      </p:sp>
      <p:cxnSp>
        <p:nvCxnSpPr>
          <p:cNvPr id="56408" name="Straight Connector 153"/>
          <p:cNvCxnSpPr>
            <a:cxnSpLocks noChangeShapeType="1"/>
          </p:cNvCxnSpPr>
          <p:nvPr/>
        </p:nvCxnSpPr>
        <p:spPr bwMode="auto">
          <a:xfrm>
            <a:off x="7010400" y="4271963"/>
            <a:ext cx="304800" cy="1587"/>
          </a:xfrm>
          <a:prstGeom prst="line">
            <a:avLst/>
          </a:prstGeom>
          <a:noFill/>
          <a:ln w="57150" algn="ctr">
            <a:solidFill>
              <a:srgbClr val="FF0000"/>
            </a:solidFill>
            <a:round/>
            <a:headEnd type="none" w="sm" len="sm"/>
            <a:tailEnd type="none" w="sm" len="sm"/>
          </a:ln>
        </p:spPr>
      </p:cxnSp>
      <p:sp>
        <p:nvSpPr>
          <p:cNvPr id="56409" name="Oval 154"/>
          <p:cNvSpPr>
            <a:spLocks noChangeArrowheads="1"/>
          </p:cNvSpPr>
          <p:nvPr/>
        </p:nvSpPr>
        <p:spPr bwMode="auto">
          <a:xfrm>
            <a:off x="7315200" y="4038600"/>
            <a:ext cx="457200" cy="457200"/>
          </a:xfrm>
          <a:prstGeom prst="ellipse">
            <a:avLst/>
          </a:prstGeom>
          <a:solidFill>
            <a:srgbClr val="FFC000"/>
          </a:solidFill>
          <a:ln w="12700" algn="ctr">
            <a:solidFill>
              <a:schemeClr val="tx1"/>
            </a:solidFill>
            <a:round/>
            <a:headEnd type="none" w="sm" len="sm"/>
            <a:tailEnd type="none" w="sm" len="sm"/>
          </a:ln>
        </p:spPr>
        <p:txBody>
          <a:bodyPr/>
          <a:lstStyle/>
          <a:p>
            <a:endParaRPr lang="en-US"/>
          </a:p>
        </p:txBody>
      </p:sp>
      <p:cxnSp>
        <p:nvCxnSpPr>
          <p:cNvPr id="56410" name="Straight Connector 155"/>
          <p:cNvCxnSpPr>
            <a:cxnSpLocks noChangeShapeType="1"/>
          </p:cNvCxnSpPr>
          <p:nvPr/>
        </p:nvCxnSpPr>
        <p:spPr bwMode="auto">
          <a:xfrm rot="5400000">
            <a:off x="5867401" y="2489201"/>
            <a:ext cx="254000" cy="3175"/>
          </a:xfrm>
          <a:prstGeom prst="line">
            <a:avLst/>
          </a:prstGeom>
          <a:noFill/>
          <a:ln w="57150" algn="ctr">
            <a:solidFill>
              <a:srgbClr val="FF0000"/>
            </a:solidFill>
            <a:round/>
            <a:headEnd type="none" w="sm" len="sm"/>
            <a:tailEnd type="none" w="sm" len="sm"/>
          </a:ln>
        </p:spPr>
      </p:cxnSp>
      <p:sp>
        <p:nvSpPr>
          <p:cNvPr id="56411" name="TextBox 156"/>
          <p:cNvSpPr txBox="1">
            <a:spLocks noChangeArrowheads="1"/>
          </p:cNvSpPr>
          <p:nvPr/>
        </p:nvSpPr>
        <p:spPr bwMode="auto">
          <a:xfrm>
            <a:off x="7391400" y="4038600"/>
            <a:ext cx="304800" cy="461963"/>
          </a:xfrm>
          <a:prstGeom prst="rect">
            <a:avLst/>
          </a:prstGeom>
          <a:noFill/>
          <a:ln w="9525">
            <a:noFill/>
            <a:miter lim="800000"/>
            <a:headEnd/>
            <a:tailEnd/>
          </a:ln>
        </p:spPr>
        <p:txBody>
          <a:bodyPr>
            <a:spAutoFit/>
          </a:bodyPr>
          <a:lstStyle/>
          <a:p>
            <a:r>
              <a:rPr lang="en-US"/>
              <a:t>P</a:t>
            </a:r>
          </a:p>
        </p:txBody>
      </p:sp>
      <p:sp>
        <p:nvSpPr>
          <p:cNvPr id="56412" name="TextBox 157"/>
          <p:cNvSpPr txBox="1">
            <a:spLocks noChangeArrowheads="1"/>
          </p:cNvSpPr>
          <p:nvPr/>
        </p:nvSpPr>
        <p:spPr bwMode="auto">
          <a:xfrm>
            <a:off x="5791200" y="1905000"/>
            <a:ext cx="381000" cy="457200"/>
          </a:xfrm>
          <a:prstGeom prst="rect">
            <a:avLst/>
          </a:prstGeom>
          <a:noFill/>
          <a:ln w="9525">
            <a:noFill/>
            <a:miter lim="800000"/>
            <a:headEnd/>
            <a:tailEnd/>
          </a:ln>
        </p:spPr>
        <p:txBody>
          <a:bodyPr>
            <a:spAutoFit/>
          </a:bodyPr>
          <a:lstStyle/>
          <a:p>
            <a:r>
              <a:rPr lang="en-US" b="1"/>
              <a:t>B</a:t>
            </a:r>
          </a:p>
        </p:txBody>
      </p:sp>
      <p:sp>
        <p:nvSpPr>
          <p:cNvPr id="56413" name="TextBox 158"/>
          <p:cNvSpPr txBox="1">
            <a:spLocks noChangeArrowheads="1"/>
          </p:cNvSpPr>
          <p:nvPr/>
        </p:nvSpPr>
        <p:spPr bwMode="auto">
          <a:xfrm>
            <a:off x="5029200" y="1905000"/>
            <a:ext cx="381000" cy="457200"/>
          </a:xfrm>
          <a:prstGeom prst="rect">
            <a:avLst/>
          </a:prstGeom>
          <a:noFill/>
          <a:ln w="9525">
            <a:noFill/>
            <a:miter lim="800000"/>
            <a:headEnd/>
            <a:tailEnd/>
          </a:ln>
        </p:spPr>
        <p:txBody>
          <a:bodyPr>
            <a:spAutoFit/>
          </a:bodyPr>
          <a:lstStyle/>
          <a:p>
            <a:r>
              <a:rPr lang="en-US"/>
              <a:t>A</a:t>
            </a:r>
          </a:p>
        </p:txBody>
      </p:sp>
      <p:sp>
        <p:nvSpPr>
          <p:cNvPr id="56414" name="TextBox 159"/>
          <p:cNvSpPr txBox="1">
            <a:spLocks noChangeArrowheads="1"/>
          </p:cNvSpPr>
          <p:nvPr/>
        </p:nvSpPr>
        <p:spPr bwMode="auto">
          <a:xfrm>
            <a:off x="7391400" y="1905000"/>
            <a:ext cx="381000" cy="457200"/>
          </a:xfrm>
          <a:prstGeom prst="rect">
            <a:avLst/>
          </a:prstGeom>
          <a:noFill/>
          <a:ln w="9525">
            <a:noFill/>
            <a:miter lim="800000"/>
            <a:headEnd/>
            <a:tailEnd/>
          </a:ln>
        </p:spPr>
        <p:txBody>
          <a:bodyPr>
            <a:spAutoFit/>
          </a:bodyPr>
          <a:lstStyle/>
          <a:p>
            <a:r>
              <a:rPr lang="en-US"/>
              <a:t>D</a:t>
            </a:r>
          </a:p>
        </p:txBody>
      </p:sp>
      <p:sp>
        <p:nvSpPr>
          <p:cNvPr id="56415" name="TextBox 160"/>
          <p:cNvSpPr txBox="1">
            <a:spLocks noChangeArrowheads="1"/>
          </p:cNvSpPr>
          <p:nvPr/>
        </p:nvSpPr>
        <p:spPr bwMode="auto">
          <a:xfrm>
            <a:off x="6629400" y="1905000"/>
            <a:ext cx="381000" cy="457200"/>
          </a:xfrm>
          <a:prstGeom prst="rect">
            <a:avLst/>
          </a:prstGeom>
          <a:noFill/>
          <a:ln w="9525">
            <a:noFill/>
            <a:miter lim="800000"/>
            <a:headEnd/>
            <a:tailEnd/>
          </a:ln>
        </p:spPr>
        <p:txBody>
          <a:bodyPr>
            <a:spAutoFit/>
          </a:bodyPr>
          <a:lstStyle/>
          <a:p>
            <a:r>
              <a:rPr lang="en-US"/>
              <a:t>C</a:t>
            </a:r>
          </a:p>
        </p:txBody>
      </p:sp>
      <p:sp>
        <p:nvSpPr>
          <p:cNvPr id="56416" name="TextBox 161"/>
          <p:cNvSpPr txBox="1">
            <a:spLocks noChangeArrowheads="1"/>
          </p:cNvSpPr>
          <p:nvPr/>
        </p:nvSpPr>
        <p:spPr bwMode="auto">
          <a:xfrm>
            <a:off x="5791200" y="2590800"/>
            <a:ext cx="381000" cy="457200"/>
          </a:xfrm>
          <a:prstGeom prst="rect">
            <a:avLst/>
          </a:prstGeom>
          <a:noFill/>
          <a:ln w="9525">
            <a:noFill/>
            <a:miter lim="800000"/>
            <a:headEnd/>
            <a:tailEnd/>
          </a:ln>
        </p:spPr>
        <p:txBody>
          <a:bodyPr>
            <a:spAutoFit/>
          </a:bodyPr>
          <a:lstStyle/>
          <a:p>
            <a:r>
              <a:rPr lang="en-US"/>
              <a:t>F</a:t>
            </a:r>
          </a:p>
        </p:txBody>
      </p:sp>
      <p:sp>
        <p:nvSpPr>
          <p:cNvPr id="56417" name="TextBox 162"/>
          <p:cNvSpPr txBox="1">
            <a:spLocks noChangeArrowheads="1"/>
          </p:cNvSpPr>
          <p:nvPr/>
        </p:nvSpPr>
        <p:spPr bwMode="auto">
          <a:xfrm>
            <a:off x="5105400" y="2590800"/>
            <a:ext cx="381000" cy="457200"/>
          </a:xfrm>
          <a:prstGeom prst="rect">
            <a:avLst/>
          </a:prstGeom>
          <a:noFill/>
          <a:ln w="9525">
            <a:noFill/>
            <a:miter lim="800000"/>
            <a:headEnd/>
            <a:tailEnd/>
          </a:ln>
        </p:spPr>
        <p:txBody>
          <a:bodyPr>
            <a:spAutoFit/>
          </a:bodyPr>
          <a:lstStyle/>
          <a:p>
            <a:r>
              <a:rPr lang="en-US"/>
              <a:t>E</a:t>
            </a:r>
          </a:p>
        </p:txBody>
      </p:sp>
      <p:sp>
        <p:nvSpPr>
          <p:cNvPr id="56418" name="TextBox 163"/>
          <p:cNvSpPr txBox="1">
            <a:spLocks noChangeArrowheads="1"/>
          </p:cNvSpPr>
          <p:nvPr/>
        </p:nvSpPr>
        <p:spPr bwMode="auto">
          <a:xfrm>
            <a:off x="6629400" y="2590800"/>
            <a:ext cx="381000" cy="457200"/>
          </a:xfrm>
          <a:prstGeom prst="rect">
            <a:avLst/>
          </a:prstGeom>
          <a:noFill/>
          <a:ln w="9525">
            <a:noFill/>
            <a:miter lim="800000"/>
            <a:headEnd/>
            <a:tailEnd/>
          </a:ln>
        </p:spPr>
        <p:txBody>
          <a:bodyPr>
            <a:spAutoFit/>
          </a:bodyPr>
          <a:lstStyle/>
          <a:p>
            <a:r>
              <a:rPr lang="en-US"/>
              <a:t>G</a:t>
            </a:r>
          </a:p>
        </p:txBody>
      </p:sp>
      <p:sp>
        <p:nvSpPr>
          <p:cNvPr id="56419" name="TextBox 164"/>
          <p:cNvSpPr txBox="1">
            <a:spLocks noChangeArrowheads="1"/>
          </p:cNvSpPr>
          <p:nvPr/>
        </p:nvSpPr>
        <p:spPr bwMode="auto">
          <a:xfrm>
            <a:off x="5867400" y="3352800"/>
            <a:ext cx="381000" cy="457200"/>
          </a:xfrm>
          <a:prstGeom prst="rect">
            <a:avLst/>
          </a:prstGeom>
          <a:noFill/>
          <a:ln w="9525">
            <a:noFill/>
            <a:miter lim="800000"/>
            <a:headEnd/>
            <a:tailEnd/>
          </a:ln>
        </p:spPr>
        <p:txBody>
          <a:bodyPr>
            <a:spAutoFit/>
          </a:bodyPr>
          <a:lstStyle/>
          <a:p>
            <a:r>
              <a:rPr lang="en-US"/>
              <a:t>J</a:t>
            </a:r>
          </a:p>
        </p:txBody>
      </p:sp>
      <p:sp>
        <p:nvSpPr>
          <p:cNvPr id="56420" name="TextBox 165"/>
          <p:cNvSpPr txBox="1">
            <a:spLocks noChangeArrowheads="1"/>
          </p:cNvSpPr>
          <p:nvPr/>
        </p:nvSpPr>
        <p:spPr bwMode="auto">
          <a:xfrm>
            <a:off x="7315200" y="2590800"/>
            <a:ext cx="381000" cy="457200"/>
          </a:xfrm>
          <a:prstGeom prst="rect">
            <a:avLst/>
          </a:prstGeom>
          <a:noFill/>
          <a:ln w="9525">
            <a:noFill/>
            <a:miter lim="800000"/>
            <a:headEnd/>
            <a:tailEnd/>
          </a:ln>
        </p:spPr>
        <p:txBody>
          <a:bodyPr>
            <a:spAutoFit/>
          </a:bodyPr>
          <a:lstStyle/>
          <a:p>
            <a:r>
              <a:rPr lang="en-US"/>
              <a:t>H</a:t>
            </a:r>
          </a:p>
        </p:txBody>
      </p:sp>
      <p:sp>
        <p:nvSpPr>
          <p:cNvPr id="56421" name="TextBox 166"/>
          <p:cNvSpPr txBox="1">
            <a:spLocks noChangeArrowheads="1"/>
          </p:cNvSpPr>
          <p:nvPr/>
        </p:nvSpPr>
        <p:spPr bwMode="auto">
          <a:xfrm>
            <a:off x="5791200" y="4038600"/>
            <a:ext cx="381000" cy="457200"/>
          </a:xfrm>
          <a:prstGeom prst="rect">
            <a:avLst/>
          </a:prstGeom>
          <a:noFill/>
          <a:ln w="9525">
            <a:noFill/>
            <a:miter lim="800000"/>
            <a:headEnd/>
            <a:tailEnd/>
          </a:ln>
        </p:spPr>
        <p:txBody>
          <a:bodyPr>
            <a:spAutoFit/>
          </a:bodyPr>
          <a:lstStyle/>
          <a:p>
            <a:r>
              <a:rPr lang="en-US"/>
              <a:t>N</a:t>
            </a:r>
          </a:p>
        </p:txBody>
      </p:sp>
      <p:sp>
        <p:nvSpPr>
          <p:cNvPr id="56422" name="TextBox 167"/>
          <p:cNvSpPr txBox="1">
            <a:spLocks noChangeArrowheads="1"/>
          </p:cNvSpPr>
          <p:nvPr/>
        </p:nvSpPr>
        <p:spPr bwMode="auto">
          <a:xfrm>
            <a:off x="6629400" y="3352800"/>
            <a:ext cx="457200" cy="457200"/>
          </a:xfrm>
          <a:prstGeom prst="rect">
            <a:avLst/>
          </a:prstGeom>
          <a:noFill/>
          <a:ln w="9525">
            <a:noFill/>
            <a:miter lim="800000"/>
            <a:headEnd/>
            <a:tailEnd/>
          </a:ln>
        </p:spPr>
        <p:txBody>
          <a:bodyPr>
            <a:spAutoFit/>
          </a:bodyPr>
          <a:lstStyle/>
          <a:p>
            <a:r>
              <a:rPr lang="en-US"/>
              <a:t>K</a:t>
            </a:r>
          </a:p>
        </p:txBody>
      </p:sp>
      <p:sp>
        <p:nvSpPr>
          <p:cNvPr id="56423" name="TextBox 168"/>
          <p:cNvSpPr txBox="1">
            <a:spLocks noChangeArrowheads="1"/>
          </p:cNvSpPr>
          <p:nvPr/>
        </p:nvSpPr>
        <p:spPr bwMode="auto">
          <a:xfrm>
            <a:off x="5105400" y="3352800"/>
            <a:ext cx="304800" cy="457200"/>
          </a:xfrm>
          <a:prstGeom prst="rect">
            <a:avLst/>
          </a:prstGeom>
          <a:noFill/>
          <a:ln w="9525">
            <a:noFill/>
            <a:miter lim="800000"/>
            <a:headEnd/>
            <a:tailEnd/>
          </a:ln>
        </p:spPr>
        <p:txBody>
          <a:bodyPr>
            <a:spAutoFit/>
          </a:bodyPr>
          <a:lstStyle/>
          <a:p>
            <a:r>
              <a:rPr lang="en-US"/>
              <a:t>I</a:t>
            </a:r>
          </a:p>
        </p:txBody>
      </p:sp>
      <p:sp>
        <p:nvSpPr>
          <p:cNvPr id="56424" name="TextBox 169"/>
          <p:cNvSpPr txBox="1">
            <a:spLocks noChangeArrowheads="1"/>
          </p:cNvSpPr>
          <p:nvPr/>
        </p:nvSpPr>
        <p:spPr bwMode="auto">
          <a:xfrm>
            <a:off x="7391400" y="3352800"/>
            <a:ext cx="381000" cy="461963"/>
          </a:xfrm>
          <a:prstGeom prst="rect">
            <a:avLst/>
          </a:prstGeom>
          <a:noFill/>
          <a:ln w="9525">
            <a:noFill/>
            <a:miter lim="800000"/>
            <a:headEnd/>
            <a:tailEnd/>
          </a:ln>
        </p:spPr>
        <p:txBody>
          <a:bodyPr>
            <a:spAutoFit/>
          </a:bodyPr>
          <a:lstStyle/>
          <a:p>
            <a:r>
              <a:rPr lang="en-US"/>
              <a:t>L</a:t>
            </a:r>
          </a:p>
        </p:txBody>
      </p:sp>
      <p:sp>
        <p:nvSpPr>
          <p:cNvPr id="56425" name="TextBox 170"/>
          <p:cNvSpPr txBox="1">
            <a:spLocks noChangeArrowheads="1"/>
          </p:cNvSpPr>
          <p:nvPr/>
        </p:nvSpPr>
        <p:spPr bwMode="auto">
          <a:xfrm>
            <a:off x="5029200" y="4038600"/>
            <a:ext cx="381000" cy="457200"/>
          </a:xfrm>
          <a:prstGeom prst="rect">
            <a:avLst/>
          </a:prstGeom>
          <a:noFill/>
          <a:ln w="9525">
            <a:noFill/>
            <a:miter lim="800000"/>
            <a:headEnd/>
            <a:tailEnd/>
          </a:ln>
        </p:spPr>
        <p:txBody>
          <a:bodyPr>
            <a:spAutoFit/>
          </a:bodyPr>
          <a:lstStyle/>
          <a:p>
            <a:r>
              <a:rPr lang="en-US"/>
              <a:t>M</a:t>
            </a:r>
          </a:p>
        </p:txBody>
      </p:sp>
      <p:sp>
        <p:nvSpPr>
          <p:cNvPr id="56426" name="TextBox 171"/>
          <p:cNvSpPr txBox="1">
            <a:spLocks noChangeArrowheads="1"/>
          </p:cNvSpPr>
          <p:nvPr/>
        </p:nvSpPr>
        <p:spPr bwMode="auto">
          <a:xfrm>
            <a:off x="6629400" y="4038600"/>
            <a:ext cx="381000" cy="461963"/>
          </a:xfrm>
          <a:prstGeom prst="rect">
            <a:avLst/>
          </a:prstGeom>
          <a:noFill/>
          <a:ln w="9525">
            <a:noFill/>
            <a:miter lim="800000"/>
            <a:headEnd/>
            <a:tailEnd/>
          </a:ln>
        </p:spPr>
        <p:txBody>
          <a:bodyPr>
            <a:spAutoFit/>
          </a:bodyPr>
          <a:lstStyle/>
          <a:p>
            <a:r>
              <a:rPr lang="en-US"/>
              <a:t>O</a:t>
            </a:r>
          </a:p>
        </p:txBody>
      </p:sp>
      <p:cxnSp>
        <p:nvCxnSpPr>
          <p:cNvPr id="56427" name="Straight Connector 172"/>
          <p:cNvCxnSpPr>
            <a:cxnSpLocks noChangeShapeType="1"/>
          </p:cNvCxnSpPr>
          <p:nvPr/>
        </p:nvCxnSpPr>
        <p:spPr bwMode="auto">
          <a:xfrm>
            <a:off x="5410200" y="2286000"/>
            <a:ext cx="457200" cy="381000"/>
          </a:xfrm>
          <a:prstGeom prst="line">
            <a:avLst/>
          </a:prstGeom>
          <a:noFill/>
          <a:ln w="57150" algn="ctr">
            <a:solidFill>
              <a:srgbClr val="FFFF00"/>
            </a:solidFill>
            <a:prstDash val="sysDot"/>
            <a:round/>
            <a:headEnd type="none" w="sm" len="sm"/>
            <a:tailEnd type="none" w="sm" len="sm"/>
          </a:ln>
        </p:spPr>
      </p:cxnSp>
      <p:cxnSp>
        <p:nvCxnSpPr>
          <p:cNvPr id="56428" name="Straight Connector 173"/>
          <p:cNvCxnSpPr>
            <a:cxnSpLocks noChangeShapeType="1"/>
          </p:cNvCxnSpPr>
          <p:nvPr/>
        </p:nvCxnSpPr>
        <p:spPr bwMode="auto">
          <a:xfrm>
            <a:off x="5410200" y="3733800"/>
            <a:ext cx="457200" cy="381000"/>
          </a:xfrm>
          <a:prstGeom prst="line">
            <a:avLst/>
          </a:prstGeom>
          <a:noFill/>
          <a:ln w="57150" algn="ctr">
            <a:solidFill>
              <a:srgbClr val="FFFF00"/>
            </a:solidFill>
            <a:prstDash val="sysDot"/>
            <a:round/>
            <a:headEnd type="none" w="sm" len="sm"/>
            <a:tailEnd type="none" w="sm" len="sm"/>
          </a:ln>
        </p:spPr>
      </p:cxnSp>
      <p:cxnSp>
        <p:nvCxnSpPr>
          <p:cNvPr id="56429" name="Straight Connector 174"/>
          <p:cNvCxnSpPr>
            <a:cxnSpLocks noChangeShapeType="1"/>
          </p:cNvCxnSpPr>
          <p:nvPr/>
        </p:nvCxnSpPr>
        <p:spPr bwMode="auto">
          <a:xfrm flipV="1">
            <a:off x="6172200" y="3733800"/>
            <a:ext cx="457200" cy="381000"/>
          </a:xfrm>
          <a:prstGeom prst="line">
            <a:avLst/>
          </a:prstGeom>
          <a:noFill/>
          <a:ln w="57150" algn="ctr">
            <a:solidFill>
              <a:srgbClr val="FF0000"/>
            </a:solidFill>
            <a:round/>
            <a:headEnd type="none" w="sm" len="sm"/>
            <a:tailEnd type="none" w="sm" len="sm"/>
          </a:ln>
        </p:spPr>
      </p:cxnSp>
      <p:cxnSp>
        <p:nvCxnSpPr>
          <p:cNvPr id="56430" name="Straight Connector 175"/>
          <p:cNvCxnSpPr>
            <a:cxnSpLocks noChangeShapeType="1"/>
            <a:endCxn id="56400" idx="7"/>
          </p:cNvCxnSpPr>
          <p:nvPr/>
        </p:nvCxnSpPr>
        <p:spPr bwMode="auto">
          <a:xfrm rot="10800000" flipV="1">
            <a:off x="6156325" y="2971800"/>
            <a:ext cx="473075" cy="422275"/>
          </a:xfrm>
          <a:prstGeom prst="line">
            <a:avLst/>
          </a:prstGeom>
          <a:noFill/>
          <a:ln w="57150" algn="ctr">
            <a:solidFill>
              <a:srgbClr val="FF0000"/>
            </a:solidFill>
            <a:round/>
            <a:headEnd type="none" w="sm" len="sm"/>
            <a:tailEnd type="none" w="sm" len="sm"/>
          </a:ln>
        </p:spPr>
      </p:cxnSp>
      <p:cxnSp>
        <p:nvCxnSpPr>
          <p:cNvPr id="56431" name="Straight Connector 176"/>
          <p:cNvCxnSpPr>
            <a:cxnSpLocks noChangeShapeType="1"/>
          </p:cNvCxnSpPr>
          <p:nvPr/>
        </p:nvCxnSpPr>
        <p:spPr bwMode="auto">
          <a:xfrm rot="16200000" flipH="1">
            <a:off x="6972300" y="3009900"/>
            <a:ext cx="457200" cy="381000"/>
          </a:xfrm>
          <a:prstGeom prst="line">
            <a:avLst/>
          </a:prstGeom>
          <a:noFill/>
          <a:ln w="57150" algn="ctr">
            <a:solidFill>
              <a:srgbClr val="FFFF00"/>
            </a:solidFill>
            <a:prstDash val="sysDot"/>
            <a:round/>
            <a:headEnd type="none" w="sm" len="sm"/>
            <a:tailEnd type="none" w="sm" len="sm"/>
          </a:ln>
        </p:spPr>
      </p:cxnSp>
      <p:cxnSp>
        <p:nvCxnSpPr>
          <p:cNvPr id="56432" name="Straight Connector 177"/>
          <p:cNvCxnSpPr>
            <a:cxnSpLocks noChangeShapeType="1"/>
            <a:endCxn id="56392" idx="3"/>
          </p:cNvCxnSpPr>
          <p:nvPr/>
        </p:nvCxnSpPr>
        <p:spPr bwMode="auto">
          <a:xfrm flipV="1">
            <a:off x="6934200" y="2295525"/>
            <a:ext cx="447675" cy="371475"/>
          </a:xfrm>
          <a:prstGeom prst="line">
            <a:avLst/>
          </a:prstGeom>
          <a:noFill/>
          <a:ln w="57150" algn="ctr">
            <a:solidFill>
              <a:srgbClr val="FFFF00"/>
            </a:solidFill>
            <a:prstDash val="sysDot"/>
            <a:round/>
            <a:headEnd type="none" w="sm" len="sm"/>
            <a:tailEnd type="none" w="sm" len="sm"/>
          </a:ln>
        </p:spPr>
      </p:cxnSp>
      <p:cxnSp>
        <p:nvCxnSpPr>
          <p:cNvPr id="56433" name="Straight Connector 179"/>
          <p:cNvCxnSpPr>
            <a:cxnSpLocks noChangeShapeType="1"/>
            <a:stCxn id="56415" idx="2"/>
            <a:endCxn id="56418" idx="0"/>
          </p:cNvCxnSpPr>
          <p:nvPr/>
        </p:nvCxnSpPr>
        <p:spPr bwMode="auto">
          <a:xfrm rot="5400000">
            <a:off x="6705601" y="2476500"/>
            <a:ext cx="228600" cy="3175"/>
          </a:xfrm>
          <a:prstGeom prst="line">
            <a:avLst/>
          </a:prstGeom>
          <a:noFill/>
          <a:ln w="57150" algn="ctr">
            <a:solidFill>
              <a:srgbClr val="FF0000"/>
            </a:solidFill>
            <a:round/>
            <a:headEnd type="none" w="sm" len="sm"/>
            <a:tailEnd type="none" w="sm" len="sm"/>
          </a:ln>
        </p:spPr>
      </p:cxnSp>
      <p:cxnSp>
        <p:nvCxnSpPr>
          <p:cNvPr id="56434" name="Straight Connector 181"/>
          <p:cNvCxnSpPr>
            <a:cxnSpLocks noChangeShapeType="1"/>
            <a:stCxn id="56396" idx="4"/>
            <a:endCxn id="56402" idx="0"/>
          </p:cNvCxnSpPr>
          <p:nvPr/>
        </p:nvCxnSpPr>
        <p:spPr bwMode="auto">
          <a:xfrm rot="5400000">
            <a:off x="6680201" y="3200400"/>
            <a:ext cx="254000" cy="3175"/>
          </a:xfrm>
          <a:prstGeom prst="line">
            <a:avLst/>
          </a:prstGeom>
          <a:noFill/>
          <a:ln w="57150" algn="ctr">
            <a:solidFill>
              <a:srgbClr val="FFFF00"/>
            </a:solidFill>
            <a:prstDash val="sysDot"/>
            <a:round/>
            <a:headEnd type="none" w="sm" len="sm"/>
            <a:tailEnd type="none" w="sm" len="sm"/>
          </a:ln>
        </p:spPr>
      </p:cxnSp>
      <p:cxnSp>
        <p:nvCxnSpPr>
          <p:cNvPr id="56435" name="Straight Connector 183"/>
          <p:cNvCxnSpPr>
            <a:cxnSpLocks noChangeShapeType="1"/>
            <a:stCxn id="56402" idx="4"/>
            <a:endCxn id="56426" idx="0"/>
          </p:cNvCxnSpPr>
          <p:nvPr/>
        </p:nvCxnSpPr>
        <p:spPr bwMode="auto">
          <a:xfrm rot="16200000" flipH="1">
            <a:off x="6686550" y="3905250"/>
            <a:ext cx="254000" cy="12700"/>
          </a:xfrm>
          <a:prstGeom prst="line">
            <a:avLst/>
          </a:prstGeom>
          <a:noFill/>
          <a:ln w="57150" algn="ctr">
            <a:solidFill>
              <a:srgbClr val="FF0000"/>
            </a:solidFill>
            <a:round/>
            <a:headEnd type="none" w="sm" len="sm"/>
            <a:tailEnd type="none" w="sm" len="sm"/>
          </a:ln>
        </p:spPr>
      </p:cxnSp>
      <p:cxnSp>
        <p:nvCxnSpPr>
          <p:cNvPr id="116" name="Straight Connector 150"/>
          <p:cNvCxnSpPr>
            <a:cxnSpLocks noChangeShapeType="1"/>
          </p:cNvCxnSpPr>
          <p:nvPr/>
        </p:nvCxnSpPr>
        <p:spPr bwMode="auto">
          <a:xfrm>
            <a:off x="1714500" y="6212939"/>
            <a:ext cx="304800" cy="1588"/>
          </a:xfrm>
          <a:prstGeom prst="line">
            <a:avLst/>
          </a:prstGeom>
          <a:noFill/>
          <a:ln w="57150" algn="ctr">
            <a:solidFill>
              <a:srgbClr val="FF0000"/>
            </a:solidFill>
            <a:round/>
            <a:headEnd type="none" w="sm" len="sm"/>
            <a:tailEnd type="none" w="sm" len="sm"/>
          </a:ln>
        </p:spPr>
      </p:cxnSp>
      <p:sp>
        <p:nvSpPr>
          <p:cNvPr id="2" name="TextBox 1"/>
          <p:cNvSpPr txBox="1"/>
          <p:nvPr/>
        </p:nvSpPr>
        <p:spPr>
          <a:xfrm>
            <a:off x="2079812" y="6029067"/>
            <a:ext cx="1774845" cy="369332"/>
          </a:xfrm>
          <a:prstGeom prst="rect">
            <a:avLst/>
          </a:prstGeom>
          <a:solidFill>
            <a:srgbClr val="C00000"/>
          </a:solidFill>
        </p:spPr>
        <p:txBody>
          <a:bodyPr wrap="none" rtlCol="0">
            <a:spAutoFit/>
          </a:bodyPr>
          <a:lstStyle/>
          <a:p>
            <a:r>
              <a:rPr lang="en-US" dirty="0"/>
              <a:t>Discovery edge</a:t>
            </a:r>
          </a:p>
        </p:txBody>
      </p:sp>
      <p:cxnSp>
        <p:nvCxnSpPr>
          <p:cNvPr id="118" name="Straight Connector 144"/>
          <p:cNvCxnSpPr>
            <a:cxnSpLocks noChangeShapeType="1"/>
          </p:cNvCxnSpPr>
          <p:nvPr/>
        </p:nvCxnSpPr>
        <p:spPr bwMode="auto">
          <a:xfrm>
            <a:off x="4784828" y="6212939"/>
            <a:ext cx="304800" cy="1588"/>
          </a:xfrm>
          <a:prstGeom prst="line">
            <a:avLst/>
          </a:prstGeom>
          <a:noFill/>
          <a:ln w="57150" algn="ctr">
            <a:solidFill>
              <a:srgbClr val="FFFF00"/>
            </a:solidFill>
            <a:prstDash val="sysDot"/>
            <a:round/>
            <a:headEnd type="none" w="sm" len="sm"/>
            <a:tailEnd type="none" w="sm" len="sm"/>
          </a:ln>
        </p:spPr>
      </p:cxnSp>
      <p:sp>
        <p:nvSpPr>
          <p:cNvPr id="119" name="TextBox 118"/>
          <p:cNvSpPr txBox="1"/>
          <p:nvPr/>
        </p:nvSpPr>
        <p:spPr>
          <a:xfrm>
            <a:off x="5153846" y="6029067"/>
            <a:ext cx="1274708" cy="369332"/>
          </a:xfrm>
          <a:prstGeom prst="rect">
            <a:avLst/>
          </a:prstGeom>
          <a:noFill/>
        </p:spPr>
        <p:txBody>
          <a:bodyPr wrap="none" rtlCol="0">
            <a:spAutoFit/>
          </a:bodyPr>
          <a:lstStyle/>
          <a:p>
            <a:r>
              <a:rPr lang="en-US" dirty="0"/>
              <a:t>Back edge</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Date Placeholder 3"/>
          <p:cNvSpPr>
            <a:spLocks noGrp="1"/>
          </p:cNvSpPr>
          <p:nvPr>
            <p:ph type="dt" sz="half" idx="10"/>
          </p:nvPr>
        </p:nvSpPr>
        <p:spPr/>
        <p:txBody>
          <a:bodyPr/>
          <a:lstStyle/>
          <a:p>
            <a:fld id="{0DFBBC53-6D48-4E30-9644-7E9BEA2B1926}" type="datetime1">
              <a:rPr lang="en-US"/>
              <a:pPr/>
              <a:t>3/8/2018</a:t>
            </a:fld>
            <a:endParaRPr lang="en-US"/>
          </a:p>
        </p:txBody>
      </p:sp>
      <p:sp>
        <p:nvSpPr>
          <p:cNvPr id="54" name="Slide Number Placeholder 5"/>
          <p:cNvSpPr>
            <a:spLocks noGrp="1"/>
          </p:cNvSpPr>
          <p:nvPr>
            <p:ph type="sldNum" sz="quarter" idx="12"/>
          </p:nvPr>
        </p:nvSpPr>
        <p:spPr/>
        <p:txBody>
          <a:bodyPr/>
          <a:lstStyle/>
          <a:p>
            <a:fld id="{95EC829C-9888-474C-92AF-CAFAB38E42B2}" type="slidenum">
              <a:rPr lang="en-US"/>
              <a:pPr/>
              <a:t>67</a:t>
            </a:fld>
            <a:endParaRPr lang="en-US"/>
          </a:p>
        </p:txBody>
      </p:sp>
      <p:sp>
        <p:nvSpPr>
          <p:cNvPr id="1802242" name="Rectangle 2"/>
          <p:cNvSpPr>
            <a:spLocks noGrp="1" noChangeArrowheads="1"/>
          </p:cNvSpPr>
          <p:nvPr>
            <p:ph type="title"/>
          </p:nvPr>
        </p:nvSpPr>
        <p:spPr>
          <a:xfrm>
            <a:off x="457200" y="277813"/>
            <a:ext cx="8229600" cy="823912"/>
          </a:xfrm>
        </p:spPr>
        <p:txBody>
          <a:bodyPr/>
          <a:lstStyle/>
          <a:p>
            <a:r>
              <a:rPr lang="en-US" dirty="0"/>
              <a:t>DFS Example (1)  </a:t>
            </a:r>
          </a:p>
        </p:txBody>
      </p:sp>
      <p:grpSp>
        <p:nvGrpSpPr>
          <p:cNvPr id="2" name="Group 3"/>
          <p:cNvGrpSpPr>
            <a:grpSpLocks/>
          </p:cNvGrpSpPr>
          <p:nvPr/>
        </p:nvGrpSpPr>
        <p:grpSpPr bwMode="auto">
          <a:xfrm>
            <a:off x="1143000" y="4265613"/>
            <a:ext cx="3081338" cy="1830387"/>
            <a:chOff x="816" y="2592"/>
            <a:chExt cx="1941" cy="1153"/>
          </a:xfrm>
        </p:grpSpPr>
        <p:sp>
          <p:nvSpPr>
            <p:cNvPr id="1802244" name="Oval 4"/>
            <p:cNvSpPr>
              <a:spLocks noChangeAspect="1" noChangeArrowheads="1"/>
            </p:cNvSpPr>
            <p:nvPr/>
          </p:nvSpPr>
          <p:spPr bwMode="auto">
            <a:xfrm rot="21600000">
              <a:off x="1738" y="3053"/>
              <a:ext cx="231" cy="231"/>
            </a:xfrm>
            <a:prstGeom prst="ellipse">
              <a:avLst/>
            </a:prstGeom>
            <a:solidFill>
              <a:schemeClr val="accent1"/>
            </a:solidFill>
            <a:ln w="19050">
              <a:solidFill>
                <a:schemeClr val="tx1"/>
              </a:solidFill>
              <a:round/>
              <a:headEnd/>
              <a:tailEnd/>
            </a:ln>
            <a:effectLst/>
          </p:spPr>
          <p:txBody>
            <a:bodyPr wrap="none" anchor="ctr"/>
            <a:lstStyle/>
            <a:p>
              <a:pPr algn="ctr" eaLnBrk="1" hangingPunct="1"/>
              <a:r>
                <a:rPr lang="en-US">
                  <a:latin typeface="Tahoma" pitchFamily="34" charset="0"/>
                </a:rPr>
                <a:t>D</a:t>
              </a:r>
            </a:p>
          </p:txBody>
        </p:sp>
        <p:sp>
          <p:nvSpPr>
            <p:cNvPr id="1802245" name="Oval 5"/>
            <p:cNvSpPr>
              <a:spLocks noChangeAspect="1" noChangeArrowheads="1"/>
            </p:cNvSpPr>
            <p:nvPr/>
          </p:nvSpPr>
          <p:spPr bwMode="auto">
            <a:xfrm rot="21600000">
              <a:off x="816" y="3053"/>
              <a:ext cx="231" cy="231"/>
            </a:xfrm>
            <a:prstGeom prst="ellipse">
              <a:avLst/>
            </a:prstGeom>
            <a:solidFill>
              <a:schemeClr val="accent1"/>
            </a:solidFill>
            <a:ln w="19050">
              <a:solidFill>
                <a:schemeClr val="tx1"/>
              </a:solidFill>
              <a:round/>
              <a:headEnd/>
              <a:tailEnd/>
            </a:ln>
            <a:effectLst/>
          </p:spPr>
          <p:txBody>
            <a:bodyPr wrap="none" anchor="ctr"/>
            <a:lstStyle/>
            <a:p>
              <a:pPr algn="ctr" eaLnBrk="1" hangingPunct="1"/>
              <a:r>
                <a:rPr lang="en-US">
                  <a:latin typeface="Tahoma" pitchFamily="34" charset="0"/>
                </a:rPr>
                <a:t>B</a:t>
              </a:r>
            </a:p>
          </p:txBody>
        </p:sp>
        <p:sp>
          <p:nvSpPr>
            <p:cNvPr id="1802246" name="Oval 6"/>
            <p:cNvSpPr>
              <a:spLocks noChangeAspect="1" noChangeArrowheads="1"/>
            </p:cNvSpPr>
            <p:nvPr/>
          </p:nvSpPr>
          <p:spPr bwMode="auto">
            <a:xfrm rot="21600000">
              <a:off x="1277" y="2592"/>
              <a:ext cx="231" cy="231"/>
            </a:xfrm>
            <a:prstGeom prst="ellipse">
              <a:avLst/>
            </a:prstGeom>
            <a:solidFill>
              <a:schemeClr val="folHlink"/>
            </a:solidFill>
            <a:ln w="38100">
              <a:solidFill>
                <a:schemeClr val="tx2"/>
              </a:solidFill>
              <a:round/>
              <a:headEnd/>
              <a:tailEnd/>
            </a:ln>
            <a:effectLst/>
          </p:spPr>
          <p:txBody>
            <a:bodyPr wrap="none" anchor="ctr"/>
            <a:lstStyle/>
            <a:p>
              <a:pPr algn="ctr" eaLnBrk="1" hangingPunct="1"/>
              <a:r>
                <a:rPr lang="en-US">
                  <a:latin typeface="Tahoma" pitchFamily="34" charset="0"/>
                </a:rPr>
                <a:t>A</a:t>
              </a:r>
            </a:p>
          </p:txBody>
        </p:sp>
        <p:sp>
          <p:nvSpPr>
            <p:cNvPr id="1802247" name="Oval 7"/>
            <p:cNvSpPr>
              <a:spLocks noChangeAspect="1" noChangeArrowheads="1"/>
            </p:cNvSpPr>
            <p:nvPr/>
          </p:nvSpPr>
          <p:spPr bwMode="auto">
            <a:xfrm rot="21600000">
              <a:off x="1277" y="3514"/>
              <a:ext cx="231" cy="231"/>
            </a:xfrm>
            <a:prstGeom prst="ellipse">
              <a:avLst/>
            </a:prstGeom>
            <a:solidFill>
              <a:schemeClr val="accent1"/>
            </a:solidFill>
            <a:ln w="19050">
              <a:solidFill>
                <a:schemeClr val="tx1"/>
              </a:solidFill>
              <a:round/>
              <a:headEnd/>
              <a:tailEnd/>
            </a:ln>
            <a:effectLst/>
          </p:spPr>
          <p:txBody>
            <a:bodyPr wrap="none" anchor="ctr"/>
            <a:lstStyle/>
            <a:p>
              <a:pPr algn="ctr" eaLnBrk="1" hangingPunct="1"/>
              <a:r>
                <a:rPr lang="en-US">
                  <a:latin typeface="Tahoma" pitchFamily="34" charset="0"/>
                </a:rPr>
                <a:t>C</a:t>
              </a:r>
            </a:p>
          </p:txBody>
        </p:sp>
        <p:cxnSp>
          <p:nvCxnSpPr>
            <p:cNvPr id="1802248" name="AutoShape 8"/>
            <p:cNvCxnSpPr>
              <a:cxnSpLocks noChangeAspect="1" noChangeShapeType="1"/>
              <a:stCxn id="1802246" idx="3"/>
              <a:endCxn id="1802245" idx="7"/>
            </p:cNvCxnSpPr>
            <p:nvPr/>
          </p:nvCxnSpPr>
          <p:spPr bwMode="auto">
            <a:xfrm flipH="1">
              <a:off x="1013" y="2801"/>
              <a:ext cx="297" cy="279"/>
            </a:xfrm>
            <a:prstGeom prst="straightConnector1">
              <a:avLst/>
            </a:prstGeom>
            <a:noFill/>
            <a:ln w="38100">
              <a:solidFill>
                <a:schemeClr val="tx2"/>
              </a:solidFill>
              <a:round/>
              <a:headEnd/>
              <a:tailEnd type="triangle" w="med" len="med"/>
            </a:ln>
            <a:effectLst/>
          </p:spPr>
        </p:cxnSp>
        <p:cxnSp>
          <p:nvCxnSpPr>
            <p:cNvPr id="1802249" name="AutoShape 9"/>
            <p:cNvCxnSpPr>
              <a:cxnSpLocks noChangeAspect="1" noChangeShapeType="1"/>
              <a:stCxn id="1802247" idx="1"/>
              <a:endCxn id="1802245" idx="5"/>
            </p:cNvCxnSpPr>
            <p:nvPr/>
          </p:nvCxnSpPr>
          <p:spPr bwMode="auto">
            <a:xfrm flipH="1" flipV="1">
              <a:off x="1012" y="3254"/>
              <a:ext cx="299" cy="289"/>
            </a:xfrm>
            <a:prstGeom prst="straightConnector1">
              <a:avLst/>
            </a:prstGeom>
            <a:noFill/>
            <a:ln w="19050">
              <a:solidFill>
                <a:schemeClr val="tx1"/>
              </a:solidFill>
              <a:round/>
              <a:headEnd/>
              <a:tailEnd/>
            </a:ln>
            <a:effectLst/>
          </p:spPr>
        </p:cxnSp>
        <p:cxnSp>
          <p:nvCxnSpPr>
            <p:cNvPr id="1802250" name="AutoShape 10"/>
            <p:cNvCxnSpPr>
              <a:cxnSpLocks noChangeAspect="1" noChangeShapeType="1"/>
              <a:stCxn id="1802247" idx="7"/>
              <a:endCxn id="1802244" idx="3"/>
            </p:cNvCxnSpPr>
            <p:nvPr/>
          </p:nvCxnSpPr>
          <p:spPr bwMode="auto">
            <a:xfrm flipV="1">
              <a:off x="1473" y="3254"/>
              <a:ext cx="299" cy="289"/>
            </a:xfrm>
            <a:prstGeom prst="straightConnector1">
              <a:avLst/>
            </a:prstGeom>
            <a:noFill/>
            <a:ln w="19050">
              <a:solidFill>
                <a:schemeClr val="tx1"/>
              </a:solidFill>
              <a:round/>
              <a:headEnd/>
              <a:tailEnd/>
            </a:ln>
            <a:effectLst/>
          </p:spPr>
        </p:cxnSp>
        <p:cxnSp>
          <p:nvCxnSpPr>
            <p:cNvPr id="1802251" name="AutoShape 11"/>
            <p:cNvCxnSpPr>
              <a:cxnSpLocks noChangeAspect="1" noChangeShapeType="1"/>
              <a:stCxn id="1802246" idx="5"/>
              <a:endCxn id="1802244" idx="1"/>
            </p:cNvCxnSpPr>
            <p:nvPr/>
          </p:nvCxnSpPr>
          <p:spPr bwMode="auto">
            <a:xfrm>
              <a:off x="1474" y="2801"/>
              <a:ext cx="297" cy="279"/>
            </a:xfrm>
            <a:prstGeom prst="straightConnector1">
              <a:avLst/>
            </a:prstGeom>
            <a:noFill/>
            <a:ln w="19050">
              <a:solidFill>
                <a:schemeClr val="tx1"/>
              </a:solidFill>
              <a:round/>
              <a:headEnd/>
              <a:tailEnd/>
            </a:ln>
            <a:effectLst/>
          </p:spPr>
        </p:cxnSp>
        <p:cxnSp>
          <p:nvCxnSpPr>
            <p:cNvPr id="1802252" name="AutoShape 12"/>
            <p:cNvCxnSpPr>
              <a:cxnSpLocks noChangeAspect="1" noChangeShapeType="1"/>
              <a:stCxn id="1802246" idx="4"/>
              <a:endCxn id="1802247" idx="0"/>
            </p:cNvCxnSpPr>
            <p:nvPr/>
          </p:nvCxnSpPr>
          <p:spPr bwMode="auto">
            <a:xfrm>
              <a:off x="1392" y="2834"/>
              <a:ext cx="0" cy="673"/>
            </a:xfrm>
            <a:prstGeom prst="straightConnector1">
              <a:avLst/>
            </a:prstGeom>
            <a:noFill/>
            <a:ln w="19050">
              <a:solidFill>
                <a:schemeClr val="tx1"/>
              </a:solidFill>
              <a:round/>
              <a:headEnd/>
              <a:tailEnd/>
            </a:ln>
            <a:effectLst/>
          </p:spPr>
        </p:cxnSp>
        <p:sp>
          <p:nvSpPr>
            <p:cNvPr id="1802253" name="Oval 13"/>
            <p:cNvSpPr>
              <a:spLocks noChangeAspect="1" noChangeArrowheads="1"/>
            </p:cNvSpPr>
            <p:nvPr/>
          </p:nvSpPr>
          <p:spPr bwMode="auto">
            <a:xfrm rot="21600000">
              <a:off x="2526" y="3053"/>
              <a:ext cx="231" cy="231"/>
            </a:xfrm>
            <a:prstGeom prst="ellipse">
              <a:avLst/>
            </a:prstGeom>
            <a:solidFill>
              <a:schemeClr val="accent1"/>
            </a:solidFill>
            <a:ln w="19050">
              <a:solidFill>
                <a:schemeClr val="tx1"/>
              </a:solidFill>
              <a:round/>
              <a:headEnd/>
              <a:tailEnd/>
            </a:ln>
            <a:effectLst/>
          </p:spPr>
          <p:txBody>
            <a:bodyPr wrap="none" anchor="ctr"/>
            <a:lstStyle/>
            <a:p>
              <a:pPr algn="ctr" eaLnBrk="1" hangingPunct="1"/>
              <a:r>
                <a:rPr lang="en-US">
                  <a:latin typeface="Tahoma" pitchFamily="34" charset="0"/>
                </a:rPr>
                <a:t>E</a:t>
              </a:r>
            </a:p>
          </p:txBody>
        </p:sp>
        <p:cxnSp>
          <p:nvCxnSpPr>
            <p:cNvPr id="1802254" name="AutoShape 14"/>
            <p:cNvCxnSpPr>
              <a:cxnSpLocks noChangeAspect="1" noChangeShapeType="1"/>
              <a:stCxn id="1802247" idx="6"/>
              <a:endCxn id="1802253" idx="3"/>
            </p:cNvCxnSpPr>
            <p:nvPr/>
          </p:nvCxnSpPr>
          <p:spPr bwMode="auto">
            <a:xfrm flipV="1">
              <a:off x="1513" y="3256"/>
              <a:ext cx="1046" cy="373"/>
            </a:xfrm>
            <a:prstGeom prst="straightConnector1">
              <a:avLst/>
            </a:prstGeom>
            <a:noFill/>
            <a:ln w="19050">
              <a:solidFill>
                <a:schemeClr val="tx1"/>
              </a:solidFill>
              <a:round/>
              <a:headEnd/>
              <a:tailEnd/>
            </a:ln>
            <a:effectLst/>
          </p:spPr>
        </p:cxnSp>
        <p:cxnSp>
          <p:nvCxnSpPr>
            <p:cNvPr id="1802255" name="AutoShape 15"/>
            <p:cNvCxnSpPr>
              <a:cxnSpLocks noChangeAspect="1" noChangeShapeType="1"/>
              <a:stCxn id="1802253" idx="1"/>
              <a:endCxn id="1802246" idx="6"/>
            </p:cNvCxnSpPr>
            <p:nvPr/>
          </p:nvCxnSpPr>
          <p:spPr bwMode="auto">
            <a:xfrm flipH="1" flipV="1">
              <a:off x="1519" y="2707"/>
              <a:ext cx="1040" cy="373"/>
            </a:xfrm>
            <a:prstGeom prst="straightConnector1">
              <a:avLst/>
            </a:prstGeom>
            <a:noFill/>
            <a:ln w="19050">
              <a:solidFill>
                <a:schemeClr val="tx1"/>
              </a:solidFill>
              <a:round/>
              <a:headEnd/>
              <a:tailEnd/>
            </a:ln>
            <a:effectLst/>
          </p:spPr>
        </p:cxnSp>
      </p:grpSp>
      <p:grpSp>
        <p:nvGrpSpPr>
          <p:cNvPr id="3" name="Group 16"/>
          <p:cNvGrpSpPr>
            <a:grpSpLocks/>
          </p:cNvGrpSpPr>
          <p:nvPr/>
        </p:nvGrpSpPr>
        <p:grpSpPr bwMode="auto">
          <a:xfrm>
            <a:off x="5448300" y="1600200"/>
            <a:ext cx="3081338" cy="1830388"/>
            <a:chOff x="862" y="2601"/>
            <a:chExt cx="1941" cy="1153"/>
          </a:xfrm>
        </p:grpSpPr>
        <p:sp>
          <p:nvSpPr>
            <p:cNvPr id="1802257" name="Oval 17"/>
            <p:cNvSpPr>
              <a:spLocks noChangeAspect="1" noChangeArrowheads="1"/>
            </p:cNvSpPr>
            <p:nvPr/>
          </p:nvSpPr>
          <p:spPr bwMode="auto">
            <a:xfrm rot="21600000">
              <a:off x="1784" y="3062"/>
              <a:ext cx="231" cy="231"/>
            </a:xfrm>
            <a:prstGeom prst="ellipse">
              <a:avLst/>
            </a:prstGeom>
            <a:solidFill>
              <a:schemeClr val="accent1"/>
            </a:solidFill>
            <a:ln w="19050">
              <a:solidFill>
                <a:schemeClr val="tx1"/>
              </a:solidFill>
              <a:round/>
              <a:headEnd/>
              <a:tailEnd/>
            </a:ln>
            <a:effectLst/>
          </p:spPr>
          <p:txBody>
            <a:bodyPr wrap="none" anchor="ctr"/>
            <a:lstStyle/>
            <a:p>
              <a:pPr algn="ctr" eaLnBrk="1" hangingPunct="1"/>
              <a:r>
                <a:rPr lang="en-US">
                  <a:latin typeface="Tahoma" pitchFamily="34" charset="0"/>
                </a:rPr>
                <a:t>D</a:t>
              </a:r>
            </a:p>
          </p:txBody>
        </p:sp>
        <p:sp>
          <p:nvSpPr>
            <p:cNvPr id="1802258" name="Oval 18"/>
            <p:cNvSpPr>
              <a:spLocks noChangeAspect="1" noChangeArrowheads="1"/>
            </p:cNvSpPr>
            <p:nvPr/>
          </p:nvSpPr>
          <p:spPr bwMode="auto">
            <a:xfrm rot="21600000">
              <a:off x="862" y="3062"/>
              <a:ext cx="231" cy="231"/>
            </a:xfrm>
            <a:prstGeom prst="ellipse">
              <a:avLst/>
            </a:prstGeom>
            <a:solidFill>
              <a:schemeClr val="folHlink"/>
            </a:solidFill>
            <a:ln w="38100">
              <a:solidFill>
                <a:schemeClr val="tx2"/>
              </a:solidFill>
              <a:round/>
              <a:headEnd/>
              <a:tailEnd/>
            </a:ln>
            <a:effectLst/>
          </p:spPr>
          <p:txBody>
            <a:bodyPr wrap="none" anchor="ctr"/>
            <a:lstStyle/>
            <a:p>
              <a:pPr algn="ctr" eaLnBrk="1" hangingPunct="1"/>
              <a:r>
                <a:rPr lang="en-US">
                  <a:latin typeface="Tahoma" pitchFamily="34" charset="0"/>
                </a:rPr>
                <a:t>B</a:t>
              </a:r>
            </a:p>
          </p:txBody>
        </p:sp>
        <p:sp>
          <p:nvSpPr>
            <p:cNvPr id="1802259" name="Oval 19"/>
            <p:cNvSpPr>
              <a:spLocks noChangeAspect="1" noChangeArrowheads="1"/>
            </p:cNvSpPr>
            <p:nvPr/>
          </p:nvSpPr>
          <p:spPr bwMode="auto">
            <a:xfrm rot="21600000">
              <a:off x="1323" y="2601"/>
              <a:ext cx="231" cy="231"/>
            </a:xfrm>
            <a:prstGeom prst="ellipse">
              <a:avLst/>
            </a:prstGeom>
            <a:solidFill>
              <a:schemeClr val="folHlink"/>
            </a:solidFill>
            <a:ln w="38100">
              <a:solidFill>
                <a:schemeClr val="tx2"/>
              </a:solidFill>
              <a:round/>
              <a:headEnd/>
              <a:tailEnd/>
            </a:ln>
            <a:effectLst/>
          </p:spPr>
          <p:txBody>
            <a:bodyPr wrap="none" anchor="ctr"/>
            <a:lstStyle/>
            <a:p>
              <a:pPr algn="ctr" eaLnBrk="1" hangingPunct="1"/>
              <a:r>
                <a:rPr lang="en-US">
                  <a:latin typeface="Tahoma" pitchFamily="34" charset="0"/>
                </a:rPr>
                <a:t>A</a:t>
              </a:r>
            </a:p>
          </p:txBody>
        </p:sp>
        <p:sp>
          <p:nvSpPr>
            <p:cNvPr id="1802260" name="Oval 20"/>
            <p:cNvSpPr>
              <a:spLocks noChangeAspect="1" noChangeArrowheads="1"/>
            </p:cNvSpPr>
            <p:nvPr/>
          </p:nvSpPr>
          <p:spPr bwMode="auto">
            <a:xfrm rot="21600000">
              <a:off x="1323" y="3523"/>
              <a:ext cx="231" cy="231"/>
            </a:xfrm>
            <a:prstGeom prst="ellipse">
              <a:avLst/>
            </a:prstGeom>
            <a:solidFill>
              <a:schemeClr val="accent1"/>
            </a:solidFill>
            <a:ln w="19050">
              <a:solidFill>
                <a:schemeClr val="tx1"/>
              </a:solidFill>
              <a:round/>
              <a:headEnd/>
              <a:tailEnd/>
            </a:ln>
            <a:effectLst/>
          </p:spPr>
          <p:txBody>
            <a:bodyPr wrap="none" anchor="ctr"/>
            <a:lstStyle/>
            <a:p>
              <a:pPr algn="ctr" eaLnBrk="1" hangingPunct="1"/>
              <a:r>
                <a:rPr lang="en-US">
                  <a:latin typeface="Tahoma" pitchFamily="34" charset="0"/>
                </a:rPr>
                <a:t>C</a:t>
              </a:r>
            </a:p>
          </p:txBody>
        </p:sp>
        <p:cxnSp>
          <p:nvCxnSpPr>
            <p:cNvPr id="1802261" name="AutoShape 21"/>
            <p:cNvCxnSpPr>
              <a:cxnSpLocks noChangeAspect="1" noChangeShapeType="1"/>
              <a:stCxn id="1802259" idx="3"/>
              <a:endCxn id="1802258" idx="7"/>
            </p:cNvCxnSpPr>
            <p:nvPr/>
          </p:nvCxnSpPr>
          <p:spPr bwMode="auto">
            <a:xfrm flipH="1">
              <a:off x="1059" y="2810"/>
              <a:ext cx="297" cy="273"/>
            </a:xfrm>
            <a:prstGeom prst="straightConnector1">
              <a:avLst/>
            </a:prstGeom>
            <a:noFill/>
            <a:ln w="38100">
              <a:solidFill>
                <a:schemeClr val="tx2"/>
              </a:solidFill>
              <a:round/>
              <a:headEnd/>
              <a:tailEnd type="triangle" w="med" len="med"/>
            </a:ln>
            <a:effectLst/>
          </p:spPr>
        </p:cxnSp>
        <p:cxnSp>
          <p:nvCxnSpPr>
            <p:cNvPr id="1802262" name="AutoShape 22"/>
            <p:cNvCxnSpPr>
              <a:cxnSpLocks noChangeAspect="1" noChangeShapeType="1"/>
              <a:stCxn id="1802260" idx="1"/>
              <a:endCxn id="1802258" idx="5"/>
            </p:cNvCxnSpPr>
            <p:nvPr/>
          </p:nvCxnSpPr>
          <p:spPr bwMode="auto">
            <a:xfrm flipH="1" flipV="1">
              <a:off x="1059" y="3271"/>
              <a:ext cx="297" cy="279"/>
            </a:xfrm>
            <a:prstGeom prst="straightConnector1">
              <a:avLst/>
            </a:prstGeom>
            <a:noFill/>
            <a:ln w="38100">
              <a:solidFill>
                <a:schemeClr val="tx2"/>
              </a:solidFill>
              <a:round/>
              <a:headEnd type="triangle" w="med" len="med"/>
              <a:tailEnd/>
            </a:ln>
            <a:effectLst/>
          </p:spPr>
        </p:cxnSp>
        <p:cxnSp>
          <p:nvCxnSpPr>
            <p:cNvPr id="1802263" name="AutoShape 23"/>
            <p:cNvCxnSpPr>
              <a:cxnSpLocks noChangeAspect="1" noChangeShapeType="1"/>
              <a:stCxn id="1802260" idx="7"/>
              <a:endCxn id="1802257" idx="3"/>
            </p:cNvCxnSpPr>
            <p:nvPr/>
          </p:nvCxnSpPr>
          <p:spPr bwMode="auto">
            <a:xfrm flipV="1">
              <a:off x="1520" y="3265"/>
              <a:ext cx="297" cy="285"/>
            </a:xfrm>
            <a:prstGeom prst="straightConnector1">
              <a:avLst/>
            </a:prstGeom>
            <a:noFill/>
            <a:ln w="19050">
              <a:solidFill>
                <a:schemeClr val="tx1"/>
              </a:solidFill>
              <a:round/>
              <a:headEnd/>
              <a:tailEnd/>
            </a:ln>
            <a:effectLst/>
          </p:spPr>
        </p:cxnSp>
        <p:cxnSp>
          <p:nvCxnSpPr>
            <p:cNvPr id="1802264" name="AutoShape 24"/>
            <p:cNvCxnSpPr>
              <a:cxnSpLocks noChangeAspect="1" noChangeShapeType="1"/>
              <a:stCxn id="1802259" idx="5"/>
              <a:endCxn id="1802257" idx="1"/>
            </p:cNvCxnSpPr>
            <p:nvPr/>
          </p:nvCxnSpPr>
          <p:spPr bwMode="auto">
            <a:xfrm>
              <a:off x="1520" y="2810"/>
              <a:ext cx="297" cy="279"/>
            </a:xfrm>
            <a:prstGeom prst="straightConnector1">
              <a:avLst/>
            </a:prstGeom>
            <a:noFill/>
            <a:ln w="19050">
              <a:solidFill>
                <a:schemeClr val="tx1"/>
              </a:solidFill>
              <a:round/>
              <a:headEnd/>
              <a:tailEnd/>
            </a:ln>
            <a:effectLst/>
          </p:spPr>
        </p:cxnSp>
        <p:cxnSp>
          <p:nvCxnSpPr>
            <p:cNvPr id="1802265" name="AutoShape 25"/>
            <p:cNvCxnSpPr>
              <a:cxnSpLocks noChangeAspect="1" noChangeShapeType="1"/>
              <a:stCxn id="1802259" idx="4"/>
              <a:endCxn id="1802260" idx="0"/>
            </p:cNvCxnSpPr>
            <p:nvPr/>
          </p:nvCxnSpPr>
          <p:spPr bwMode="auto">
            <a:xfrm>
              <a:off x="1438" y="2843"/>
              <a:ext cx="0" cy="673"/>
            </a:xfrm>
            <a:prstGeom prst="straightConnector1">
              <a:avLst/>
            </a:prstGeom>
            <a:noFill/>
            <a:ln w="57150">
              <a:solidFill>
                <a:srgbClr val="FFFF00"/>
              </a:solidFill>
              <a:prstDash val="dash"/>
              <a:round/>
              <a:headEnd type="arrow" w="med" len="med"/>
              <a:tailEnd type="none" w="med" len="med"/>
            </a:ln>
            <a:effectLst/>
          </p:spPr>
        </p:cxnSp>
        <p:sp>
          <p:nvSpPr>
            <p:cNvPr id="1802266" name="Oval 26"/>
            <p:cNvSpPr>
              <a:spLocks noChangeAspect="1" noChangeArrowheads="1"/>
            </p:cNvSpPr>
            <p:nvPr/>
          </p:nvSpPr>
          <p:spPr bwMode="auto">
            <a:xfrm rot="21600000">
              <a:off x="2572" y="3062"/>
              <a:ext cx="231" cy="231"/>
            </a:xfrm>
            <a:prstGeom prst="ellipse">
              <a:avLst/>
            </a:prstGeom>
            <a:solidFill>
              <a:schemeClr val="accent1"/>
            </a:solidFill>
            <a:ln w="19050">
              <a:solidFill>
                <a:schemeClr val="tx1"/>
              </a:solidFill>
              <a:round/>
              <a:headEnd/>
              <a:tailEnd/>
            </a:ln>
            <a:effectLst/>
          </p:spPr>
          <p:txBody>
            <a:bodyPr wrap="none" anchor="ctr"/>
            <a:lstStyle/>
            <a:p>
              <a:pPr algn="ctr" eaLnBrk="1" hangingPunct="1"/>
              <a:r>
                <a:rPr lang="en-US">
                  <a:latin typeface="Tahoma" pitchFamily="34" charset="0"/>
                </a:rPr>
                <a:t>E</a:t>
              </a:r>
            </a:p>
          </p:txBody>
        </p:sp>
        <p:cxnSp>
          <p:nvCxnSpPr>
            <p:cNvPr id="1802267" name="AutoShape 27"/>
            <p:cNvCxnSpPr>
              <a:cxnSpLocks noChangeAspect="1" noChangeShapeType="1"/>
              <a:stCxn id="1802260" idx="6"/>
              <a:endCxn id="1802266" idx="3"/>
            </p:cNvCxnSpPr>
            <p:nvPr/>
          </p:nvCxnSpPr>
          <p:spPr bwMode="auto">
            <a:xfrm flipV="1">
              <a:off x="1559" y="3265"/>
              <a:ext cx="1046" cy="373"/>
            </a:xfrm>
            <a:prstGeom prst="straightConnector1">
              <a:avLst/>
            </a:prstGeom>
            <a:noFill/>
            <a:ln w="19050">
              <a:solidFill>
                <a:schemeClr val="tx1"/>
              </a:solidFill>
              <a:round/>
              <a:headEnd/>
              <a:tailEnd/>
            </a:ln>
            <a:effectLst/>
          </p:spPr>
        </p:cxnSp>
        <p:cxnSp>
          <p:nvCxnSpPr>
            <p:cNvPr id="1802268" name="AutoShape 28"/>
            <p:cNvCxnSpPr>
              <a:cxnSpLocks noChangeAspect="1" noChangeShapeType="1"/>
              <a:stCxn id="1802266" idx="1"/>
              <a:endCxn id="1802259" idx="6"/>
            </p:cNvCxnSpPr>
            <p:nvPr/>
          </p:nvCxnSpPr>
          <p:spPr bwMode="auto">
            <a:xfrm flipH="1" flipV="1">
              <a:off x="1565" y="2716"/>
              <a:ext cx="1040" cy="373"/>
            </a:xfrm>
            <a:prstGeom prst="straightConnector1">
              <a:avLst/>
            </a:prstGeom>
            <a:noFill/>
            <a:ln w="19050">
              <a:solidFill>
                <a:schemeClr val="tx1"/>
              </a:solidFill>
              <a:round/>
              <a:headEnd/>
              <a:tailEnd/>
            </a:ln>
            <a:effectLst/>
          </p:spPr>
        </p:cxnSp>
      </p:grpSp>
      <p:sp>
        <p:nvSpPr>
          <p:cNvPr id="1802269" name="Oval 29"/>
          <p:cNvSpPr>
            <a:spLocks noChangeAspect="1" noChangeArrowheads="1"/>
          </p:cNvSpPr>
          <p:nvPr/>
        </p:nvSpPr>
        <p:spPr bwMode="auto">
          <a:xfrm rot="21600000">
            <a:off x="6911975" y="4999038"/>
            <a:ext cx="366713" cy="366712"/>
          </a:xfrm>
          <a:prstGeom prst="ellipse">
            <a:avLst/>
          </a:prstGeom>
          <a:solidFill>
            <a:schemeClr val="accent1"/>
          </a:solidFill>
          <a:ln w="19050">
            <a:solidFill>
              <a:schemeClr val="tx1"/>
            </a:solidFill>
            <a:round/>
            <a:headEnd/>
            <a:tailEnd/>
          </a:ln>
          <a:effectLst/>
        </p:spPr>
        <p:txBody>
          <a:bodyPr wrap="none" anchor="ctr"/>
          <a:lstStyle/>
          <a:p>
            <a:pPr algn="ctr" eaLnBrk="1" hangingPunct="1"/>
            <a:r>
              <a:rPr lang="en-US">
                <a:latin typeface="Tahoma" pitchFamily="34" charset="0"/>
              </a:rPr>
              <a:t>D</a:t>
            </a:r>
          </a:p>
        </p:txBody>
      </p:sp>
      <p:sp>
        <p:nvSpPr>
          <p:cNvPr id="1802270" name="Oval 30"/>
          <p:cNvSpPr>
            <a:spLocks noChangeAspect="1" noChangeArrowheads="1"/>
          </p:cNvSpPr>
          <p:nvPr/>
        </p:nvSpPr>
        <p:spPr bwMode="auto">
          <a:xfrm rot="21600000">
            <a:off x="5448300" y="4999038"/>
            <a:ext cx="366713" cy="366712"/>
          </a:xfrm>
          <a:prstGeom prst="ellipse">
            <a:avLst/>
          </a:prstGeom>
          <a:solidFill>
            <a:schemeClr val="folHlink"/>
          </a:solidFill>
          <a:ln w="38100">
            <a:solidFill>
              <a:schemeClr val="tx2"/>
            </a:solidFill>
            <a:round/>
            <a:headEnd/>
            <a:tailEnd/>
          </a:ln>
          <a:effectLst/>
        </p:spPr>
        <p:txBody>
          <a:bodyPr wrap="none" anchor="ctr"/>
          <a:lstStyle/>
          <a:p>
            <a:pPr algn="ctr" eaLnBrk="1" hangingPunct="1"/>
            <a:r>
              <a:rPr lang="en-US">
                <a:latin typeface="Tahoma" pitchFamily="34" charset="0"/>
              </a:rPr>
              <a:t>B</a:t>
            </a:r>
          </a:p>
        </p:txBody>
      </p:sp>
      <p:sp>
        <p:nvSpPr>
          <p:cNvPr id="1802271" name="Oval 31"/>
          <p:cNvSpPr>
            <a:spLocks noChangeAspect="1" noChangeArrowheads="1"/>
          </p:cNvSpPr>
          <p:nvPr/>
        </p:nvSpPr>
        <p:spPr bwMode="auto">
          <a:xfrm rot="21600000">
            <a:off x="6180138" y="4267200"/>
            <a:ext cx="366712" cy="366713"/>
          </a:xfrm>
          <a:prstGeom prst="ellipse">
            <a:avLst/>
          </a:prstGeom>
          <a:solidFill>
            <a:schemeClr val="folHlink"/>
          </a:solidFill>
          <a:ln w="38100">
            <a:solidFill>
              <a:schemeClr val="tx2"/>
            </a:solidFill>
            <a:round/>
            <a:headEnd/>
            <a:tailEnd/>
          </a:ln>
          <a:effectLst/>
        </p:spPr>
        <p:txBody>
          <a:bodyPr wrap="none" anchor="ctr"/>
          <a:lstStyle/>
          <a:p>
            <a:pPr algn="ctr" eaLnBrk="1" hangingPunct="1"/>
            <a:r>
              <a:rPr lang="en-US">
                <a:latin typeface="Tahoma" pitchFamily="34" charset="0"/>
              </a:rPr>
              <a:t>A</a:t>
            </a:r>
          </a:p>
        </p:txBody>
      </p:sp>
      <p:sp>
        <p:nvSpPr>
          <p:cNvPr id="1802272" name="Oval 32"/>
          <p:cNvSpPr>
            <a:spLocks noChangeAspect="1" noChangeArrowheads="1"/>
          </p:cNvSpPr>
          <p:nvPr/>
        </p:nvSpPr>
        <p:spPr bwMode="auto">
          <a:xfrm rot="21600000">
            <a:off x="6180138" y="5730875"/>
            <a:ext cx="366712" cy="366713"/>
          </a:xfrm>
          <a:prstGeom prst="ellipse">
            <a:avLst/>
          </a:prstGeom>
          <a:solidFill>
            <a:schemeClr val="folHlink"/>
          </a:solidFill>
          <a:ln w="38100">
            <a:solidFill>
              <a:schemeClr val="tx2"/>
            </a:solidFill>
            <a:round/>
            <a:headEnd/>
            <a:tailEnd/>
          </a:ln>
          <a:effectLst/>
        </p:spPr>
        <p:txBody>
          <a:bodyPr wrap="none" anchor="ctr"/>
          <a:lstStyle/>
          <a:p>
            <a:pPr algn="ctr" eaLnBrk="1" hangingPunct="1"/>
            <a:r>
              <a:rPr lang="en-US">
                <a:latin typeface="Tahoma" pitchFamily="34" charset="0"/>
              </a:rPr>
              <a:t>C</a:t>
            </a:r>
          </a:p>
        </p:txBody>
      </p:sp>
      <p:cxnSp>
        <p:nvCxnSpPr>
          <p:cNvPr id="1802273" name="AutoShape 33"/>
          <p:cNvCxnSpPr>
            <a:cxnSpLocks noChangeAspect="1" noChangeShapeType="1"/>
            <a:stCxn id="1802271" idx="3"/>
            <a:endCxn id="1802270" idx="7"/>
          </p:cNvCxnSpPr>
          <p:nvPr/>
        </p:nvCxnSpPr>
        <p:spPr bwMode="auto">
          <a:xfrm flipH="1">
            <a:off x="5761038" y="4598988"/>
            <a:ext cx="471487" cy="433387"/>
          </a:xfrm>
          <a:prstGeom prst="straightConnector1">
            <a:avLst/>
          </a:prstGeom>
          <a:noFill/>
          <a:ln w="38100">
            <a:solidFill>
              <a:schemeClr val="tx2"/>
            </a:solidFill>
            <a:round/>
            <a:headEnd/>
            <a:tailEnd type="triangle" w="med" len="med"/>
          </a:ln>
          <a:effectLst/>
        </p:spPr>
      </p:cxnSp>
      <p:cxnSp>
        <p:nvCxnSpPr>
          <p:cNvPr id="1802274" name="AutoShape 34"/>
          <p:cNvCxnSpPr>
            <a:cxnSpLocks noChangeAspect="1" noChangeShapeType="1"/>
            <a:stCxn id="1802272" idx="1"/>
            <a:endCxn id="1802270" idx="5"/>
          </p:cNvCxnSpPr>
          <p:nvPr/>
        </p:nvCxnSpPr>
        <p:spPr bwMode="auto">
          <a:xfrm flipH="1" flipV="1">
            <a:off x="5761038" y="5330825"/>
            <a:ext cx="471487" cy="433388"/>
          </a:xfrm>
          <a:prstGeom prst="straightConnector1">
            <a:avLst/>
          </a:prstGeom>
          <a:noFill/>
          <a:ln w="38100">
            <a:solidFill>
              <a:schemeClr val="tx2"/>
            </a:solidFill>
            <a:round/>
            <a:headEnd type="triangle" w="med" len="med"/>
            <a:tailEnd/>
          </a:ln>
          <a:effectLst/>
        </p:spPr>
      </p:cxnSp>
      <p:cxnSp>
        <p:nvCxnSpPr>
          <p:cNvPr id="1802275" name="AutoShape 35"/>
          <p:cNvCxnSpPr>
            <a:cxnSpLocks noChangeAspect="1" noChangeShapeType="1"/>
            <a:stCxn id="1802272" idx="7"/>
            <a:endCxn id="1802269" idx="3"/>
          </p:cNvCxnSpPr>
          <p:nvPr/>
        </p:nvCxnSpPr>
        <p:spPr bwMode="auto">
          <a:xfrm flipV="1">
            <a:off x="6492875" y="5321300"/>
            <a:ext cx="471488" cy="442913"/>
          </a:xfrm>
          <a:prstGeom prst="straightConnector1">
            <a:avLst/>
          </a:prstGeom>
          <a:noFill/>
          <a:ln w="19050">
            <a:solidFill>
              <a:schemeClr val="tx1"/>
            </a:solidFill>
            <a:round/>
            <a:headEnd/>
            <a:tailEnd/>
          </a:ln>
          <a:effectLst/>
        </p:spPr>
      </p:cxnSp>
      <p:cxnSp>
        <p:nvCxnSpPr>
          <p:cNvPr id="1802276" name="AutoShape 36"/>
          <p:cNvCxnSpPr>
            <a:cxnSpLocks noChangeAspect="1" noChangeShapeType="1"/>
            <a:stCxn id="1802271" idx="5"/>
            <a:endCxn id="1802269" idx="1"/>
          </p:cNvCxnSpPr>
          <p:nvPr/>
        </p:nvCxnSpPr>
        <p:spPr bwMode="auto">
          <a:xfrm>
            <a:off x="6492875" y="4598988"/>
            <a:ext cx="471488" cy="442912"/>
          </a:xfrm>
          <a:prstGeom prst="straightConnector1">
            <a:avLst/>
          </a:prstGeom>
          <a:noFill/>
          <a:ln w="19050">
            <a:solidFill>
              <a:schemeClr val="tx1"/>
            </a:solidFill>
            <a:round/>
            <a:headEnd/>
            <a:tailEnd/>
          </a:ln>
          <a:effectLst/>
        </p:spPr>
      </p:cxnSp>
      <p:cxnSp>
        <p:nvCxnSpPr>
          <p:cNvPr id="1802277" name="AutoShape 37"/>
          <p:cNvCxnSpPr>
            <a:cxnSpLocks noChangeAspect="1" noChangeShapeType="1"/>
            <a:stCxn id="1802271" idx="4"/>
            <a:endCxn id="1802272" idx="0"/>
          </p:cNvCxnSpPr>
          <p:nvPr/>
        </p:nvCxnSpPr>
        <p:spPr bwMode="auto">
          <a:xfrm>
            <a:off x="6362700" y="4651375"/>
            <a:ext cx="0" cy="1058863"/>
          </a:xfrm>
          <a:prstGeom prst="straightConnector1">
            <a:avLst/>
          </a:prstGeom>
          <a:noFill/>
          <a:ln w="57150">
            <a:solidFill>
              <a:srgbClr val="FFFF00"/>
            </a:solidFill>
            <a:prstDash val="dash"/>
            <a:round/>
            <a:headEnd type="arrow" w="med" len="med"/>
            <a:tailEnd type="none" w="med" len="med"/>
          </a:ln>
          <a:effectLst/>
        </p:spPr>
      </p:cxnSp>
      <p:sp>
        <p:nvSpPr>
          <p:cNvPr id="1802278" name="Oval 38"/>
          <p:cNvSpPr>
            <a:spLocks noChangeAspect="1" noChangeArrowheads="1"/>
          </p:cNvSpPr>
          <p:nvPr/>
        </p:nvSpPr>
        <p:spPr bwMode="auto">
          <a:xfrm rot="21600000">
            <a:off x="8162925" y="4999038"/>
            <a:ext cx="366713" cy="366712"/>
          </a:xfrm>
          <a:prstGeom prst="ellipse">
            <a:avLst/>
          </a:prstGeom>
          <a:solidFill>
            <a:schemeClr val="accent1"/>
          </a:solidFill>
          <a:ln w="19050">
            <a:solidFill>
              <a:schemeClr val="tx1"/>
            </a:solidFill>
            <a:round/>
            <a:headEnd/>
            <a:tailEnd/>
          </a:ln>
          <a:effectLst/>
        </p:spPr>
        <p:txBody>
          <a:bodyPr wrap="none" anchor="ctr"/>
          <a:lstStyle/>
          <a:p>
            <a:pPr algn="ctr" eaLnBrk="1" hangingPunct="1"/>
            <a:r>
              <a:rPr lang="en-US">
                <a:latin typeface="Tahoma" pitchFamily="34" charset="0"/>
              </a:rPr>
              <a:t>E</a:t>
            </a:r>
          </a:p>
        </p:txBody>
      </p:sp>
      <p:cxnSp>
        <p:nvCxnSpPr>
          <p:cNvPr id="1802279" name="AutoShape 39"/>
          <p:cNvCxnSpPr>
            <a:cxnSpLocks noChangeAspect="1" noChangeShapeType="1"/>
            <a:stCxn id="1802272" idx="6"/>
            <a:endCxn id="1802278" idx="3"/>
          </p:cNvCxnSpPr>
          <p:nvPr/>
        </p:nvCxnSpPr>
        <p:spPr bwMode="auto">
          <a:xfrm flipV="1">
            <a:off x="6564313" y="5321300"/>
            <a:ext cx="1651000" cy="592138"/>
          </a:xfrm>
          <a:prstGeom prst="straightConnector1">
            <a:avLst/>
          </a:prstGeom>
          <a:noFill/>
          <a:ln w="19050">
            <a:solidFill>
              <a:schemeClr val="tx1"/>
            </a:solidFill>
            <a:round/>
            <a:headEnd/>
            <a:tailEnd/>
          </a:ln>
          <a:effectLst/>
        </p:spPr>
      </p:cxnSp>
      <p:cxnSp>
        <p:nvCxnSpPr>
          <p:cNvPr id="1802280" name="AutoShape 40"/>
          <p:cNvCxnSpPr>
            <a:cxnSpLocks noChangeAspect="1" noChangeShapeType="1"/>
            <a:stCxn id="1802278" idx="1"/>
            <a:endCxn id="1802271" idx="6"/>
          </p:cNvCxnSpPr>
          <p:nvPr/>
        </p:nvCxnSpPr>
        <p:spPr bwMode="auto">
          <a:xfrm flipH="1" flipV="1">
            <a:off x="6564313" y="4449763"/>
            <a:ext cx="1651000" cy="592137"/>
          </a:xfrm>
          <a:prstGeom prst="straightConnector1">
            <a:avLst/>
          </a:prstGeom>
          <a:noFill/>
          <a:ln w="19050">
            <a:solidFill>
              <a:schemeClr val="tx1"/>
            </a:solidFill>
            <a:round/>
            <a:headEnd/>
            <a:tailEnd/>
          </a:ln>
          <a:effectLst/>
        </p:spPr>
      </p:cxnSp>
      <p:sp>
        <p:nvSpPr>
          <p:cNvPr id="1802281" name="Text Box 41"/>
          <p:cNvSpPr txBox="1">
            <a:spLocks noChangeArrowheads="1"/>
          </p:cNvSpPr>
          <p:nvPr/>
        </p:nvSpPr>
        <p:spPr bwMode="auto">
          <a:xfrm>
            <a:off x="1812925" y="2925763"/>
            <a:ext cx="2192338" cy="457200"/>
          </a:xfrm>
          <a:prstGeom prst="rect">
            <a:avLst/>
          </a:prstGeom>
          <a:noFill/>
          <a:ln w="19050">
            <a:noFill/>
            <a:miter lim="800000"/>
            <a:headEnd/>
            <a:tailEnd/>
          </a:ln>
          <a:effectLst/>
        </p:spPr>
        <p:txBody>
          <a:bodyPr wrap="none">
            <a:spAutoFit/>
          </a:bodyPr>
          <a:lstStyle/>
          <a:p>
            <a:pPr algn="ctr" eaLnBrk="1" hangingPunct="1"/>
            <a:r>
              <a:rPr lang="en-US" sz="2400">
                <a:solidFill>
                  <a:schemeClr val="tx2"/>
                </a:solidFill>
                <a:latin typeface="Tahoma" pitchFamily="34" charset="0"/>
              </a:rPr>
              <a:t>discovery edge</a:t>
            </a:r>
          </a:p>
        </p:txBody>
      </p:sp>
      <p:sp>
        <p:nvSpPr>
          <p:cNvPr id="1802282" name="Text Box 42"/>
          <p:cNvSpPr txBox="1">
            <a:spLocks noChangeArrowheads="1"/>
          </p:cNvSpPr>
          <p:nvPr/>
        </p:nvSpPr>
        <p:spPr bwMode="auto">
          <a:xfrm>
            <a:off x="1812925" y="3352800"/>
            <a:ext cx="1558925" cy="457200"/>
          </a:xfrm>
          <a:prstGeom prst="rect">
            <a:avLst/>
          </a:prstGeom>
          <a:noFill/>
          <a:ln w="19050">
            <a:noFill/>
            <a:miter lim="800000"/>
            <a:headEnd/>
            <a:tailEnd/>
          </a:ln>
          <a:effectLst/>
        </p:spPr>
        <p:txBody>
          <a:bodyPr wrap="none">
            <a:spAutoFit/>
          </a:bodyPr>
          <a:lstStyle/>
          <a:p>
            <a:pPr algn="ctr" eaLnBrk="1" hangingPunct="1"/>
            <a:r>
              <a:rPr lang="en-US" sz="2400">
                <a:solidFill>
                  <a:srgbClr val="FFFF00"/>
                </a:solidFill>
                <a:latin typeface="Tahoma" pitchFamily="34" charset="0"/>
              </a:rPr>
              <a:t>back edge</a:t>
            </a:r>
          </a:p>
        </p:txBody>
      </p:sp>
      <p:sp>
        <p:nvSpPr>
          <p:cNvPr id="1802283" name="Oval 43"/>
          <p:cNvSpPr>
            <a:spLocks noChangeAspect="1" noChangeArrowheads="1"/>
          </p:cNvSpPr>
          <p:nvPr/>
        </p:nvSpPr>
        <p:spPr bwMode="auto">
          <a:xfrm rot="21600000">
            <a:off x="1001713" y="2117725"/>
            <a:ext cx="366712" cy="366713"/>
          </a:xfrm>
          <a:prstGeom prst="ellipse">
            <a:avLst/>
          </a:prstGeom>
          <a:solidFill>
            <a:schemeClr val="folHlink"/>
          </a:solidFill>
          <a:ln w="38100">
            <a:solidFill>
              <a:schemeClr val="tx2"/>
            </a:solidFill>
            <a:round/>
            <a:headEnd/>
            <a:tailEnd/>
          </a:ln>
          <a:effectLst/>
        </p:spPr>
        <p:txBody>
          <a:bodyPr wrap="none" anchor="ctr"/>
          <a:lstStyle/>
          <a:p>
            <a:pPr algn="ctr" eaLnBrk="1" hangingPunct="1"/>
            <a:r>
              <a:rPr lang="en-US">
                <a:latin typeface="Tahoma" pitchFamily="34" charset="0"/>
              </a:rPr>
              <a:t>A</a:t>
            </a:r>
          </a:p>
        </p:txBody>
      </p:sp>
      <p:sp>
        <p:nvSpPr>
          <p:cNvPr id="1802284" name="Text Box 44"/>
          <p:cNvSpPr txBox="1">
            <a:spLocks noChangeArrowheads="1"/>
          </p:cNvSpPr>
          <p:nvPr/>
        </p:nvSpPr>
        <p:spPr bwMode="auto">
          <a:xfrm>
            <a:off x="1812925" y="2071688"/>
            <a:ext cx="1973263" cy="457200"/>
          </a:xfrm>
          <a:prstGeom prst="rect">
            <a:avLst/>
          </a:prstGeom>
          <a:noFill/>
          <a:ln w="19050">
            <a:noFill/>
            <a:miter lim="800000"/>
            <a:headEnd/>
            <a:tailEnd/>
          </a:ln>
          <a:effectLst/>
        </p:spPr>
        <p:txBody>
          <a:bodyPr wrap="none">
            <a:spAutoFit/>
          </a:bodyPr>
          <a:lstStyle/>
          <a:p>
            <a:pPr algn="ctr" eaLnBrk="1" hangingPunct="1"/>
            <a:r>
              <a:rPr lang="en-US" sz="2400">
                <a:solidFill>
                  <a:schemeClr val="tx2"/>
                </a:solidFill>
                <a:latin typeface="Tahoma" pitchFamily="34" charset="0"/>
              </a:rPr>
              <a:t>visited vertex</a:t>
            </a:r>
          </a:p>
        </p:txBody>
      </p:sp>
      <p:sp>
        <p:nvSpPr>
          <p:cNvPr id="1802285" name="Oval 45"/>
          <p:cNvSpPr>
            <a:spLocks noChangeAspect="1" noChangeArrowheads="1"/>
          </p:cNvSpPr>
          <p:nvPr/>
        </p:nvSpPr>
        <p:spPr bwMode="auto">
          <a:xfrm rot="21600000">
            <a:off x="1001713" y="1689100"/>
            <a:ext cx="366712" cy="366713"/>
          </a:xfrm>
          <a:prstGeom prst="ellipse">
            <a:avLst/>
          </a:prstGeom>
          <a:solidFill>
            <a:schemeClr val="accent1"/>
          </a:solidFill>
          <a:ln w="19050">
            <a:solidFill>
              <a:schemeClr val="tx1"/>
            </a:solidFill>
            <a:round/>
            <a:headEnd/>
            <a:tailEnd/>
          </a:ln>
          <a:effectLst/>
        </p:spPr>
        <p:txBody>
          <a:bodyPr wrap="none" anchor="ctr"/>
          <a:lstStyle/>
          <a:p>
            <a:pPr algn="ctr" eaLnBrk="1" hangingPunct="1"/>
            <a:r>
              <a:rPr lang="en-US">
                <a:latin typeface="Tahoma" pitchFamily="34" charset="0"/>
              </a:rPr>
              <a:t>A</a:t>
            </a:r>
          </a:p>
        </p:txBody>
      </p:sp>
      <p:sp>
        <p:nvSpPr>
          <p:cNvPr id="1802286" name="Text Box 46"/>
          <p:cNvSpPr txBox="1">
            <a:spLocks noChangeArrowheads="1"/>
          </p:cNvSpPr>
          <p:nvPr/>
        </p:nvSpPr>
        <p:spPr bwMode="auto">
          <a:xfrm>
            <a:off x="1812925" y="1644650"/>
            <a:ext cx="2606675" cy="457200"/>
          </a:xfrm>
          <a:prstGeom prst="rect">
            <a:avLst/>
          </a:prstGeom>
          <a:noFill/>
          <a:ln w="19050">
            <a:noFill/>
            <a:miter lim="800000"/>
            <a:headEnd/>
            <a:tailEnd/>
          </a:ln>
          <a:effectLst/>
        </p:spPr>
        <p:txBody>
          <a:bodyPr wrap="none">
            <a:spAutoFit/>
          </a:bodyPr>
          <a:lstStyle/>
          <a:p>
            <a:pPr algn="ctr" eaLnBrk="1" hangingPunct="1"/>
            <a:r>
              <a:rPr lang="en-US" sz="2400" dirty="0">
                <a:latin typeface="Tahoma" pitchFamily="34" charset="0"/>
              </a:rPr>
              <a:t>unexplored vertex</a:t>
            </a:r>
          </a:p>
        </p:txBody>
      </p:sp>
      <p:sp>
        <p:nvSpPr>
          <p:cNvPr id="1802287" name="Text Box 47"/>
          <p:cNvSpPr txBox="1">
            <a:spLocks noChangeArrowheads="1"/>
          </p:cNvSpPr>
          <p:nvPr/>
        </p:nvSpPr>
        <p:spPr bwMode="auto">
          <a:xfrm>
            <a:off x="1812925" y="2498725"/>
            <a:ext cx="2428875" cy="457200"/>
          </a:xfrm>
          <a:prstGeom prst="rect">
            <a:avLst/>
          </a:prstGeom>
          <a:noFill/>
          <a:ln w="19050">
            <a:noFill/>
            <a:miter lim="800000"/>
            <a:headEnd/>
            <a:tailEnd/>
          </a:ln>
          <a:effectLst/>
        </p:spPr>
        <p:txBody>
          <a:bodyPr wrap="none">
            <a:spAutoFit/>
          </a:bodyPr>
          <a:lstStyle/>
          <a:p>
            <a:pPr algn="ctr" eaLnBrk="1" hangingPunct="1"/>
            <a:r>
              <a:rPr lang="en-US" sz="2400">
                <a:latin typeface="Tahoma" pitchFamily="34" charset="0"/>
              </a:rPr>
              <a:t>unexplored edge</a:t>
            </a:r>
          </a:p>
        </p:txBody>
      </p:sp>
      <p:sp>
        <p:nvSpPr>
          <p:cNvPr id="1802288" name="Line 48"/>
          <p:cNvSpPr>
            <a:spLocks noChangeShapeType="1"/>
          </p:cNvSpPr>
          <p:nvPr/>
        </p:nvSpPr>
        <p:spPr bwMode="auto">
          <a:xfrm>
            <a:off x="746125" y="3154363"/>
            <a:ext cx="877888" cy="0"/>
          </a:xfrm>
          <a:prstGeom prst="line">
            <a:avLst/>
          </a:prstGeom>
          <a:noFill/>
          <a:ln w="38100">
            <a:solidFill>
              <a:schemeClr val="tx2"/>
            </a:solidFill>
            <a:round/>
            <a:headEnd/>
            <a:tailEnd type="triangle" w="med" len="med"/>
          </a:ln>
          <a:effectLst/>
        </p:spPr>
        <p:txBody>
          <a:bodyPr wrap="none" anchor="ctr"/>
          <a:lstStyle/>
          <a:p>
            <a:endParaRPr lang="en-US"/>
          </a:p>
        </p:txBody>
      </p:sp>
      <p:sp>
        <p:nvSpPr>
          <p:cNvPr id="1802289" name="Line 49"/>
          <p:cNvSpPr>
            <a:spLocks noChangeShapeType="1"/>
          </p:cNvSpPr>
          <p:nvPr/>
        </p:nvSpPr>
        <p:spPr bwMode="auto">
          <a:xfrm>
            <a:off x="746125" y="3581400"/>
            <a:ext cx="877888" cy="0"/>
          </a:xfrm>
          <a:prstGeom prst="line">
            <a:avLst/>
          </a:prstGeom>
          <a:noFill/>
          <a:ln w="57150">
            <a:solidFill>
              <a:srgbClr val="FFFF00"/>
            </a:solidFill>
            <a:prstDash val="dash"/>
            <a:round/>
            <a:headEnd/>
            <a:tailEnd type="triangle" w="med" len="med"/>
          </a:ln>
          <a:effectLst/>
        </p:spPr>
        <p:txBody>
          <a:bodyPr wrap="none" anchor="ctr"/>
          <a:lstStyle/>
          <a:p>
            <a:endParaRPr lang="en-US"/>
          </a:p>
        </p:txBody>
      </p:sp>
      <p:sp>
        <p:nvSpPr>
          <p:cNvPr id="1802290" name="Line 50"/>
          <p:cNvSpPr>
            <a:spLocks noChangeShapeType="1"/>
          </p:cNvSpPr>
          <p:nvPr/>
        </p:nvSpPr>
        <p:spPr bwMode="auto">
          <a:xfrm>
            <a:off x="746125" y="2728913"/>
            <a:ext cx="877888" cy="0"/>
          </a:xfrm>
          <a:prstGeom prst="line">
            <a:avLst/>
          </a:prstGeom>
          <a:noFill/>
          <a:ln w="19050">
            <a:solidFill>
              <a:schemeClr val="tx1"/>
            </a:solidFill>
            <a:round/>
            <a:headEnd/>
            <a:tailEnd/>
          </a:ln>
          <a:effectLst/>
        </p:spPr>
        <p:txBody>
          <a:bodyPr wrap="none" anchor="ctr"/>
          <a:lstStyle/>
          <a:p>
            <a:endParaRPr lang="en-US"/>
          </a:p>
        </p:txBody>
      </p:sp>
      <p:sp>
        <p:nvSpPr>
          <p:cNvPr id="1802291" name="AutoShape 51"/>
          <p:cNvSpPr>
            <a:spLocks noChangeArrowheads="1"/>
          </p:cNvSpPr>
          <p:nvPr/>
        </p:nvSpPr>
        <p:spPr bwMode="auto">
          <a:xfrm rot="5400000">
            <a:off x="6759576" y="3643312"/>
            <a:ext cx="457200" cy="333375"/>
          </a:xfrm>
          <a:prstGeom prst="rightArrow">
            <a:avLst>
              <a:gd name="adj1" fmla="val 50000"/>
              <a:gd name="adj2" fmla="val 34286"/>
            </a:avLst>
          </a:prstGeom>
          <a:solidFill>
            <a:srgbClr val="FFFF00"/>
          </a:solidFill>
          <a:ln w="19050">
            <a:solidFill>
              <a:schemeClr val="tx1"/>
            </a:solidFill>
            <a:miter lim="800000"/>
            <a:headEnd/>
            <a:tailEnd/>
          </a:ln>
          <a:effectLst/>
        </p:spPr>
        <p:txBody>
          <a:bodyPr wrap="none" anchor="ctr"/>
          <a:lstStyle/>
          <a:p>
            <a:endParaRPr lang="en-US"/>
          </a:p>
        </p:txBody>
      </p:sp>
      <p:sp>
        <p:nvSpPr>
          <p:cNvPr id="1802292" name="AutoShape 52"/>
          <p:cNvSpPr>
            <a:spLocks noChangeArrowheads="1"/>
          </p:cNvSpPr>
          <p:nvPr/>
        </p:nvSpPr>
        <p:spPr bwMode="auto">
          <a:xfrm rot="8100000" flipH="1" flipV="1">
            <a:off x="4205288" y="3629025"/>
            <a:ext cx="1243012" cy="333375"/>
          </a:xfrm>
          <a:prstGeom prst="rightArrow">
            <a:avLst>
              <a:gd name="adj1" fmla="val 50000"/>
              <a:gd name="adj2" fmla="val 93214"/>
            </a:avLst>
          </a:prstGeom>
          <a:solidFill>
            <a:srgbClr val="FFFF00"/>
          </a:solidFill>
          <a:ln w="19050">
            <a:solidFill>
              <a:schemeClr val="tx1"/>
            </a:solidFill>
            <a:miter lim="800000"/>
            <a:headEnd/>
            <a:tailEnd/>
          </a:ln>
          <a:effectLst/>
        </p:spPr>
        <p:txBody>
          <a:bodyPr wrap="none" anchor="ctr"/>
          <a:lstStyle/>
          <a:p>
            <a:endParaRPr lang="en-US"/>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Date Placeholder 2"/>
          <p:cNvSpPr>
            <a:spLocks noGrp="1"/>
          </p:cNvSpPr>
          <p:nvPr>
            <p:ph type="dt" sz="half" idx="10"/>
          </p:nvPr>
        </p:nvSpPr>
        <p:spPr/>
        <p:txBody>
          <a:bodyPr/>
          <a:lstStyle/>
          <a:p>
            <a:fld id="{9C644439-449C-4D1E-828E-B46636E2DA15}" type="datetime1">
              <a:rPr lang="en-US"/>
              <a:pPr/>
              <a:t>3/8/2018</a:t>
            </a:fld>
            <a:endParaRPr lang="en-US"/>
          </a:p>
        </p:txBody>
      </p:sp>
      <p:sp>
        <p:nvSpPr>
          <p:cNvPr id="56" name="Slide Number Placeholder 4"/>
          <p:cNvSpPr>
            <a:spLocks noGrp="1"/>
          </p:cNvSpPr>
          <p:nvPr>
            <p:ph type="sldNum" sz="quarter" idx="12"/>
          </p:nvPr>
        </p:nvSpPr>
        <p:spPr/>
        <p:txBody>
          <a:bodyPr/>
          <a:lstStyle/>
          <a:p>
            <a:fld id="{351860DB-E064-421C-8B61-7DBCAAB6FF75}" type="slidenum">
              <a:rPr lang="en-US"/>
              <a:pPr/>
              <a:t>68</a:t>
            </a:fld>
            <a:endParaRPr lang="en-US"/>
          </a:p>
        </p:txBody>
      </p:sp>
      <p:sp>
        <p:nvSpPr>
          <p:cNvPr id="1804290" name="Rectangle 2"/>
          <p:cNvSpPr>
            <a:spLocks noGrp="1" noChangeArrowheads="1"/>
          </p:cNvSpPr>
          <p:nvPr>
            <p:ph type="title"/>
          </p:nvPr>
        </p:nvSpPr>
        <p:spPr>
          <a:xfrm>
            <a:off x="533400" y="228600"/>
            <a:ext cx="8229600" cy="1143000"/>
          </a:xfrm>
        </p:spPr>
        <p:txBody>
          <a:bodyPr/>
          <a:lstStyle/>
          <a:p>
            <a:r>
              <a:rPr lang="en-US" dirty="0"/>
              <a:t>DFS Example (2)</a:t>
            </a:r>
          </a:p>
        </p:txBody>
      </p:sp>
      <p:sp>
        <p:nvSpPr>
          <p:cNvPr id="1804291" name="Oval 3"/>
          <p:cNvSpPr>
            <a:spLocks noChangeAspect="1" noChangeArrowheads="1"/>
          </p:cNvSpPr>
          <p:nvPr/>
        </p:nvSpPr>
        <p:spPr bwMode="auto">
          <a:xfrm rot="21600000">
            <a:off x="2355850" y="5073650"/>
            <a:ext cx="366713" cy="366713"/>
          </a:xfrm>
          <a:prstGeom prst="ellipse">
            <a:avLst/>
          </a:prstGeom>
          <a:solidFill>
            <a:schemeClr val="folHlink"/>
          </a:solidFill>
          <a:ln w="38100">
            <a:solidFill>
              <a:schemeClr val="tx2"/>
            </a:solidFill>
            <a:round/>
            <a:headEnd/>
            <a:tailEnd/>
          </a:ln>
          <a:effectLst/>
        </p:spPr>
        <p:txBody>
          <a:bodyPr wrap="none" anchor="ctr"/>
          <a:lstStyle/>
          <a:p>
            <a:pPr algn="ctr" eaLnBrk="1" hangingPunct="1"/>
            <a:r>
              <a:rPr lang="en-US">
                <a:latin typeface="Tahoma" pitchFamily="34" charset="0"/>
              </a:rPr>
              <a:t>D</a:t>
            </a:r>
          </a:p>
        </p:txBody>
      </p:sp>
      <p:sp>
        <p:nvSpPr>
          <p:cNvPr id="1804292" name="Oval 4"/>
          <p:cNvSpPr>
            <a:spLocks noChangeAspect="1" noChangeArrowheads="1"/>
          </p:cNvSpPr>
          <p:nvPr/>
        </p:nvSpPr>
        <p:spPr bwMode="auto">
          <a:xfrm rot="21600000">
            <a:off x="892175" y="5073650"/>
            <a:ext cx="366713" cy="366713"/>
          </a:xfrm>
          <a:prstGeom prst="ellipse">
            <a:avLst/>
          </a:prstGeom>
          <a:solidFill>
            <a:schemeClr val="folHlink"/>
          </a:solidFill>
          <a:ln w="38100">
            <a:solidFill>
              <a:schemeClr val="tx2"/>
            </a:solidFill>
            <a:round/>
            <a:headEnd/>
            <a:tailEnd/>
          </a:ln>
          <a:effectLst/>
        </p:spPr>
        <p:txBody>
          <a:bodyPr wrap="none" anchor="ctr"/>
          <a:lstStyle/>
          <a:p>
            <a:pPr algn="ctr" eaLnBrk="1" hangingPunct="1"/>
            <a:r>
              <a:rPr lang="en-US">
                <a:latin typeface="Tahoma" pitchFamily="34" charset="0"/>
              </a:rPr>
              <a:t>B</a:t>
            </a:r>
          </a:p>
        </p:txBody>
      </p:sp>
      <p:sp>
        <p:nvSpPr>
          <p:cNvPr id="1804293" name="Oval 5"/>
          <p:cNvSpPr>
            <a:spLocks noChangeAspect="1" noChangeArrowheads="1"/>
          </p:cNvSpPr>
          <p:nvPr/>
        </p:nvSpPr>
        <p:spPr bwMode="auto">
          <a:xfrm rot="21600000">
            <a:off x="1624013" y="4341813"/>
            <a:ext cx="366712" cy="366712"/>
          </a:xfrm>
          <a:prstGeom prst="ellipse">
            <a:avLst/>
          </a:prstGeom>
          <a:solidFill>
            <a:schemeClr val="folHlink"/>
          </a:solidFill>
          <a:ln w="38100">
            <a:solidFill>
              <a:schemeClr val="tx2"/>
            </a:solidFill>
            <a:round/>
            <a:headEnd/>
            <a:tailEnd/>
          </a:ln>
          <a:effectLst/>
        </p:spPr>
        <p:txBody>
          <a:bodyPr wrap="none" anchor="ctr"/>
          <a:lstStyle/>
          <a:p>
            <a:pPr algn="ctr" eaLnBrk="1" hangingPunct="1"/>
            <a:r>
              <a:rPr lang="en-US">
                <a:latin typeface="Tahoma" pitchFamily="34" charset="0"/>
              </a:rPr>
              <a:t>A</a:t>
            </a:r>
          </a:p>
        </p:txBody>
      </p:sp>
      <p:sp>
        <p:nvSpPr>
          <p:cNvPr id="1804294" name="Oval 6"/>
          <p:cNvSpPr>
            <a:spLocks noChangeAspect="1" noChangeArrowheads="1"/>
          </p:cNvSpPr>
          <p:nvPr/>
        </p:nvSpPr>
        <p:spPr bwMode="auto">
          <a:xfrm rot="21600000">
            <a:off x="1624013" y="5805488"/>
            <a:ext cx="366712" cy="366712"/>
          </a:xfrm>
          <a:prstGeom prst="ellipse">
            <a:avLst/>
          </a:prstGeom>
          <a:solidFill>
            <a:schemeClr val="folHlink"/>
          </a:solidFill>
          <a:ln w="38100">
            <a:solidFill>
              <a:schemeClr val="tx2"/>
            </a:solidFill>
            <a:round/>
            <a:headEnd/>
            <a:tailEnd/>
          </a:ln>
          <a:effectLst/>
        </p:spPr>
        <p:txBody>
          <a:bodyPr wrap="none" anchor="ctr"/>
          <a:lstStyle/>
          <a:p>
            <a:pPr algn="ctr" eaLnBrk="1" hangingPunct="1"/>
            <a:r>
              <a:rPr lang="en-US">
                <a:latin typeface="Tahoma" pitchFamily="34" charset="0"/>
              </a:rPr>
              <a:t>C</a:t>
            </a:r>
          </a:p>
        </p:txBody>
      </p:sp>
      <p:cxnSp>
        <p:nvCxnSpPr>
          <p:cNvPr id="1804295" name="AutoShape 7"/>
          <p:cNvCxnSpPr>
            <a:cxnSpLocks noChangeAspect="1" noChangeShapeType="1"/>
            <a:stCxn id="1804293" idx="3"/>
            <a:endCxn id="1804292" idx="7"/>
          </p:cNvCxnSpPr>
          <p:nvPr/>
        </p:nvCxnSpPr>
        <p:spPr bwMode="auto">
          <a:xfrm flipH="1">
            <a:off x="1204913" y="4673600"/>
            <a:ext cx="471487" cy="433388"/>
          </a:xfrm>
          <a:prstGeom prst="straightConnector1">
            <a:avLst/>
          </a:prstGeom>
          <a:noFill/>
          <a:ln w="38100">
            <a:solidFill>
              <a:schemeClr val="tx2"/>
            </a:solidFill>
            <a:round/>
            <a:headEnd/>
            <a:tailEnd type="triangle" w="med" len="med"/>
          </a:ln>
          <a:effectLst/>
        </p:spPr>
      </p:cxnSp>
      <p:cxnSp>
        <p:nvCxnSpPr>
          <p:cNvPr id="1804296" name="AutoShape 8"/>
          <p:cNvCxnSpPr>
            <a:cxnSpLocks noChangeAspect="1" noChangeShapeType="1"/>
            <a:stCxn id="1804294" idx="1"/>
            <a:endCxn id="1804292" idx="5"/>
          </p:cNvCxnSpPr>
          <p:nvPr/>
        </p:nvCxnSpPr>
        <p:spPr bwMode="auto">
          <a:xfrm flipH="1" flipV="1">
            <a:off x="1204913" y="5405438"/>
            <a:ext cx="471487" cy="433387"/>
          </a:xfrm>
          <a:prstGeom prst="straightConnector1">
            <a:avLst/>
          </a:prstGeom>
          <a:noFill/>
          <a:ln w="38100">
            <a:solidFill>
              <a:schemeClr val="tx2"/>
            </a:solidFill>
            <a:round/>
            <a:headEnd type="triangle" w="med" len="med"/>
            <a:tailEnd/>
          </a:ln>
          <a:effectLst/>
        </p:spPr>
      </p:cxnSp>
      <p:cxnSp>
        <p:nvCxnSpPr>
          <p:cNvPr id="1804297" name="AutoShape 9"/>
          <p:cNvCxnSpPr>
            <a:cxnSpLocks noChangeAspect="1" noChangeShapeType="1"/>
            <a:stCxn id="1804294" idx="7"/>
            <a:endCxn id="1804291" idx="3"/>
          </p:cNvCxnSpPr>
          <p:nvPr/>
        </p:nvCxnSpPr>
        <p:spPr bwMode="auto">
          <a:xfrm flipV="1">
            <a:off x="1936750" y="5405438"/>
            <a:ext cx="471488" cy="433387"/>
          </a:xfrm>
          <a:prstGeom prst="straightConnector1">
            <a:avLst/>
          </a:prstGeom>
          <a:noFill/>
          <a:ln w="38100">
            <a:solidFill>
              <a:schemeClr val="tx2"/>
            </a:solidFill>
            <a:round/>
            <a:headEnd/>
            <a:tailEnd type="triangle" w="med" len="med"/>
          </a:ln>
          <a:effectLst/>
        </p:spPr>
      </p:cxnSp>
      <p:cxnSp>
        <p:nvCxnSpPr>
          <p:cNvPr id="1804298" name="AutoShape 10"/>
          <p:cNvCxnSpPr>
            <a:cxnSpLocks noChangeAspect="1" noChangeShapeType="1"/>
            <a:stCxn id="1804293" idx="5"/>
            <a:endCxn id="1804291" idx="1"/>
          </p:cNvCxnSpPr>
          <p:nvPr/>
        </p:nvCxnSpPr>
        <p:spPr bwMode="auto">
          <a:xfrm>
            <a:off x="1936750" y="4673600"/>
            <a:ext cx="471488" cy="433388"/>
          </a:xfrm>
          <a:prstGeom prst="straightConnector1">
            <a:avLst/>
          </a:prstGeom>
          <a:noFill/>
          <a:ln w="19050">
            <a:solidFill>
              <a:schemeClr val="tx1"/>
            </a:solidFill>
            <a:round/>
            <a:headEnd/>
            <a:tailEnd/>
          </a:ln>
          <a:effectLst/>
        </p:spPr>
      </p:cxnSp>
      <p:cxnSp>
        <p:nvCxnSpPr>
          <p:cNvPr id="1804299" name="AutoShape 11"/>
          <p:cNvCxnSpPr>
            <a:cxnSpLocks noChangeAspect="1" noChangeShapeType="1"/>
            <a:stCxn id="1804293" idx="4"/>
            <a:endCxn id="1804294" idx="0"/>
          </p:cNvCxnSpPr>
          <p:nvPr/>
        </p:nvCxnSpPr>
        <p:spPr bwMode="auto">
          <a:xfrm>
            <a:off x="1806575" y="4725988"/>
            <a:ext cx="0" cy="1058862"/>
          </a:xfrm>
          <a:prstGeom prst="straightConnector1">
            <a:avLst/>
          </a:prstGeom>
          <a:noFill/>
          <a:ln w="57150">
            <a:solidFill>
              <a:srgbClr val="FFFF00"/>
            </a:solidFill>
            <a:prstDash val="dash"/>
            <a:round/>
            <a:headEnd type="arrow" w="med" len="med"/>
            <a:tailEnd type="none" w="med" len="med"/>
          </a:ln>
          <a:effectLst/>
        </p:spPr>
      </p:cxnSp>
      <p:sp>
        <p:nvSpPr>
          <p:cNvPr id="1804300" name="Oval 12"/>
          <p:cNvSpPr>
            <a:spLocks noChangeAspect="1" noChangeArrowheads="1"/>
          </p:cNvSpPr>
          <p:nvPr/>
        </p:nvSpPr>
        <p:spPr bwMode="auto">
          <a:xfrm rot="21600000">
            <a:off x="3606800" y="5073650"/>
            <a:ext cx="366713" cy="366713"/>
          </a:xfrm>
          <a:prstGeom prst="ellipse">
            <a:avLst/>
          </a:prstGeom>
          <a:solidFill>
            <a:schemeClr val="accent1"/>
          </a:solidFill>
          <a:ln w="19050">
            <a:solidFill>
              <a:schemeClr val="tx1"/>
            </a:solidFill>
            <a:round/>
            <a:headEnd/>
            <a:tailEnd/>
          </a:ln>
          <a:effectLst/>
        </p:spPr>
        <p:txBody>
          <a:bodyPr wrap="none" anchor="ctr"/>
          <a:lstStyle/>
          <a:p>
            <a:pPr algn="ctr" eaLnBrk="1" hangingPunct="1"/>
            <a:r>
              <a:rPr lang="en-US">
                <a:latin typeface="Tahoma" pitchFamily="34" charset="0"/>
              </a:rPr>
              <a:t>E</a:t>
            </a:r>
          </a:p>
        </p:txBody>
      </p:sp>
      <p:cxnSp>
        <p:nvCxnSpPr>
          <p:cNvPr id="1804301" name="AutoShape 13"/>
          <p:cNvCxnSpPr>
            <a:cxnSpLocks noChangeAspect="1" noChangeShapeType="1"/>
            <a:stCxn id="1804294" idx="6"/>
            <a:endCxn id="1804300" idx="3"/>
          </p:cNvCxnSpPr>
          <p:nvPr/>
        </p:nvCxnSpPr>
        <p:spPr bwMode="auto">
          <a:xfrm flipV="1">
            <a:off x="2008188" y="5395913"/>
            <a:ext cx="1651000" cy="592137"/>
          </a:xfrm>
          <a:prstGeom prst="straightConnector1">
            <a:avLst/>
          </a:prstGeom>
          <a:noFill/>
          <a:ln w="19050">
            <a:solidFill>
              <a:schemeClr val="tx1"/>
            </a:solidFill>
            <a:round/>
            <a:headEnd/>
            <a:tailEnd/>
          </a:ln>
          <a:effectLst/>
        </p:spPr>
      </p:cxnSp>
      <p:cxnSp>
        <p:nvCxnSpPr>
          <p:cNvPr id="1804302" name="AutoShape 14"/>
          <p:cNvCxnSpPr>
            <a:cxnSpLocks noChangeAspect="1" noChangeShapeType="1"/>
            <a:stCxn id="1804300" idx="1"/>
            <a:endCxn id="1804293" idx="6"/>
          </p:cNvCxnSpPr>
          <p:nvPr/>
        </p:nvCxnSpPr>
        <p:spPr bwMode="auto">
          <a:xfrm flipH="1" flipV="1">
            <a:off x="2008188" y="4524375"/>
            <a:ext cx="1651000" cy="592138"/>
          </a:xfrm>
          <a:prstGeom prst="straightConnector1">
            <a:avLst/>
          </a:prstGeom>
          <a:noFill/>
          <a:ln w="19050">
            <a:solidFill>
              <a:schemeClr val="tx1"/>
            </a:solidFill>
            <a:round/>
            <a:headEnd/>
            <a:tailEnd/>
          </a:ln>
          <a:effectLst/>
        </p:spPr>
      </p:cxnSp>
      <p:sp>
        <p:nvSpPr>
          <p:cNvPr id="1804303" name="Oval 15"/>
          <p:cNvSpPr>
            <a:spLocks noChangeAspect="1" noChangeArrowheads="1"/>
          </p:cNvSpPr>
          <p:nvPr/>
        </p:nvSpPr>
        <p:spPr bwMode="auto">
          <a:xfrm rot="21600000">
            <a:off x="6992938" y="2408238"/>
            <a:ext cx="366712" cy="366712"/>
          </a:xfrm>
          <a:prstGeom prst="ellipse">
            <a:avLst/>
          </a:prstGeom>
          <a:solidFill>
            <a:schemeClr val="folHlink"/>
          </a:solidFill>
          <a:ln w="38100">
            <a:solidFill>
              <a:schemeClr val="tx2"/>
            </a:solidFill>
            <a:round/>
            <a:headEnd/>
            <a:tailEnd/>
          </a:ln>
          <a:effectLst/>
        </p:spPr>
        <p:txBody>
          <a:bodyPr wrap="none" anchor="ctr"/>
          <a:lstStyle/>
          <a:p>
            <a:pPr algn="ctr" eaLnBrk="1" hangingPunct="1"/>
            <a:r>
              <a:rPr lang="en-US">
                <a:latin typeface="Tahoma" pitchFamily="34" charset="0"/>
              </a:rPr>
              <a:t>D</a:t>
            </a:r>
          </a:p>
        </p:txBody>
      </p:sp>
      <p:sp>
        <p:nvSpPr>
          <p:cNvPr id="1804304" name="Oval 16"/>
          <p:cNvSpPr>
            <a:spLocks noChangeAspect="1" noChangeArrowheads="1"/>
          </p:cNvSpPr>
          <p:nvPr/>
        </p:nvSpPr>
        <p:spPr bwMode="auto">
          <a:xfrm rot="21600000">
            <a:off x="5529263" y="2408238"/>
            <a:ext cx="366712" cy="366712"/>
          </a:xfrm>
          <a:prstGeom prst="ellipse">
            <a:avLst/>
          </a:prstGeom>
          <a:solidFill>
            <a:schemeClr val="folHlink"/>
          </a:solidFill>
          <a:ln w="38100">
            <a:solidFill>
              <a:schemeClr val="tx2"/>
            </a:solidFill>
            <a:round/>
            <a:headEnd/>
            <a:tailEnd/>
          </a:ln>
          <a:effectLst/>
        </p:spPr>
        <p:txBody>
          <a:bodyPr wrap="none" anchor="ctr"/>
          <a:lstStyle/>
          <a:p>
            <a:pPr algn="ctr" eaLnBrk="1" hangingPunct="1"/>
            <a:r>
              <a:rPr lang="en-US">
                <a:latin typeface="Tahoma" pitchFamily="34" charset="0"/>
              </a:rPr>
              <a:t>B</a:t>
            </a:r>
          </a:p>
        </p:txBody>
      </p:sp>
      <p:sp>
        <p:nvSpPr>
          <p:cNvPr id="1804305" name="Oval 17"/>
          <p:cNvSpPr>
            <a:spLocks noChangeAspect="1" noChangeArrowheads="1"/>
          </p:cNvSpPr>
          <p:nvPr/>
        </p:nvSpPr>
        <p:spPr bwMode="auto">
          <a:xfrm rot="21600000">
            <a:off x="6261100" y="1676400"/>
            <a:ext cx="366713" cy="366713"/>
          </a:xfrm>
          <a:prstGeom prst="ellipse">
            <a:avLst/>
          </a:prstGeom>
          <a:solidFill>
            <a:schemeClr val="folHlink"/>
          </a:solidFill>
          <a:ln w="38100">
            <a:solidFill>
              <a:schemeClr val="tx2"/>
            </a:solidFill>
            <a:round/>
            <a:headEnd/>
            <a:tailEnd/>
          </a:ln>
          <a:effectLst/>
        </p:spPr>
        <p:txBody>
          <a:bodyPr wrap="none" anchor="ctr"/>
          <a:lstStyle/>
          <a:p>
            <a:pPr algn="ctr" eaLnBrk="1" hangingPunct="1"/>
            <a:r>
              <a:rPr lang="en-US">
                <a:latin typeface="Tahoma" pitchFamily="34" charset="0"/>
              </a:rPr>
              <a:t>A</a:t>
            </a:r>
          </a:p>
        </p:txBody>
      </p:sp>
      <p:sp>
        <p:nvSpPr>
          <p:cNvPr id="1804306" name="Oval 18"/>
          <p:cNvSpPr>
            <a:spLocks noChangeAspect="1" noChangeArrowheads="1"/>
          </p:cNvSpPr>
          <p:nvPr/>
        </p:nvSpPr>
        <p:spPr bwMode="auto">
          <a:xfrm rot="21600000">
            <a:off x="6261100" y="3140075"/>
            <a:ext cx="366713" cy="366713"/>
          </a:xfrm>
          <a:prstGeom prst="ellipse">
            <a:avLst/>
          </a:prstGeom>
          <a:solidFill>
            <a:schemeClr val="folHlink"/>
          </a:solidFill>
          <a:ln w="38100">
            <a:solidFill>
              <a:schemeClr val="tx2"/>
            </a:solidFill>
            <a:round/>
            <a:headEnd/>
            <a:tailEnd/>
          </a:ln>
          <a:effectLst/>
        </p:spPr>
        <p:txBody>
          <a:bodyPr wrap="none" anchor="ctr"/>
          <a:lstStyle/>
          <a:p>
            <a:pPr algn="ctr" eaLnBrk="1" hangingPunct="1"/>
            <a:r>
              <a:rPr lang="en-US">
                <a:latin typeface="Tahoma" pitchFamily="34" charset="0"/>
              </a:rPr>
              <a:t>C</a:t>
            </a:r>
          </a:p>
        </p:txBody>
      </p:sp>
      <p:cxnSp>
        <p:nvCxnSpPr>
          <p:cNvPr id="1804307" name="AutoShape 19"/>
          <p:cNvCxnSpPr>
            <a:cxnSpLocks noChangeAspect="1" noChangeShapeType="1"/>
            <a:stCxn id="1804305" idx="3"/>
            <a:endCxn id="1804304" idx="7"/>
          </p:cNvCxnSpPr>
          <p:nvPr/>
        </p:nvCxnSpPr>
        <p:spPr bwMode="auto">
          <a:xfrm flipH="1">
            <a:off x="5842000" y="2008188"/>
            <a:ext cx="471488" cy="433387"/>
          </a:xfrm>
          <a:prstGeom prst="straightConnector1">
            <a:avLst/>
          </a:prstGeom>
          <a:noFill/>
          <a:ln w="38100">
            <a:solidFill>
              <a:schemeClr val="tx2"/>
            </a:solidFill>
            <a:round/>
            <a:headEnd/>
            <a:tailEnd type="triangle" w="med" len="med"/>
          </a:ln>
          <a:effectLst/>
        </p:spPr>
      </p:cxnSp>
      <p:cxnSp>
        <p:nvCxnSpPr>
          <p:cNvPr id="1804308" name="AutoShape 20"/>
          <p:cNvCxnSpPr>
            <a:cxnSpLocks noChangeAspect="1" noChangeShapeType="1"/>
            <a:stCxn id="1804306" idx="1"/>
            <a:endCxn id="1804304" idx="5"/>
          </p:cNvCxnSpPr>
          <p:nvPr/>
        </p:nvCxnSpPr>
        <p:spPr bwMode="auto">
          <a:xfrm flipH="1" flipV="1">
            <a:off x="5842000" y="2740025"/>
            <a:ext cx="471488" cy="433388"/>
          </a:xfrm>
          <a:prstGeom prst="straightConnector1">
            <a:avLst/>
          </a:prstGeom>
          <a:noFill/>
          <a:ln w="38100">
            <a:solidFill>
              <a:schemeClr val="tx2"/>
            </a:solidFill>
            <a:round/>
            <a:headEnd type="triangle" w="med" len="med"/>
            <a:tailEnd/>
          </a:ln>
          <a:effectLst/>
        </p:spPr>
      </p:cxnSp>
      <p:cxnSp>
        <p:nvCxnSpPr>
          <p:cNvPr id="1804309" name="AutoShape 21"/>
          <p:cNvCxnSpPr>
            <a:cxnSpLocks noChangeAspect="1" noChangeShapeType="1"/>
            <a:stCxn id="1804306" idx="7"/>
            <a:endCxn id="1804303" idx="3"/>
          </p:cNvCxnSpPr>
          <p:nvPr/>
        </p:nvCxnSpPr>
        <p:spPr bwMode="auto">
          <a:xfrm flipV="1">
            <a:off x="6573838" y="2740025"/>
            <a:ext cx="471487" cy="433388"/>
          </a:xfrm>
          <a:prstGeom prst="straightConnector1">
            <a:avLst/>
          </a:prstGeom>
          <a:noFill/>
          <a:ln w="38100">
            <a:solidFill>
              <a:schemeClr val="tx2"/>
            </a:solidFill>
            <a:round/>
            <a:headEnd/>
            <a:tailEnd type="triangle" w="med" len="med"/>
          </a:ln>
          <a:effectLst/>
        </p:spPr>
      </p:cxnSp>
      <p:cxnSp>
        <p:nvCxnSpPr>
          <p:cNvPr id="1804310" name="AutoShape 22"/>
          <p:cNvCxnSpPr>
            <a:cxnSpLocks noChangeAspect="1" noChangeShapeType="1"/>
            <a:stCxn id="1804305" idx="5"/>
            <a:endCxn id="1804303" idx="1"/>
          </p:cNvCxnSpPr>
          <p:nvPr/>
        </p:nvCxnSpPr>
        <p:spPr bwMode="auto">
          <a:xfrm>
            <a:off x="6573838" y="2008188"/>
            <a:ext cx="471487" cy="433387"/>
          </a:xfrm>
          <a:prstGeom prst="straightConnector1">
            <a:avLst/>
          </a:prstGeom>
          <a:noFill/>
          <a:ln w="57150">
            <a:solidFill>
              <a:srgbClr val="FFFF00"/>
            </a:solidFill>
            <a:prstDash val="dash"/>
            <a:round/>
            <a:headEnd type="arrow" w="med" len="med"/>
            <a:tailEnd type="none" w="med" len="med"/>
          </a:ln>
          <a:effectLst/>
        </p:spPr>
      </p:cxnSp>
      <p:cxnSp>
        <p:nvCxnSpPr>
          <p:cNvPr id="1804311" name="AutoShape 23"/>
          <p:cNvCxnSpPr>
            <a:cxnSpLocks noChangeAspect="1" noChangeShapeType="1"/>
            <a:stCxn id="1804305" idx="4"/>
            <a:endCxn id="1804306" idx="0"/>
          </p:cNvCxnSpPr>
          <p:nvPr/>
        </p:nvCxnSpPr>
        <p:spPr bwMode="auto">
          <a:xfrm>
            <a:off x="6443663" y="2060575"/>
            <a:ext cx="0" cy="1058863"/>
          </a:xfrm>
          <a:prstGeom prst="straightConnector1">
            <a:avLst/>
          </a:prstGeom>
          <a:noFill/>
          <a:ln w="57150">
            <a:solidFill>
              <a:srgbClr val="FFFF00"/>
            </a:solidFill>
            <a:prstDash val="dash"/>
            <a:round/>
            <a:headEnd type="arrow" w="med" len="med"/>
            <a:tailEnd type="none" w="med" len="med"/>
          </a:ln>
          <a:effectLst/>
        </p:spPr>
      </p:cxnSp>
      <p:sp>
        <p:nvSpPr>
          <p:cNvPr id="1804312" name="Oval 24"/>
          <p:cNvSpPr>
            <a:spLocks noChangeAspect="1" noChangeArrowheads="1"/>
          </p:cNvSpPr>
          <p:nvPr/>
        </p:nvSpPr>
        <p:spPr bwMode="auto">
          <a:xfrm rot="21600000">
            <a:off x="8243888" y="2408238"/>
            <a:ext cx="366712" cy="366712"/>
          </a:xfrm>
          <a:prstGeom prst="ellipse">
            <a:avLst/>
          </a:prstGeom>
          <a:solidFill>
            <a:schemeClr val="accent1"/>
          </a:solidFill>
          <a:ln w="19050">
            <a:solidFill>
              <a:schemeClr val="tx1"/>
            </a:solidFill>
            <a:round/>
            <a:headEnd/>
            <a:tailEnd/>
          </a:ln>
          <a:effectLst/>
        </p:spPr>
        <p:txBody>
          <a:bodyPr wrap="none" anchor="ctr"/>
          <a:lstStyle/>
          <a:p>
            <a:pPr algn="ctr" eaLnBrk="1" hangingPunct="1"/>
            <a:r>
              <a:rPr lang="en-US">
                <a:latin typeface="Tahoma" pitchFamily="34" charset="0"/>
              </a:rPr>
              <a:t>E</a:t>
            </a:r>
          </a:p>
        </p:txBody>
      </p:sp>
      <p:cxnSp>
        <p:nvCxnSpPr>
          <p:cNvPr id="1804313" name="AutoShape 25"/>
          <p:cNvCxnSpPr>
            <a:cxnSpLocks noChangeAspect="1" noChangeShapeType="1"/>
            <a:stCxn id="1804306" idx="6"/>
            <a:endCxn id="1804312" idx="3"/>
          </p:cNvCxnSpPr>
          <p:nvPr/>
        </p:nvCxnSpPr>
        <p:spPr bwMode="auto">
          <a:xfrm flipV="1">
            <a:off x="6645275" y="2730500"/>
            <a:ext cx="1651000" cy="592138"/>
          </a:xfrm>
          <a:prstGeom prst="straightConnector1">
            <a:avLst/>
          </a:prstGeom>
          <a:noFill/>
          <a:ln w="38100">
            <a:solidFill>
              <a:schemeClr val="tx2"/>
            </a:solidFill>
            <a:round/>
            <a:headEnd/>
            <a:tailEnd type="triangle" w="med" len="med"/>
          </a:ln>
          <a:effectLst/>
        </p:spPr>
      </p:cxnSp>
      <p:cxnSp>
        <p:nvCxnSpPr>
          <p:cNvPr id="1804314" name="AutoShape 26"/>
          <p:cNvCxnSpPr>
            <a:cxnSpLocks noChangeAspect="1" noChangeShapeType="1"/>
            <a:stCxn id="1804312" idx="1"/>
            <a:endCxn id="1804305" idx="6"/>
          </p:cNvCxnSpPr>
          <p:nvPr/>
        </p:nvCxnSpPr>
        <p:spPr bwMode="auto">
          <a:xfrm flipH="1" flipV="1">
            <a:off x="6645275" y="1858963"/>
            <a:ext cx="1651000" cy="592137"/>
          </a:xfrm>
          <a:prstGeom prst="straightConnector1">
            <a:avLst/>
          </a:prstGeom>
          <a:noFill/>
          <a:ln w="19050">
            <a:solidFill>
              <a:schemeClr val="tx1"/>
            </a:solidFill>
            <a:round/>
            <a:headEnd/>
            <a:tailEnd/>
          </a:ln>
          <a:effectLst/>
        </p:spPr>
      </p:cxnSp>
      <p:sp>
        <p:nvSpPr>
          <p:cNvPr id="1804315" name="Oval 27"/>
          <p:cNvSpPr>
            <a:spLocks noChangeAspect="1" noChangeArrowheads="1"/>
          </p:cNvSpPr>
          <p:nvPr/>
        </p:nvSpPr>
        <p:spPr bwMode="auto">
          <a:xfrm rot="21600000">
            <a:off x="6992938" y="5073650"/>
            <a:ext cx="366712" cy="366713"/>
          </a:xfrm>
          <a:prstGeom prst="ellipse">
            <a:avLst/>
          </a:prstGeom>
          <a:solidFill>
            <a:schemeClr val="folHlink"/>
          </a:solidFill>
          <a:ln w="38100">
            <a:solidFill>
              <a:schemeClr val="tx2"/>
            </a:solidFill>
            <a:round/>
            <a:headEnd/>
            <a:tailEnd/>
          </a:ln>
          <a:effectLst/>
        </p:spPr>
        <p:txBody>
          <a:bodyPr wrap="none" anchor="ctr"/>
          <a:lstStyle/>
          <a:p>
            <a:pPr algn="ctr" eaLnBrk="1" hangingPunct="1"/>
            <a:r>
              <a:rPr lang="en-US">
                <a:latin typeface="Tahoma" pitchFamily="34" charset="0"/>
              </a:rPr>
              <a:t>D</a:t>
            </a:r>
          </a:p>
        </p:txBody>
      </p:sp>
      <p:sp>
        <p:nvSpPr>
          <p:cNvPr id="1804316" name="Oval 28"/>
          <p:cNvSpPr>
            <a:spLocks noChangeAspect="1" noChangeArrowheads="1"/>
          </p:cNvSpPr>
          <p:nvPr/>
        </p:nvSpPr>
        <p:spPr bwMode="auto">
          <a:xfrm rot="21600000">
            <a:off x="5529263" y="5073650"/>
            <a:ext cx="366712" cy="366713"/>
          </a:xfrm>
          <a:prstGeom prst="ellipse">
            <a:avLst/>
          </a:prstGeom>
          <a:solidFill>
            <a:schemeClr val="folHlink"/>
          </a:solidFill>
          <a:ln w="38100">
            <a:solidFill>
              <a:schemeClr val="tx2"/>
            </a:solidFill>
            <a:round/>
            <a:headEnd/>
            <a:tailEnd/>
          </a:ln>
          <a:effectLst/>
        </p:spPr>
        <p:txBody>
          <a:bodyPr wrap="none" anchor="ctr"/>
          <a:lstStyle/>
          <a:p>
            <a:pPr algn="ctr" eaLnBrk="1" hangingPunct="1"/>
            <a:r>
              <a:rPr lang="en-US">
                <a:latin typeface="Tahoma" pitchFamily="34" charset="0"/>
              </a:rPr>
              <a:t>B</a:t>
            </a:r>
          </a:p>
        </p:txBody>
      </p:sp>
      <p:sp>
        <p:nvSpPr>
          <p:cNvPr id="1804317" name="Oval 29"/>
          <p:cNvSpPr>
            <a:spLocks noChangeAspect="1" noChangeArrowheads="1"/>
          </p:cNvSpPr>
          <p:nvPr/>
        </p:nvSpPr>
        <p:spPr bwMode="auto">
          <a:xfrm rot="21600000">
            <a:off x="6261100" y="4341813"/>
            <a:ext cx="366713" cy="366712"/>
          </a:xfrm>
          <a:prstGeom prst="ellipse">
            <a:avLst/>
          </a:prstGeom>
          <a:solidFill>
            <a:schemeClr val="folHlink"/>
          </a:solidFill>
          <a:ln w="38100">
            <a:solidFill>
              <a:schemeClr val="tx2"/>
            </a:solidFill>
            <a:round/>
            <a:headEnd/>
            <a:tailEnd/>
          </a:ln>
          <a:effectLst/>
        </p:spPr>
        <p:txBody>
          <a:bodyPr wrap="none" anchor="ctr"/>
          <a:lstStyle/>
          <a:p>
            <a:pPr algn="ctr" eaLnBrk="1" hangingPunct="1"/>
            <a:r>
              <a:rPr lang="en-US">
                <a:latin typeface="Tahoma" pitchFamily="34" charset="0"/>
              </a:rPr>
              <a:t>A</a:t>
            </a:r>
          </a:p>
        </p:txBody>
      </p:sp>
      <p:sp>
        <p:nvSpPr>
          <p:cNvPr id="1804318" name="Oval 30"/>
          <p:cNvSpPr>
            <a:spLocks noChangeAspect="1" noChangeArrowheads="1"/>
          </p:cNvSpPr>
          <p:nvPr/>
        </p:nvSpPr>
        <p:spPr bwMode="auto">
          <a:xfrm rot="21600000">
            <a:off x="6261100" y="5805488"/>
            <a:ext cx="366713" cy="366712"/>
          </a:xfrm>
          <a:prstGeom prst="ellipse">
            <a:avLst/>
          </a:prstGeom>
          <a:solidFill>
            <a:schemeClr val="folHlink"/>
          </a:solidFill>
          <a:ln w="38100">
            <a:solidFill>
              <a:schemeClr val="tx2"/>
            </a:solidFill>
            <a:round/>
            <a:headEnd/>
            <a:tailEnd/>
          </a:ln>
          <a:effectLst/>
        </p:spPr>
        <p:txBody>
          <a:bodyPr wrap="none" anchor="ctr"/>
          <a:lstStyle/>
          <a:p>
            <a:pPr algn="ctr" eaLnBrk="1" hangingPunct="1"/>
            <a:r>
              <a:rPr lang="en-US">
                <a:latin typeface="Tahoma" pitchFamily="34" charset="0"/>
              </a:rPr>
              <a:t>C</a:t>
            </a:r>
          </a:p>
        </p:txBody>
      </p:sp>
      <p:cxnSp>
        <p:nvCxnSpPr>
          <p:cNvPr id="1804319" name="AutoShape 31"/>
          <p:cNvCxnSpPr>
            <a:cxnSpLocks noChangeAspect="1" noChangeShapeType="1"/>
            <a:stCxn id="1804317" idx="3"/>
            <a:endCxn id="1804316" idx="7"/>
          </p:cNvCxnSpPr>
          <p:nvPr/>
        </p:nvCxnSpPr>
        <p:spPr bwMode="auto">
          <a:xfrm flipH="1">
            <a:off x="5842000" y="4673600"/>
            <a:ext cx="471488" cy="433388"/>
          </a:xfrm>
          <a:prstGeom prst="straightConnector1">
            <a:avLst/>
          </a:prstGeom>
          <a:noFill/>
          <a:ln w="38100">
            <a:solidFill>
              <a:schemeClr val="tx2"/>
            </a:solidFill>
            <a:round/>
            <a:headEnd/>
            <a:tailEnd type="triangle" w="med" len="med"/>
          </a:ln>
          <a:effectLst/>
        </p:spPr>
      </p:cxnSp>
      <p:cxnSp>
        <p:nvCxnSpPr>
          <p:cNvPr id="1804320" name="AutoShape 32"/>
          <p:cNvCxnSpPr>
            <a:cxnSpLocks noChangeAspect="1" noChangeShapeType="1"/>
            <a:stCxn id="1804318" idx="1"/>
            <a:endCxn id="1804316" idx="5"/>
          </p:cNvCxnSpPr>
          <p:nvPr/>
        </p:nvCxnSpPr>
        <p:spPr bwMode="auto">
          <a:xfrm flipH="1" flipV="1">
            <a:off x="5842000" y="5405438"/>
            <a:ext cx="471488" cy="433387"/>
          </a:xfrm>
          <a:prstGeom prst="straightConnector1">
            <a:avLst/>
          </a:prstGeom>
          <a:noFill/>
          <a:ln w="38100">
            <a:solidFill>
              <a:schemeClr val="tx2"/>
            </a:solidFill>
            <a:round/>
            <a:headEnd type="triangle" w="med" len="med"/>
            <a:tailEnd/>
          </a:ln>
          <a:effectLst/>
        </p:spPr>
      </p:cxnSp>
      <p:cxnSp>
        <p:nvCxnSpPr>
          <p:cNvPr id="1804321" name="AutoShape 33"/>
          <p:cNvCxnSpPr>
            <a:cxnSpLocks noChangeAspect="1" noChangeShapeType="1"/>
            <a:stCxn id="1804318" idx="7"/>
            <a:endCxn id="1804315" idx="3"/>
          </p:cNvCxnSpPr>
          <p:nvPr/>
        </p:nvCxnSpPr>
        <p:spPr bwMode="auto">
          <a:xfrm flipV="1">
            <a:off x="6573838" y="5405438"/>
            <a:ext cx="471487" cy="433387"/>
          </a:xfrm>
          <a:prstGeom prst="straightConnector1">
            <a:avLst/>
          </a:prstGeom>
          <a:noFill/>
          <a:ln w="38100">
            <a:solidFill>
              <a:schemeClr val="tx2"/>
            </a:solidFill>
            <a:round/>
            <a:headEnd/>
            <a:tailEnd type="triangle" w="med" len="med"/>
          </a:ln>
          <a:effectLst/>
        </p:spPr>
      </p:cxnSp>
      <p:cxnSp>
        <p:nvCxnSpPr>
          <p:cNvPr id="1804322" name="AutoShape 34"/>
          <p:cNvCxnSpPr>
            <a:cxnSpLocks noChangeAspect="1" noChangeShapeType="1"/>
            <a:stCxn id="1804317" idx="5"/>
            <a:endCxn id="1804315" idx="1"/>
          </p:cNvCxnSpPr>
          <p:nvPr/>
        </p:nvCxnSpPr>
        <p:spPr bwMode="auto">
          <a:xfrm>
            <a:off x="6573838" y="4673600"/>
            <a:ext cx="471487" cy="433388"/>
          </a:xfrm>
          <a:prstGeom prst="straightConnector1">
            <a:avLst/>
          </a:prstGeom>
          <a:noFill/>
          <a:ln w="57150">
            <a:solidFill>
              <a:srgbClr val="FFFF00"/>
            </a:solidFill>
            <a:prstDash val="dash"/>
            <a:round/>
            <a:headEnd type="arrow" w="med" len="med"/>
            <a:tailEnd type="none" w="med" len="med"/>
          </a:ln>
          <a:effectLst/>
        </p:spPr>
      </p:cxnSp>
      <p:cxnSp>
        <p:nvCxnSpPr>
          <p:cNvPr id="1804323" name="AutoShape 35"/>
          <p:cNvCxnSpPr>
            <a:cxnSpLocks noChangeAspect="1" noChangeShapeType="1"/>
            <a:stCxn id="1804317" idx="4"/>
            <a:endCxn id="1804318" idx="0"/>
          </p:cNvCxnSpPr>
          <p:nvPr/>
        </p:nvCxnSpPr>
        <p:spPr bwMode="auto">
          <a:xfrm>
            <a:off x="6443663" y="4725988"/>
            <a:ext cx="0" cy="1058862"/>
          </a:xfrm>
          <a:prstGeom prst="straightConnector1">
            <a:avLst/>
          </a:prstGeom>
          <a:noFill/>
          <a:ln w="57150">
            <a:solidFill>
              <a:srgbClr val="FFFF00"/>
            </a:solidFill>
            <a:prstDash val="dash"/>
            <a:round/>
            <a:headEnd type="arrow" w="med" len="med"/>
            <a:tailEnd type="none" w="med" len="med"/>
          </a:ln>
          <a:effectLst/>
        </p:spPr>
      </p:cxnSp>
      <p:sp>
        <p:nvSpPr>
          <p:cNvPr id="1804324" name="Oval 36"/>
          <p:cNvSpPr>
            <a:spLocks noChangeAspect="1" noChangeArrowheads="1"/>
          </p:cNvSpPr>
          <p:nvPr/>
        </p:nvSpPr>
        <p:spPr bwMode="auto">
          <a:xfrm rot="21600000">
            <a:off x="8243888" y="5073650"/>
            <a:ext cx="366712" cy="366713"/>
          </a:xfrm>
          <a:prstGeom prst="ellipse">
            <a:avLst/>
          </a:prstGeom>
          <a:solidFill>
            <a:schemeClr val="folHlink"/>
          </a:solidFill>
          <a:ln w="38100">
            <a:solidFill>
              <a:schemeClr val="tx2"/>
            </a:solidFill>
            <a:round/>
            <a:headEnd/>
            <a:tailEnd/>
          </a:ln>
          <a:effectLst/>
        </p:spPr>
        <p:txBody>
          <a:bodyPr wrap="none" anchor="ctr"/>
          <a:lstStyle/>
          <a:p>
            <a:pPr algn="ctr" eaLnBrk="1" hangingPunct="1"/>
            <a:r>
              <a:rPr lang="en-US">
                <a:latin typeface="Tahoma" pitchFamily="34" charset="0"/>
              </a:rPr>
              <a:t>E</a:t>
            </a:r>
          </a:p>
        </p:txBody>
      </p:sp>
      <p:cxnSp>
        <p:nvCxnSpPr>
          <p:cNvPr id="1804325" name="AutoShape 37"/>
          <p:cNvCxnSpPr>
            <a:cxnSpLocks noChangeAspect="1" noChangeShapeType="1"/>
            <a:stCxn id="1804318" idx="6"/>
            <a:endCxn id="1804324" idx="3"/>
          </p:cNvCxnSpPr>
          <p:nvPr/>
        </p:nvCxnSpPr>
        <p:spPr bwMode="auto">
          <a:xfrm flipV="1">
            <a:off x="6645275" y="5405438"/>
            <a:ext cx="1651000" cy="582612"/>
          </a:xfrm>
          <a:prstGeom prst="straightConnector1">
            <a:avLst/>
          </a:prstGeom>
          <a:noFill/>
          <a:ln w="38100">
            <a:solidFill>
              <a:schemeClr val="tx2"/>
            </a:solidFill>
            <a:round/>
            <a:headEnd/>
            <a:tailEnd type="triangle" w="med" len="med"/>
          </a:ln>
          <a:effectLst/>
        </p:spPr>
      </p:cxnSp>
      <p:cxnSp>
        <p:nvCxnSpPr>
          <p:cNvPr id="1804326" name="AutoShape 38"/>
          <p:cNvCxnSpPr>
            <a:cxnSpLocks noChangeAspect="1" noChangeShapeType="1"/>
            <a:stCxn id="1804324" idx="1"/>
            <a:endCxn id="1804317" idx="6"/>
          </p:cNvCxnSpPr>
          <p:nvPr/>
        </p:nvCxnSpPr>
        <p:spPr bwMode="auto">
          <a:xfrm flipH="1" flipV="1">
            <a:off x="6645275" y="4524375"/>
            <a:ext cx="1651000" cy="582613"/>
          </a:xfrm>
          <a:prstGeom prst="straightConnector1">
            <a:avLst/>
          </a:prstGeom>
          <a:noFill/>
          <a:ln w="57150">
            <a:solidFill>
              <a:srgbClr val="FFFF00"/>
            </a:solidFill>
            <a:prstDash val="dash"/>
            <a:round/>
            <a:headEnd type="none" w="med" len="med"/>
            <a:tailEnd type="arrow" w="med" len="med"/>
          </a:ln>
          <a:effectLst/>
        </p:spPr>
      </p:cxnSp>
      <p:sp>
        <p:nvSpPr>
          <p:cNvPr id="1804327" name="Oval 39"/>
          <p:cNvSpPr>
            <a:spLocks noChangeAspect="1" noChangeArrowheads="1"/>
          </p:cNvSpPr>
          <p:nvPr/>
        </p:nvSpPr>
        <p:spPr bwMode="auto">
          <a:xfrm rot="21600000">
            <a:off x="2354263" y="2408238"/>
            <a:ext cx="366712" cy="366712"/>
          </a:xfrm>
          <a:prstGeom prst="ellipse">
            <a:avLst/>
          </a:prstGeom>
          <a:solidFill>
            <a:schemeClr val="accent1"/>
          </a:solidFill>
          <a:ln w="19050">
            <a:solidFill>
              <a:schemeClr val="tx1"/>
            </a:solidFill>
            <a:round/>
            <a:headEnd/>
            <a:tailEnd/>
          </a:ln>
          <a:effectLst/>
        </p:spPr>
        <p:txBody>
          <a:bodyPr wrap="none" anchor="ctr"/>
          <a:lstStyle/>
          <a:p>
            <a:pPr algn="ctr" eaLnBrk="1" hangingPunct="1"/>
            <a:r>
              <a:rPr lang="en-US">
                <a:latin typeface="Tahoma" pitchFamily="34" charset="0"/>
              </a:rPr>
              <a:t>D</a:t>
            </a:r>
          </a:p>
        </p:txBody>
      </p:sp>
      <p:sp>
        <p:nvSpPr>
          <p:cNvPr id="1804328" name="Oval 40"/>
          <p:cNvSpPr>
            <a:spLocks noChangeAspect="1" noChangeArrowheads="1"/>
          </p:cNvSpPr>
          <p:nvPr/>
        </p:nvSpPr>
        <p:spPr bwMode="auto">
          <a:xfrm rot="21600000">
            <a:off x="890588" y="2408238"/>
            <a:ext cx="366712" cy="366712"/>
          </a:xfrm>
          <a:prstGeom prst="ellipse">
            <a:avLst/>
          </a:prstGeom>
          <a:solidFill>
            <a:schemeClr val="folHlink"/>
          </a:solidFill>
          <a:ln w="38100">
            <a:solidFill>
              <a:schemeClr val="tx2"/>
            </a:solidFill>
            <a:round/>
            <a:headEnd/>
            <a:tailEnd/>
          </a:ln>
          <a:effectLst/>
        </p:spPr>
        <p:txBody>
          <a:bodyPr wrap="none" anchor="ctr"/>
          <a:lstStyle/>
          <a:p>
            <a:pPr algn="ctr" eaLnBrk="1" hangingPunct="1"/>
            <a:r>
              <a:rPr lang="en-US">
                <a:latin typeface="Tahoma" pitchFamily="34" charset="0"/>
              </a:rPr>
              <a:t>B</a:t>
            </a:r>
          </a:p>
        </p:txBody>
      </p:sp>
      <p:sp>
        <p:nvSpPr>
          <p:cNvPr id="1804329" name="Oval 41"/>
          <p:cNvSpPr>
            <a:spLocks noChangeAspect="1" noChangeArrowheads="1"/>
          </p:cNvSpPr>
          <p:nvPr/>
        </p:nvSpPr>
        <p:spPr bwMode="auto">
          <a:xfrm rot="21600000">
            <a:off x="1622425" y="1676400"/>
            <a:ext cx="366713" cy="366713"/>
          </a:xfrm>
          <a:prstGeom prst="ellipse">
            <a:avLst/>
          </a:prstGeom>
          <a:solidFill>
            <a:schemeClr val="folHlink"/>
          </a:solidFill>
          <a:ln w="38100">
            <a:solidFill>
              <a:schemeClr val="tx2"/>
            </a:solidFill>
            <a:round/>
            <a:headEnd/>
            <a:tailEnd/>
          </a:ln>
          <a:effectLst/>
        </p:spPr>
        <p:txBody>
          <a:bodyPr wrap="none" anchor="ctr"/>
          <a:lstStyle/>
          <a:p>
            <a:pPr algn="ctr" eaLnBrk="1" hangingPunct="1"/>
            <a:r>
              <a:rPr lang="en-US">
                <a:latin typeface="Tahoma" pitchFamily="34" charset="0"/>
              </a:rPr>
              <a:t>A</a:t>
            </a:r>
          </a:p>
        </p:txBody>
      </p:sp>
      <p:sp>
        <p:nvSpPr>
          <p:cNvPr id="1804330" name="Oval 42"/>
          <p:cNvSpPr>
            <a:spLocks noChangeAspect="1" noChangeArrowheads="1"/>
          </p:cNvSpPr>
          <p:nvPr/>
        </p:nvSpPr>
        <p:spPr bwMode="auto">
          <a:xfrm rot="21600000">
            <a:off x="1622425" y="3140075"/>
            <a:ext cx="366713" cy="366713"/>
          </a:xfrm>
          <a:prstGeom prst="ellipse">
            <a:avLst/>
          </a:prstGeom>
          <a:solidFill>
            <a:schemeClr val="folHlink"/>
          </a:solidFill>
          <a:ln w="38100">
            <a:solidFill>
              <a:schemeClr val="tx2"/>
            </a:solidFill>
            <a:round/>
            <a:headEnd/>
            <a:tailEnd/>
          </a:ln>
          <a:effectLst/>
        </p:spPr>
        <p:txBody>
          <a:bodyPr wrap="none" anchor="ctr"/>
          <a:lstStyle/>
          <a:p>
            <a:pPr algn="ctr" eaLnBrk="1" hangingPunct="1"/>
            <a:r>
              <a:rPr lang="en-US">
                <a:latin typeface="Tahoma" pitchFamily="34" charset="0"/>
              </a:rPr>
              <a:t>C</a:t>
            </a:r>
          </a:p>
        </p:txBody>
      </p:sp>
      <p:cxnSp>
        <p:nvCxnSpPr>
          <p:cNvPr id="1804331" name="AutoShape 43"/>
          <p:cNvCxnSpPr>
            <a:cxnSpLocks noChangeAspect="1" noChangeShapeType="1"/>
            <a:stCxn id="1804329" idx="3"/>
            <a:endCxn id="1804328" idx="7"/>
          </p:cNvCxnSpPr>
          <p:nvPr/>
        </p:nvCxnSpPr>
        <p:spPr bwMode="auto">
          <a:xfrm flipH="1">
            <a:off x="1203325" y="2008188"/>
            <a:ext cx="471488" cy="433387"/>
          </a:xfrm>
          <a:prstGeom prst="straightConnector1">
            <a:avLst/>
          </a:prstGeom>
          <a:noFill/>
          <a:ln w="38100">
            <a:solidFill>
              <a:schemeClr val="tx2"/>
            </a:solidFill>
            <a:round/>
            <a:headEnd/>
            <a:tailEnd type="triangle" w="med" len="med"/>
          </a:ln>
          <a:effectLst/>
        </p:spPr>
      </p:cxnSp>
      <p:cxnSp>
        <p:nvCxnSpPr>
          <p:cNvPr id="1804332" name="AutoShape 44"/>
          <p:cNvCxnSpPr>
            <a:cxnSpLocks noChangeAspect="1" noChangeShapeType="1"/>
            <a:stCxn id="1804330" idx="1"/>
            <a:endCxn id="1804328" idx="5"/>
          </p:cNvCxnSpPr>
          <p:nvPr/>
        </p:nvCxnSpPr>
        <p:spPr bwMode="auto">
          <a:xfrm flipH="1" flipV="1">
            <a:off x="1203325" y="2740025"/>
            <a:ext cx="471488" cy="433388"/>
          </a:xfrm>
          <a:prstGeom prst="straightConnector1">
            <a:avLst/>
          </a:prstGeom>
          <a:noFill/>
          <a:ln w="38100">
            <a:solidFill>
              <a:schemeClr val="tx2"/>
            </a:solidFill>
            <a:round/>
            <a:headEnd type="triangle" w="med" len="med"/>
            <a:tailEnd/>
          </a:ln>
          <a:effectLst/>
        </p:spPr>
      </p:cxnSp>
      <p:cxnSp>
        <p:nvCxnSpPr>
          <p:cNvPr id="1804333" name="AutoShape 45"/>
          <p:cNvCxnSpPr>
            <a:cxnSpLocks noChangeAspect="1" noChangeShapeType="1"/>
            <a:stCxn id="1804330" idx="7"/>
            <a:endCxn id="1804327" idx="3"/>
          </p:cNvCxnSpPr>
          <p:nvPr/>
        </p:nvCxnSpPr>
        <p:spPr bwMode="auto">
          <a:xfrm flipV="1">
            <a:off x="1935163" y="2730500"/>
            <a:ext cx="471487" cy="442913"/>
          </a:xfrm>
          <a:prstGeom prst="straightConnector1">
            <a:avLst/>
          </a:prstGeom>
          <a:noFill/>
          <a:ln w="38100">
            <a:solidFill>
              <a:schemeClr val="tx2"/>
            </a:solidFill>
            <a:round/>
            <a:headEnd/>
            <a:tailEnd type="triangle" w="med" len="med"/>
          </a:ln>
          <a:effectLst/>
        </p:spPr>
      </p:cxnSp>
      <p:cxnSp>
        <p:nvCxnSpPr>
          <p:cNvPr id="1804334" name="AutoShape 46"/>
          <p:cNvCxnSpPr>
            <a:cxnSpLocks noChangeAspect="1" noChangeShapeType="1"/>
            <a:stCxn id="1804329" idx="5"/>
            <a:endCxn id="1804327" idx="1"/>
          </p:cNvCxnSpPr>
          <p:nvPr/>
        </p:nvCxnSpPr>
        <p:spPr bwMode="auto">
          <a:xfrm>
            <a:off x="1935163" y="2008188"/>
            <a:ext cx="471487" cy="442912"/>
          </a:xfrm>
          <a:prstGeom prst="straightConnector1">
            <a:avLst/>
          </a:prstGeom>
          <a:noFill/>
          <a:ln w="19050">
            <a:solidFill>
              <a:schemeClr val="tx1"/>
            </a:solidFill>
            <a:round/>
            <a:headEnd/>
            <a:tailEnd/>
          </a:ln>
          <a:effectLst/>
        </p:spPr>
      </p:cxnSp>
      <p:cxnSp>
        <p:nvCxnSpPr>
          <p:cNvPr id="1804335" name="AutoShape 47"/>
          <p:cNvCxnSpPr>
            <a:cxnSpLocks noChangeAspect="1" noChangeShapeType="1"/>
            <a:stCxn id="1804329" idx="4"/>
            <a:endCxn id="1804330" idx="0"/>
          </p:cNvCxnSpPr>
          <p:nvPr/>
        </p:nvCxnSpPr>
        <p:spPr bwMode="auto">
          <a:xfrm>
            <a:off x="1804988" y="2060575"/>
            <a:ext cx="0" cy="1058863"/>
          </a:xfrm>
          <a:prstGeom prst="straightConnector1">
            <a:avLst/>
          </a:prstGeom>
          <a:noFill/>
          <a:ln w="57150">
            <a:solidFill>
              <a:srgbClr val="FFFF00"/>
            </a:solidFill>
            <a:prstDash val="dash"/>
            <a:round/>
            <a:headEnd type="arrow" w="med" len="med"/>
            <a:tailEnd type="none" w="med" len="med"/>
          </a:ln>
          <a:effectLst/>
        </p:spPr>
      </p:cxnSp>
      <p:sp>
        <p:nvSpPr>
          <p:cNvPr id="1804336" name="Oval 48"/>
          <p:cNvSpPr>
            <a:spLocks noChangeAspect="1" noChangeArrowheads="1"/>
          </p:cNvSpPr>
          <p:nvPr/>
        </p:nvSpPr>
        <p:spPr bwMode="auto">
          <a:xfrm rot="21600000">
            <a:off x="3605213" y="2408238"/>
            <a:ext cx="366712" cy="366712"/>
          </a:xfrm>
          <a:prstGeom prst="ellipse">
            <a:avLst/>
          </a:prstGeom>
          <a:solidFill>
            <a:schemeClr val="accent1"/>
          </a:solidFill>
          <a:ln w="19050">
            <a:solidFill>
              <a:schemeClr val="tx1"/>
            </a:solidFill>
            <a:round/>
            <a:headEnd/>
            <a:tailEnd/>
          </a:ln>
          <a:effectLst/>
        </p:spPr>
        <p:txBody>
          <a:bodyPr wrap="none" anchor="ctr"/>
          <a:lstStyle/>
          <a:p>
            <a:pPr algn="ctr" eaLnBrk="1" hangingPunct="1"/>
            <a:r>
              <a:rPr lang="en-US">
                <a:latin typeface="Tahoma" pitchFamily="34" charset="0"/>
              </a:rPr>
              <a:t>E</a:t>
            </a:r>
          </a:p>
        </p:txBody>
      </p:sp>
      <p:cxnSp>
        <p:nvCxnSpPr>
          <p:cNvPr id="1804337" name="AutoShape 49"/>
          <p:cNvCxnSpPr>
            <a:cxnSpLocks noChangeAspect="1" noChangeShapeType="1"/>
            <a:stCxn id="1804330" idx="6"/>
            <a:endCxn id="1804336" idx="3"/>
          </p:cNvCxnSpPr>
          <p:nvPr/>
        </p:nvCxnSpPr>
        <p:spPr bwMode="auto">
          <a:xfrm flipV="1">
            <a:off x="2006600" y="2730500"/>
            <a:ext cx="1651000" cy="592138"/>
          </a:xfrm>
          <a:prstGeom prst="straightConnector1">
            <a:avLst/>
          </a:prstGeom>
          <a:noFill/>
          <a:ln w="19050">
            <a:solidFill>
              <a:schemeClr val="tx1"/>
            </a:solidFill>
            <a:round/>
            <a:headEnd/>
            <a:tailEnd/>
          </a:ln>
          <a:effectLst/>
        </p:spPr>
      </p:cxnSp>
      <p:cxnSp>
        <p:nvCxnSpPr>
          <p:cNvPr id="1804338" name="AutoShape 50"/>
          <p:cNvCxnSpPr>
            <a:cxnSpLocks noChangeAspect="1" noChangeShapeType="1"/>
            <a:stCxn id="1804336" idx="1"/>
            <a:endCxn id="1804329" idx="6"/>
          </p:cNvCxnSpPr>
          <p:nvPr/>
        </p:nvCxnSpPr>
        <p:spPr bwMode="auto">
          <a:xfrm flipH="1" flipV="1">
            <a:off x="2006600" y="1858963"/>
            <a:ext cx="1651000" cy="592137"/>
          </a:xfrm>
          <a:prstGeom prst="straightConnector1">
            <a:avLst/>
          </a:prstGeom>
          <a:noFill/>
          <a:ln w="19050">
            <a:solidFill>
              <a:schemeClr val="tx1"/>
            </a:solidFill>
            <a:round/>
            <a:headEnd/>
            <a:tailEnd/>
          </a:ln>
          <a:effectLst/>
        </p:spPr>
      </p:cxnSp>
      <p:sp>
        <p:nvSpPr>
          <p:cNvPr id="1804339" name="AutoShape 51"/>
          <p:cNvSpPr>
            <a:spLocks noChangeArrowheads="1"/>
          </p:cNvSpPr>
          <p:nvPr/>
        </p:nvSpPr>
        <p:spPr bwMode="auto">
          <a:xfrm rot="5400000">
            <a:off x="6840538" y="3757612"/>
            <a:ext cx="457200" cy="333375"/>
          </a:xfrm>
          <a:prstGeom prst="rightArrow">
            <a:avLst>
              <a:gd name="adj1" fmla="val 50000"/>
              <a:gd name="adj2" fmla="val 34286"/>
            </a:avLst>
          </a:prstGeom>
          <a:solidFill>
            <a:srgbClr val="FFFF00"/>
          </a:solidFill>
          <a:ln w="19050">
            <a:solidFill>
              <a:schemeClr val="tx1"/>
            </a:solidFill>
            <a:miter lim="800000"/>
            <a:headEnd/>
            <a:tailEnd/>
          </a:ln>
          <a:effectLst/>
        </p:spPr>
        <p:txBody>
          <a:bodyPr wrap="none" anchor="ctr"/>
          <a:lstStyle/>
          <a:p>
            <a:endParaRPr lang="en-US"/>
          </a:p>
        </p:txBody>
      </p:sp>
      <p:sp>
        <p:nvSpPr>
          <p:cNvPr id="1804340" name="AutoShape 52"/>
          <p:cNvSpPr>
            <a:spLocks noChangeArrowheads="1"/>
          </p:cNvSpPr>
          <p:nvPr/>
        </p:nvSpPr>
        <p:spPr bwMode="auto">
          <a:xfrm rot="8100000" flipH="1" flipV="1">
            <a:off x="4167188" y="3733800"/>
            <a:ext cx="1243012" cy="333375"/>
          </a:xfrm>
          <a:prstGeom prst="rightArrow">
            <a:avLst>
              <a:gd name="adj1" fmla="val 50000"/>
              <a:gd name="adj2" fmla="val 93214"/>
            </a:avLst>
          </a:prstGeom>
          <a:solidFill>
            <a:srgbClr val="FFFF00"/>
          </a:solidFill>
          <a:ln w="19050">
            <a:solidFill>
              <a:schemeClr val="tx1"/>
            </a:solidFill>
            <a:miter lim="800000"/>
            <a:headEnd/>
            <a:tailEnd/>
          </a:ln>
          <a:effectLst/>
        </p:spPr>
        <p:txBody>
          <a:bodyPr wrap="none" anchor="ctr"/>
          <a:lstStyle/>
          <a:p>
            <a:endParaRPr lang="en-US"/>
          </a:p>
        </p:txBody>
      </p:sp>
      <p:sp>
        <p:nvSpPr>
          <p:cNvPr id="1804341" name="AutoShape 53"/>
          <p:cNvSpPr>
            <a:spLocks noChangeArrowheads="1"/>
          </p:cNvSpPr>
          <p:nvPr/>
        </p:nvSpPr>
        <p:spPr bwMode="auto">
          <a:xfrm rot="5400000">
            <a:off x="2203451" y="3757612"/>
            <a:ext cx="457200" cy="333375"/>
          </a:xfrm>
          <a:prstGeom prst="rightArrow">
            <a:avLst>
              <a:gd name="adj1" fmla="val 50000"/>
              <a:gd name="adj2" fmla="val 34286"/>
            </a:avLst>
          </a:prstGeom>
          <a:solidFill>
            <a:srgbClr val="FFFF00"/>
          </a:solidFill>
          <a:ln w="19050">
            <a:solidFill>
              <a:schemeClr val="tx1"/>
            </a:solidFill>
            <a:miter lim="800000"/>
            <a:headEnd/>
            <a:tailEnd/>
          </a:ln>
          <a:effectLst/>
        </p:spPr>
        <p:txBody>
          <a:bodyPr wrap="none" anchor="ctr"/>
          <a:lstStyle/>
          <a:p>
            <a:endParaRPr lang="en-US"/>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Number Placeholder 4"/>
          <p:cNvSpPr>
            <a:spLocks noGrp="1"/>
          </p:cNvSpPr>
          <p:nvPr>
            <p:ph type="sldNum" sz="quarter" idx="11"/>
          </p:nvPr>
        </p:nvSpPr>
        <p:spPr>
          <a:noFill/>
        </p:spPr>
        <p:txBody>
          <a:bodyPr/>
          <a:lstStyle/>
          <a:p>
            <a:fld id="{1BC84B57-7B10-4804-A001-1792107F5C2A}" type="slidenum">
              <a:rPr lang="en-US" smtClean="0"/>
              <a:pPr/>
              <a:t>69</a:t>
            </a:fld>
            <a:endParaRPr lang="en-US"/>
          </a:p>
        </p:txBody>
      </p:sp>
      <p:sp>
        <p:nvSpPr>
          <p:cNvPr id="58371" name="Rectangle 2"/>
          <p:cNvSpPr>
            <a:spLocks noGrp="1" noChangeArrowheads="1"/>
          </p:cNvSpPr>
          <p:nvPr>
            <p:ph type="title"/>
          </p:nvPr>
        </p:nvSpPr>
        <p:spPr>
          <a:xfrm>
            <a:off x="685800" y="285750"/>
            <a:ext cx="7772400" cy="628650"/>
          </a:xfrm>
        </p:spPr>
        <p:txBody>
          <a:bodyPr/>
          <a:lstStyle/>
          <a:p>
            <a:r>
              <a:rPr lang="en-US" sz="4000" dirty="0"/>
              <a:t>Depth-First Implementation</a:t>
            </a:r>
            <a:endParaRPr lang="en-US" dirty="0"/>
          </a:p>
        </p:txBody>
      </p:sp>
      <p:sp>
        <p:nvSpPr>
          <p:cNvPr id="58372" name="Rectangle 3"/>
          <p:cNvSpPr>
            <a:spLocks noChangeArrowheads="1"/>
          </p:cNvSpPr>
          <p:nvPr/>
        </p:nvSpPr>
        <p:spPr bwMode="auto">
          <a:xfrm>
            <a:off x="0" y="2640013"/>
            <a:ext cx="9144000" cy="0"/>
          </a:xfrm>
          <a:prstGeom prst="rect">
            <a:avLst/>
          </a:prstGeom>
          <a:noFill/>
          <a:ln w="12700">
            <a:noFill/>
            <a:miter lim="800000"/>
            <a:headEnd type="none" w="sm" len="sm"/>
            <a:tailEnd type="none" w="sm" len="sm"/>
          </a:ln>
        </p:spPr>
        <p:txBody>
          <a:bodyPr wrap="none" anchor="ctr">
            <a:spAutoFit/>
          </a:bodyPr>
          <a:lstStyle/>
          <a:p>
            <a:endParaRPr lang="en-US"/>
          </a:p>
        </p:txBody>
      </p:sp>
      <p:sp>
        <p:nvSpPr>
          <p:cNvPr id="58373" name="Rectangle 5"/>
          <p:cNvSpPr>
            <a:spLocks noChangeArrowheads="1"/>
          </p:cNvSpPr>
          <p:nvPr/>
        </p:nvSpPr>
        <p:spPr bwMode="auto">
          <a:xfrm>
            <a:off x="0" y="2633663"/>
            <a:ext cx="9144000" cy="0"/>
          </a:xfrm>
          <a:prstGeom prst="rect">
            <a:avLst/>
          </a:prstGeom>
          <a:noFill/>
          <a:ln w="12700">
            <a:noFill/>
            <a:miter lim="800000"/>
            <a:headEnd type="none" w="sm" len="sm"/>
            <a:tailEnd type="none" w="sm" len="sm"/>
          </a:ln>
        </p:spPr>
        <p:txBody>
          <a:bodyPr wrap="none" anchor="ctr">
            <a:spAutoFit/>
          </a:bodyPr>
          <a:lstStyle/>
          <a:p>
            <a:endParaRPr lang="en-US"/>
          </a:p>
        </p:txBody>
      </p:sp>
      <p:sp>
        <p:nvSpPr>
          <p:cNvPr id="58374" name="Rectangle 7"/>
          <p:cNvSpPr>
            <a:spLocks noChangeArrowheads="1"/>
          </p:cNvSpPr>
          <p:nvPr/>
        </p:nvSpPr>
        <p:spPr bwMode="auto">
          <a:xfrm>
            <a:off x="0" y="2644775"/>
            <a:ext cx="9144000" cy="0"/>
          </a:xfrm>
          <a:prstGeom prst="rect">
            <a:avLst/>
          </a:prstGeom>
          <a:noFill/>
          <a:ln w="12700">
            <a:noFill/>
            <a:miter lim="800000"/>
            <a:headEnd type="none" w="sm" len="sm"/>
            <a:tailEnd type="none" w="sm" len="sm"/>
          </a:ln>
        </p:spPr>
        <p:txBody>
          <a:bodyPr wrap="none" anchor="ctr">
            <a:spAutoFit/>
          </a:bodyPr>
          <a:lstStyle/>
          <a:p>
            <a:endParaRPr lang="en-US"/>
          </a:p>
        </p:txBody>
      </p:sp>
      <p:sp>
        <p:nvSpPr>
          <p:cNvPr id="58375" name="Rectangle 9"/>
          <p:cNvSpPr>
            <a:spLocks noChangeArrowheads="1"/>
          </p:cNvSpPr>
          <p:nvPr/>
        </p:nvSpPr>
        <p:spPr bwMode="auto">
          <a:xfrm>
            <a:off x="0" y="2644775"/>
            <a:ext cx="9144000" cy="0"/>
          </a:xfrm>
          <a:prstGeom prst="rect">
            <a:avLst/>
          </a:prstGeom>
          <a:noFill/>
          <a:ln w="12700">
            <a:noFill/>
            <a:miter lim="800000"/>
            <a:headEnd type="none" w="sm" len="sm"/>
            <a:tailEnd type="none" w="sm" len="sm"/>
          </a:ln>
        </p:spPr>
        <p:txBody>
          <a:bodyPr wrap="none" anchor="ctr">
            <a:spAutoFit/>
          </a:bodyPr>
          <a:lstStyle/>
          <a:p>
            <a:endParaRPr lang="en-US"/>
          </a:p>
        </p:txBody>
      </p:sp>
      <p:sp>
        <p:nvSpPr>
          <p:cNvPr id="58376" name="Rectangle 11"/>
          <p:cNvSpPr>
            <a:spLocks noChangeArrowheads="1"/>
          </p:cNvSpPr>
          <p:nvPr/>
        </p:nvSpPr>
        <p:spPr bwMode="auto">
          <a:xfrm>
            <a:off x="0" y="2644775"/>
            <a:ext cx="9144000" cy="0"/>
          </a:xfrm>
          <a:prstGeom prst="rect">
            <a:avLst/>
          </a:prstGeom>
          <a:noFill/>
          <a:ln w="12700">
            <a:noFill/>
            <a:miter lim="800000"/>
            <a:headEnd type="none" w="sm" len="sm"/>
            <a:tailEnd type="none" w="sm" len="sm"/>
          </a:ln>
        </p:spPr>
        <p:txBody>
          <a:bodyPr wrap="none" anchor="ctr">
            <a:spAutoFit/>
          </a:bodyPr>
          <a:lstStyle/>
          <a:p>
            <a:endParaRPr lang="en-US"/>
          </a:p>
        </p:txBody>
      </p:sp>
      <p:sp>
        <p:nvSpPr>
          <p:cNvPr id="58377" name="Rectangle 14"/>
          <p:cNvSpPr>
            <a:spLocks noChangeArrowheads="1"/>
          </p:cNvSpPr>
          <p:nvPr/>
        </p:nvSpPr>
        <p:spPr bwMode="auto">
          <a:xfrm>
            <a:off x="0" y="1970088"/>
            <a:ext cx="9144000" cy="0"/>
          </a:xfrm>
          <a:prstGeom prst="rect">
            <a:avLst/>
          </a:prstGeom>
          <a:noFill/>
          <a:ln w="12700">
            <a:noFill/>
            <a:miter lim="800000"/>
            <a:headEnd type="none" w="sm" len="sm"/>
            <a:tailEnd type="none" w="sm" len="sm"/>
          </a:ln>
        </p:spPr>
        <p:txBody>
          <a:bodyPr wrap="none" anchor="ctr">
            <a:spAutoFit/>
          </a:bodyPr>
          <a:lstStyle/>
          <a:p>
            <a:endParaRPr lang="en-US"/>
          </a:p>
        </p:txBody>
      </p:sp>
      <p:sp>
        <p:nvSpPr>
          <p:cNvPr id="14" name="TextBox 13"/>
          <p:cNvSpPr txBox="1"/>
          <p:nvPr/>
        </p:nvSpPr>
        <p:spPr>
          <a:xfrm>
            <a:off x="609600" y="5715000"/>
            <a:ext cx="8305800" cy="923330"/>
          </a:xfrm>
          <a:prstGeom prst="rect">
            <a:avLst/>
          </a:prstGeom>
          <a:solidFill>
            <a:srgbClr val="000000"/>
          </a:solidFill>
        </p:spPr>
        <p:txBody>
          <a:bodyPr wrap="square" rtlCol="0">
            <a:spAutoFit/>
          </a:bodyPr>
          <a:lstStyle/>
          <a:p>
            <a:pPr algn="ctr"/>
            <a:r>
              <a:rPr lang="en-US" dirty="0">
                <a:solidFill>
                  <a:srgbClr val="FFFF00"/>
                </a:solidFill>
              </a:rPr>
              <a:t>DFS order:</a:t>
            </a:r>
          </a:p>
          <a:p>
            <a:r>
              <a:rPr lang="en-US" dirty="0">
                <a:solidFill>
                  <a:srgbClr val="FFFF00"/>
                </a:solidFill>
              </a:rPr>
              <a:t>Chicago Seattle San Francisco Los Angeles Denver Kansas City New York Boston Atlanta Miami Houston Dallas</a:t>
            </a:r>
          </a:p>
        </p:txBody>
      </p:sp>
      <p:sp>
        <p:nvSpPr>
          <p:cNvPr id="12" name="Rectangle 11"/>
          <p:cNvSpPr/>
          <p:nvPr/>
        </p:nvSpPr>
        <p:spPr>
          <a:xfrm>
            <a:off x="6400800" y="1287720"/>
            <a:ext cx="2743200" cy="4247317"/>
          </a:xfrm>
          <a:prstGeom prst="rect">
            <a:avLst/>
          </a:prstGeom>
          <a:solidFill>
            <a:srgbClr val="000000"/>
          </a:solidFill>
        </p:spPr>
        <p:txBody>
          <a:bodyPr wrap="square">
            <a:spAutoFit/>
          </a:bodyPr>
          <a:lstStyle/>
          <a:p>
            <a:r>
              <a:rPr lang="en-US" dirty="0">
                <a:solidFill>
                  <a:srgbClr val="FFFF00"/>
                </a:solidFill>
              </a:rPr>
              <a:t>Parent of Seattle is Chicago, parent of San Francisco is Seattle, parent of Los Angeles is Denver, parent of Denver is Chicago, parent of Kansas City is Chicago, parent of Boston is Chicago, parent of New York is Chicago, parent of Atlanta is Kansas City, parent of Miami is Atlanta, parent of Dallas is Kansas City, parent of Houston is Atlanta</a:t>
            </a:r>
          </a:p>
        </p:txBody>
      </p:sp>
      <p:graphicFrame>
        <p:nvGraphicFramePr>
          <p:cNvPr id="13" name="Object 8" descr="Recycled paper"/>
          <p:cNvGraphicFramePr>
            <a:graphicFrameLocks noChangeAspect="1"/>
          </p:cNvGraphicFramePr>
          <p:nvPr>
            <p:extLst>
              <p:ext uri="{D42A27DB-BD31-4B8C-83A1-F6EECF244321}">
                <p14:modId xmlns:p14="http://schemas.microsoft.com/office/powerpoint/2010/main" val="1386392343"/>
              </p:ext>
            </p:extLst>
          </p:nvPr>
        </p:nvGraphicFramePr>
        <p:xfrm>
          <a:off x="152400" y="921342"/>
          <a:ext cx="6248400" cy="4793658"/>
        </p:xfrm>
        <a:graphic>
          <a:graphicData uri="http://schemas.openxmlformats.org/presentationml/2006/ole">
            <mc:AlternateContent xmlns:mc="http://schemas.openxmlformats.org/markup-compatibility/2006">
              <mc:Choice xmlns:v="urn:schemas-microsoft-com:vml" Requires="v">
                <p:oleObj spid="_x0000_s109617" name="Picture" r:id="rId3" imgW="6256020" imgH="3994404" progId="Word.Picture.8">
                  <p:embed/>
                </p:oleObj>
              </mc:Choice>
              <mc:Fallback>
                <p:oleObj name="Picture" r:id="rId3" imgW="6256020" imgH="3994404" progId="Word.Picture.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921342"/>
                        <a:ext cx="6248400" cy="4793658"/>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8100000" scaled="1"/>
                        <a:tileRect/>
                      </a:gradFill>
                    </p:spPr>
                  </p:pic>
                </p:oleObj>
              </mc:Fallback>
            </mc:AlternateContent>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 name="Date Placeholder 3"/>
          <p:cNvSpPr>
            <a:spLocks noGrp="1"/>
          </p:cNvSpPr>
          <p:nvPr>
            <p:ph type="dt" sz="half" idx="10"/>
          </p:nvPr>
        </p:nvSpPr>
        <p:spPr/>
        <p:txBody>
          <a:bodyPr/>
          <a:lstStyle/>
          <a:p>
            <a:fld id="{74D22977-AE32-422C-BD21-CFEB74EAF659}" type="datetime1">
              <a:rPr lang="en-US"/>
              <a:pPr/>
              <a:t>3/8/2018</a:t>
            </a:fld>
            <a:endParaRPr lang="en-US"/>
          </a:p>
        </p:txBody>
      </p:sp>
      <p:sp>
        <p:nvSpPr>
          <p:cNvPr id="319" name="Slide Number Placeholder 5"/>
          <p:cNvSpPr>
            <a:spLocks noGrp="1"/>
          </p:cNvSpPr>
          <p:nvPr>
            <p:ph type="sldNum" sz="quarter" idx="12"/>
          </p:nvPr>
        </p:nvSpPr>
        <p:spPr/>
        <p:txBody>
          <a:bodyPr/>
          <a:lstStyle/>
          <a:p>
            <a:fld id="{20E954C9-597E-408C-980D-486934ABD07A}" type="slidenum">
              <a:rPr lang="en-US"/>
              <a:pPr/>
              <a:t>7</a:t>
            </a:fld>
            <a:endParaRPr lang="en-US"/>
          </a:p>
        </p:txBody>
      </p:sp>
      <p:sp>
        <p:nvSpPr>
          <p:cNvPr id="1521669" name="AutoShape 5"/>
          <p:cNvSpPr>
            <a:spLocks noChangeAspect="1" noChangeArrowheads="1" noTextEdit="1"/>
          </p:cNvSpPr>
          <p:nvPr/>
        </p:nvSpPr>
        <p:spPr bwMode="auto">
          <a:xfrm>
            <a:off x="68730" y="1217034"/>
            <a:ext cx="8749366" cy="5509781"/>
          </a:xfrm>
          <a:prstGeom prst="rect">
            <a:avLst/>
          </a:prstGeom>
          <a:solidFill>
            <a:schemeClr val="tx1"/>
          </a:solidFill>
          <a:ln w="9525">
            <a:solidFill>
              <a:srgbClr val="FFFF00"/>
            </a:solidFill>
            <a:miter lim="800000"/>
            <a:headEnd/>
            <a:tailEnd/>
          </a:ln>
        </p:spPr>
        <p:txBody>
          <a:bodyPr/>
          <a:lstStyle/>
          <a:p>
            <a:endParaRPr lang="en-US"/>
          </a:p>
        </p:txBody>
      </p:sp>
      <p:sp>
        <p:nvSpPr>
          <p:cNvPr id="1521667" name="Rectangle 3"/>
          <p:cNvSpPr>
            <a:spLocks noGrp="1" noChangeArrowheads="1"/>
          </p:cNvSpPr>
          <p:nvPr>
            <p:ph type="title"/>
          </p:nvPr>
        </p:nvSpPr>
        <p:spPr>
          <a:xfrm>
            <a:off x="457200" y="277813"/>
            <a:ext cx="8229600" cy="893762"/>
          </a:xfrm>
        </p:spPr>
        <p:txBody>
          <a:bodyPr/>
          <a:lstStyle/>
          <a:p>
            <a:r>
              <a:rPr lang="en-US" dirty="0"/>
              <a:t>Applications</a:t>
            </a:r>
          </a:p>
        </p:txBody>
      </p:sp>
      <p:sp>
        <p:nvSpPr>
          <p:cNvPr id="1521668" name="Rectangle 4"/>
          <p:cNvSpPr>
            <a:spLocks noGrp="1" noChangeArrowheads="1"/>
          </p:cNvSpPr>
          <p:nvPr>
            <p:ph type="body" idx="1"/>
          </p:nvPr>
        </p:nvSpPr>
        <p:spPr>
          <a:xfrm>
            <a:off x="152400" y="1143000"/>
            <a:ext cx="4419600" cy="5105400"/>
          </a:xfrm>
        </p:spPr>
        <p:txBody>
          <a:bodyPr/>
          <a:lstStyle/>
          <a:p>
            <a:r>
              <a:rPr lang="en-US" sz="2400" dirty="0">
                <a:solidFill>
                  <a:srgbClr val="000000"/>
                </a:solidFill>
                <a:effectLst/>
              </a:rPr>
              <a:t>Electronic circuits</a:t>
            </a:r>
          </a:p>
          <a:p>
            <a:pPr lvl="1"/>
            <a:r>
              <a:rPr lang="en-US" sz="2000" dirty="0">
                <a:solidFill>
                  <a:srgbClr val="000000"/>
                </a:solidFill>
                <a:effectLst/>
              </a:rPr>
              <a:t>Printed circuit board</a:t>
            </a:r>
          </a:p>
          <a:p>
            <a:pPr lvl="1"/>
            <a:r>
              <a:rPr lang="en-US" sz="2000" dirty="0">
                <a:solidFill>
                  <a:srgbClr val="000000"/>
                </a:solidFill>
                <a:effectLst/>
              </a:rPr>
              <a:t>Integrated circuit</a:t>
            </a:r>
          </a:p>
          <a:p>
            <a:r>
              <a:rPr lang="en-US" sz="2400" dirty="0">
                <a:solidFill>
                  <a:srgbClr val="000000"/>
                </a:solidFill>
                <a:effectLst/>
              </a:rPr>
              <a:t>Transportation networks</a:t>
            </a:r>
          </a:p>
          <a:p>
            <a:pPr lvl="1"/>
            <a:r>
              <a:rPr lang="en-US" sz="2000" dirty="0">
                <a:solidFill>
                  <a:srgbClr val="000000"/>
                </a:solidFill>
                <a:effectLst/>
              </a:rPr>
              <a:t>Highway network</a:t>
            </a:r>
          </a:p>
          <a:p>
            <a:pPr lvl="1"/>
            <a:r>
              <a:rPr lang="en-US" sz="2000" dirty="0">
                <a:solidFill>
                  <a:srgbClr val="000000"/>
                </a:solidFill>
                <a:effectLst/>
              </a:rPr>
              <a:t>Flight network</a:t>
            </a:r>
          </a:p>
          <a:p>
            <a:r>
              <a:rPr lang="en-US" sz="2400" dirty="0">
                <a:solidFill>
                  <a:srgbClr val="000000"/>
                </a:solidFill>
                <a:effectLst/>
              </a:rPr>
              <a:t>Computer networks</a:t>
            </a:r>
          </a:p>
          <a:p>
            <a:pPr lvl="1"/>
            <a:r>
              <a:rPr lang="en-US" sz="2000" dirty="0">
                <a:solidFill>
                  <a:srgbClr val="000000"/>
                </a:solidFill>
                <a:effectLst/>
              </a:rPr>
              <a:t>Local area network</a:t>
            </a:r>
          </a:p>
          <a:p>
            <a:pPr lvl="1"/>
            <a:r>
              <a:rPr lang="en-US" sz="2000" dirty="0">
                <a:solidFill>
                  <a:srgbClr val="000000"/>
                </a:solidFill>
                <a:effectLst/>
              </a:rPr>
              <a:t>Internet</a:t>
            </a:r>
          </a:p>
          <a:p>
            <a:pPr lvl="1"/>
            <a:r>
              <a:rPr lang="en-US" sz="2000" dirty="0">
                <a:solidFill>
                  <a:srgbClr val="000000"/>
                </a:solidFill>
                <a:effectLst/>
              </a:rPr>
              <a:t>Web</a:t>
            </a:r>
          </a:p>
          <a:p>
            <a:r>
              <a:rPr lang="en-US" sz="2400" dirty="0">
                <a:solidFill>
                  <a:srgbClr val="000000"/>
                </a:solidFill>
                <a:effectLst/>
              </a:rPr>
              <a:t>Databases</a:t>
            </a:r>
          </a:p>
          <a:p>
            <a:pPr lvl="1"/>
            <a:r>
              <a:rPr lang="en-US" sz="2000" dirty="0">
                <a:solidFill>
                  <a:srgbClr val="000000"/>
                </a:solidFill>
                <a:effectLst/>
              </a:rPr>
              <a:t>Entity-relationship diagram</a:t>
            </a:r>
          </a:p>
        </p:txBody>
      </p:sp>
      <p:grpSp>
        <p:nvGrpSpPr>
          <p:cNvPr id="1521871" name="Group 207"/>
          <p:cNvGrpSpPr>
            <a:grpSpLocks/>
          </p:cNvGrpSpPr>
          <p:nvPr/>
        </p:nvGrpSpPr>
        <p:grpSpPr bwMode="auto">
          <a:xfrm>
            <a:off x="4419600" y="1981200"/>
            <a:ext cx="3540125" cy="3906838"/>
            <a:chOff x="2954" y="1254"/>
            <a:chExt cx="2230" cy="2461"/>
          </a:xfrm>
        </p:grpSpPr>
        <p:sp>
          <p:nvSpPr>
            <p:cNvPr id="1521671" name="Line 7"/>
            <p:cNvSpPr>
              <a:spLocks noChangeShapeType="1"/>
            </p:cNvSpPr>
            <p:nvPr/>
          </p:nvSpPr>
          <p:spPr bwMode="auto">
            <a:xfrm flipV="1">
              <a:off x="3560" y="1254"/>
              <a:ext cx="231" cy="313"/>
            </a:xfrm>
            <a:prstGeom prst="line">
              <a:avLst/>
            </a:prstGeom>
            <a:noFill/>
            <a:ln w="3175">
              <a:solidFill>
                <a:srgbClr val="333333"/>
              </a:solidFill>
              <a:round/>
              <a:headEnd/>
              <a:tailEnd/>
            </a:ln>
          </p:spPr>
          <p:txBody>
            <a:bodyPr/>
            <a:lstStyle/>
            <a:p>
              <a:endParaRPr lang="en-US"/>
            </a:p>
          </p:txBody>
        </p:sp>
        <p:sp>
          <p:nvSpPr>
            <p:cNvPr id="1521672" name="Freeform 8"/>
            <p:cNvSpPr>
              <a:spLocks/>
            </p:cNvSpPr>
            <p:nvPr/>
          </p:nvSpPr>
          <p:spPr bwMode="auto">
            <a:xfrm>
              <a:off x="4597" y="3081"/>
              <a:ext cx="231" cy="208"/>
            </a:xfrm>
            <a:custGeom>
              <a:avLst/>
              <a:gdLst/>
              <a:ahLst/>
              <a:cxnLst>
                <a:cxn ang="0">
                  <a:pos x="0" y="155"/>
                </a:cxn>
                <a:cxn ang="0">
                  <a:pos x="43" y="155"/>
                </a:cxn>
                <a:cxn ang="0">
                  <a:pos x="78" y="162"/>
                </a:cxn>
                <a:cxn ang="0">
                  <a:pos x="78" y="169"/>
                </a:cxn>
                <a:cxn ang="0">
                  <a:pos x="43" y="169"/>
                </a:cxn>
                <a:cxn ang="0">
                  <a:pos x="43" y="175"/>
                </a:cxn>
                <a:cxn ang="0">
                  <a:pos x="14" y="175"/>
                </a:cxn>
                <a:cxn ang="0">
                  <a:pos x="14" y="208"/>
                </a:cxn>
                <a:cxn ang="0">
                  <a:pos x="215" y="208"/>
                </a:cxn>
                <a:cxn ang="0">
                  <a:pos x="215" y="175"/>
                </a:cxn>
                <a:cxn ang="0">
                  <a:pos x="188" y="175"/>
                </a:cxn>
                <a:cxn ang="0">
                  <a:pos x="188" y="169"/>
                </a:cxn>
                <a:cxn ang="0">
                  <a:pos x="151" y="169"/>
                </a:cxn>
                <a:cxn ang="0">
                  <a:pos x="151" y="162"/>
                </a:cxn>
                <a:cxn ang="0">
                  <a:pos x="188" y="155"/>
                </a:cxn>
                <a:cxn ang="0">
                  <a:pos x="231" y="155"/>
                </a:cxn>
                <a:cxn ang="0">
                  <a:pos x="231" y="0"/>
                </a:cxn>
                <a:cxn ang="0">
                  <a:pos x="0" y="0"/>
                </a:cxn>
                <a:cxn ang="0">
                  <a:pos x="0" y="155"/>
                </a:cxn>
              </a:cxnLst>
              <a:rect l="0" t="0" r="r" b="b"/>
              <a:pathLst>
                <a:path w="231" h="208">
                  <a:moveTo>
                    <a:pt x="0" y="155"/>
                  </a:moveTo>
                  <a:lnTo>
                    <a:pt x="43" y="155"/>
                  </a:lnTo>
                  <a:lnTo>
                    <a:pt x="78" y="162"/>
                  </a:lnTo>
                  <a:lnTo>
                    <a:pt x="78" y="169"/>
                  </a:lnTo>
                  <a:lnTo>
                    <a:pt x="43" y="169"/>
                  </a:lnTo>
                  <a:lnTo>
                    <a:pt x="43" y="175"/>
                  </a:lnTo>
                  <a:lnTo>
                    <a:pt x="14" y="175"/>
                  </a:lnTo>
                  <a:lnTo>
                    <a:pt x="14" y="208"/>
                  </a:lnTo>
                  <a:lnTo>
                    <a:pt x="215" y="208"/>
                  </a:lnTo>
                  <a:lnTo>
                    <a:pt x="215" y="175"/>
                  </a:lnTo>
                  <a:lnTo>
                    <a:pt x="188" y="175"/>
                  </a:lnTo>
                  <a:lnTo>
                    <a:pt x="188" y="169"/>
                  </a:lnTo>
                  <a:lnTo>
                    <a:pt x="151" y="169"/>
                  </a:lnTo>
                  <a:lnTo>
                    <a:pt x="151" y="162"/>
                  </a:lnTo>
                  <a:lnTo>
                    <a:pt x="188" y="155"/>
                  </a:lnTo>
                  <a:lnTo>
                    <a:pt x="231" y="155"/>
                  </a:lnTo>
                  <a:lnTo>
                    <a:pt x="231" y="0"/>
                  </a:lnTo>
                  <a:lnTo>
                    <a:pt x="0" y="0"/>
                  </a:lnTo>
                  <a:lnTo>
                    <a:pt x="0" y="155"/>
                  </a:lnTo>
                  <a:close/>
                </a:path>
              </a:pathLst>
            </a:custGeom>
            <a:solidFill>
              <a:srgbClr val="CFD2DA"/>
            </a:solidFill>
            <a:ln w="9525">
              <a:noFill/>
              <a:round/>
              <a:headEnd/>
              <a:tailEnd/>
            </a:ln>
          </p:spPr>
          <p:txBody>
            <a:bodyPr/>
            <a:lstStyle/>
            <a:p>
              <a:endParaRPr lang="en-US"/>
            </a:p>
          </p:txBody>
        </p:sp>
        <p:sp>
          <p:nvSpPr>
            <p:cNvPr id="1521673" name="Line 9"/>
            <p:cNvSpPr>
              <a:spLocks noChangeShapeType="1"/>
            </p:cNvSpPr>
            <p:nvPr/>
          </p:nvSpPr>
          <p:spPr bwMode="auto">
            <a:xfrm>
              <a:off x="4640" y="3256"/>
              <a:ext cx="145" cy="0"/>
            </a:xfrm>
            <a:prstGeom prst="line">
              <a:avLst/>
            </a:prstGeom>
            <a:noFill/>
            <a:ln w="7938">
              <a:solidFill>
                <a:srgbClr val="666666"/>
              </a:solidFill>
              <a:round/>
              <a:headEnd/>
              <a:tailEnd/>
            </a:ln>
          </p:spPr>
          <p:txBody>
            <a:bodyPr/>
            <a:lstStyle/>
            <a:p>
              <a:endParaRPr lang="en-US"/>
            </a:p>
          </p:txBody>
        </p:sp>
        <p:sp>
          <p:nvSpPr>
            <p:cNvPr id="1521674" name="Freeform 10"/>
            <p:cNvSpPr>
              <a:spLocks/>
            </p:cNvSpPr>
            <p:nvPr/>
          </p:nvSpPr>
          <p:spPr bwMode="auto">
            <a:xfrm>
              <a:off x="4597" y="3081"/>
              <a:ext cx="231" cy="208"/>
            </a:xfrm>
            <a:custGeom>
              <a:avLst/>
              <a:gdLst/>
              <a:ahLst/>
              <a:cxnLst>
                <a:cxn ang="0">
                  <a:pos x="0" y="155"/>
                </a:cxn>
                <a:cxn ang="0">
                  <a:pos x="43" y="155"/>
                </a:cxn>
                <a:cxn ang="0">
                  <a:pos x="78" y="162"/>
                </a:cxn>
                <a:cxn ang="0">
                  <a:pos x="78" y="169"/>
                </a:cxn>
                <a:cxn ang="0">
                  <a:pos x="43" y="169"/>
                </a:cxn>
                <a:cxn ang="0">
                  <a:pos x="43" y="175"/>
                </a:cxn>
                <a:cxn ang="0">
                  <a:pos x="14" y="175"/>
                </a:cxn>
                <a:cxn ang="0">
                  <a:pos x="14" y="208"/>
                </a:cxn>
                <a:cxn ang="0">
                  <a:pos x="215" y="208"/>
                </a:cxn>
                <a:cxn ang="0">
                  <a:pos x="215" y="175"/>
                </a:cxn>
                <a:cxn ang="0">
                  <a:pos x="188" y="175"/>
                </a:cxn>
                <a:cxn ang="0">
                  <a:pos x="188" y="169"/>
                </a:cxn>
                <a:cxn ang="0">
                  <a:pos x="151" y="169"/>
                </a:cxn>
                <a:cxn ang="0">
                  <a:pos x="151" y="162"/>
                </a:cxn>
                <a:cxn ang="0">
                  <a:pos x="188" y="155"/>
                </a:cxn>
                <a:cxn ang="0">
                  <a:pos x="231" y="155"/>
                </a:cxn>
                <a:cxn ang="0">
                  <a:pos x="231" y="0"/>
                </a:cxn>
                <a:cxn ang="0">
                  <a:pos x="0" y="0"/>
                </a:cxn>
                <a:cxn ang="0">
                  <a:pos x="0" y="155"/>
                </a:cxn>
              </a:cxnLst>
              <a:rect l="0" t="0" r="r" b="b"/>
              <a:pathLst>
                <a:path w="231" h="208">
                  <a:moveTo>
                    <a:pt x="0" y="155"/>
                  </a:moveTo>
                  <a:lnTo>
                    <a:pt x="43" y="155"/>
                  </a:lnTo>
                  <a:lnTo>
                    <a:pt x="78" y="162"/>
                  </a:lnTo>
                  <a:lnTo>
                    <a:pt x="78" y="169"/>
                  </a:lnTo>
                  <a:lnTo>
                    <a:pt x="43" y="169"/>
                  </a:lnTo>
                  <a:lnTo>
                    <a:pt x="43" y="175"/>
                  </a:lnTo>
                  <a:lnTo>
                    <a:pt x="14" y="175"/>
                  </a:lnTo>
                  <a:lnTo>
                    <a:pt x="14" y="208"/>
                  </a:lnTo>
                  <a:lnTo>
                    <a:pt x="215" y="208"/>
                  </a:lnTo>
                  <a:lnTo>
                    <a:pt x="215" y="175"/>
                  </a:lnTo>
                  <a:lnTo>
                    <a:pt x="188" y="175"/>
                  </a:lnTo>
                  <a:lnTo>
                    <a:pt x="188" y="169"/>
                  </a:lnTo>
                  <a:lnTo>
                    <a:pt x="151" y="169"/>
                  </a:lnTo>
                  <a:lnTo>
                    <a:pt x="151" y="162"/>
                  </a:lnTo>
                  <a:lnTo>
                    <a:pt x="188" y="155"/>
                  </a:lnTo>
                  <a:lnTo>
                    <a:pt x="231" y="155"/>
                  </a:lnTo>
                  <a:lnTo>
                    <a:pt x="231" y="0"/>
                  </a:lnTo>
                  <a:lnTo>
                    <a:pt x="0" y="0"/>
                  </a:lnTo>
                  <a:lnTo>
                    <a:pt x="0" y="155"/>
                  </a:lnTo>
                </a:path>
              </a:pathLst>
            </a:custGeom>
            <a:noFill/>
            <a:ln w="7938">
              <a:solidFill>
                <a:srgbClr val="666666"/>
              </a:solidFill>
              <a:prstDash val="solid"/>
              <a:round/>
              <a:headEnd/>
              <a:tailEnd/>
            </a:ln>
          </p:spPr>
          <p:txBody>
            <a:bodyPr/>
            <a:lstStyle/>
            <a:p>
              <a:endParaRPr lang="en-US"/>
            </a:p>
          </p:txBody>
        </p:sp>
        <p:sp>
          <p:nvSpPr>
            <p:cNvPr id="1521675" name="Line 11"/>
            <p:cNvSpPr>
              <a:spLocks noChangeShapeType="1"/>
            </p:cNvSpPr>
            <p:nvPr/>
          </p:nvSpPr>
          <p:spPr bwMode="auto">
            <a:xfrm>
              <a:off x="4675" y="3250"/>
              <a:ext cx="73" cy="0"/>
            </a:xfrm>
            <a:prstGeom prst="line">
              <a:avLst/>
            </a:prstGeom>
            <a:noFill/>
            <a:ln w="7938">
              <a:solidFill>
                <a:srgbClr val="666666"/>
              </a:solidFill>
              <a:round/>
              <a:headEnd/>
              <a:tailEnd/>
            </a:ln>
          </p:spPr>
          <p:txBody>
            <a:bodyPr/>
            <a:lstStyle/>
            <a:p>
              <a:endParaRPr lang="en-US"/>
            </a:p>
          </p:txBody>
        </p:sp>
        <p:sp>
          <p:nvSpPr>
            <p:cNvPr id="1521676" name="Line 12"/>
            <p:cNvSpPr>
              <a:spLocks noChangeShapeType="1"/>
            </p:cNvSpPr>
            <p:nvPr/>
          </p:nvSpPr>
          <p:spPr bwMode="auto">
            <a:xfrm>
              <a:off x="4675" y="3243"/>
              <a:ext cx="73" cy="0"/>
            </a:xfrm>
            <a:prstGeom prst="line">
              <a:avLst/>
            </a:prstGeom>
            <a:noFill/>
            <a:ln w="7938">
              <a:solidFill>
                <a:srgbClr val="666666"/>
              </a:solidFill>
              <a:round/>
              <a:headEnd/>
              <a:tailEnd/>
            </a:ln>
          </p:spPr>
          <p:txBody>
            <a:bodyPr/>
            <a:lstStyle/>
            <a:p>
              <a:endParaRPr lang="en-US"/>
            </a:p>
          </p:txBody>
        </p:sp>
        <p:sp>
          <p:nvSpPr>
            <p:cNvPr id="1521677" name="Line 13"/>
            <p:cNvSpPr>
              <a:spLocks noChangeShapeType="1"/>
            </p:cNvSpPr>
            <p:nvPr/>
          </p:nvSpPr>
          <p:spPr bwMode="auto">
            <a:xfrm>
              <a:off x="4640" y="3236"/>
              <a:ext cx="145" cy="0"/>
            </a:xfrm>
            <a:prstGeom prst="line">
              <a:avLst/>
            </a:prstGeom>
            <a:noFill/>
            <a:ln w="7938">
              <a:solidFill>
                <a:srgbClr val="666666"/>
              </a:solidFill>
              <a:round/>
              <a:headEnd/>
              <a:tailEnd/>
            </a:ln>
          </p:spPr>
          <p:txBody>
            <a:bodyPr/>
            <a:lstStyle/>
            <a:p>
              <a:endParaRPr lang="en-US"/>
            </a:p>
          </p:txBody>
        </p:sp>
        <p:sp>
          <p:nvSpPr>
            <p:cNvPr id="1521678" name="Freeform 14"/>
            <p:cNvSpPr>
              <a:spLocks noEditPoints="1"/>
            </p:cNvSpPr>
            <p:nvPr/>
          </p:nvSpPr>
          <p:spPr bwMode="auto">
            <a:xfrm>
              <a:off x="4614" y="3100"/>
              <a:ext cx="192" cy="187"/>
            </a:xfrm>
            <a:custGeom>
              <a:avLst/>
              <a:gdLst/>
              <a:ahLst/>
              <a:cxnLst>
                <a:cxn ang="0">
                  <a:pos x="18" y="168"/>
                </a:cxn>
                <a:cxn ang="0">
                  <a:pos x="55" y="168"/>
                </a:cxn>
                <a:cxn ang="0">
                  <a:pos x="55" y="163"/>
                </a:cxn>
                <a:cxn ang="0">
                  <a:pos x="18" y="163"/>
                </a:cxn>
                <a:cxn ang="0">
                  <a:pos x="18" y="168"/>
                </a:cxn>
                <a:cxn ang="0">
                  <a:pos x="8" y="187"/>
                </a:cxn>
                <a:cxn ang="0">
                  <a:pos x="15" y="180"/>
                </a:cxn>
                <a:cxn ang="0">
                  <a:pos x="8" y="173"/>
                </a:cxn>
                <a:cxn ang="0">
                  <a:pos x="0" y="180"/>
                </a:cxn>
                <a:cxn ang="0">
                  <a:pos x="8" y="187"/>
                </a:cxn>
                <a:cxn ang="0">
                  <a:pos x="18" y="104"/>
                </a:cxn>
                <a:cxn ang="0">
                  <a:pos x="18" y="13"/>
                </a:cxn>
                <a:cxn ang="0">
                  <a:pos x="177" y="13"/>
                </a:cxn>
                <a:cxn ang="0">
                  <a:pos x="177" y="104"/>
                </a:cxn>
                <a:cxn ang="0">
                  <a:pos x="18" y="104"/>
                </a:cxn>
                <a:cxn ang="0">
                  <a:pos x="11" y="114"/>
                </a:cxn>
                <a:cxn ang="0">
                  <a:pos x="187" y="114"/>
                </a:cxn>
                <a:cxn ang="0">
                  <a:pos x="187" y="7"/>
                </a:cxn>
                <a:cxn ang="0">
                  <a:pos x="192" y="7"/>
                </a:cxn>
                <a:cxn ang="0">
                  <a:pos x="192" y="0"/>
                </a:cxn>
                <a:cxn ang="0">
                  <a:pos x="5" y="0"/>
                </a:cxn>
                <a:cxn ang="0">
                  <a:pos x="5" y="117"/>
                </a:cxn>
                <a:cxn ang="0">
                  <a:pos x="11" y="117"/>
                </a:cxn>
                <a:cxn ang="0">
                  <a:pos x="11" y="114"/>
                </a:cxn>
                <a:cxn ang="0">
                  <a:pos x="181" y="131"/>
                </a:cxn>
                <a:cxn ang="0">
                  <a:pos x="192" y="131"/>
                </a:cxn>
                <a:cxn ang="0">
                  <a:pos x="192" y="127"/>
                </a:cxn>
                <a:cxn ang="0">
                  <a:pos x="181" y="127"/>
                </a:cxn>
                <a:cxn ang="0">
                  <a:pos x="181" y="131"/>
                </a:cxn>
              </a:cxnLst>
              <a:rect l="0" t="0" r="r" b="b"/>
              <a:pathLst>
                <a:path w="192" h="187">
                  <a:moveTo>
                    <a:pt x="18" y="168"/>
                  </a:moveTo>
                  <a:lnTo>
                    <a:pt x="55" y="168"/>
                  </a:lnTo>
                  <a:lnTo>
                    <a:pt x="55" y="163"/>
                  </a:lnTo>
                  <a:lnTo>
                    <a:pt x="18" y="163"/>
                  </a:lnTo>
                  <a:lnTo>
                    <a:pt x="18" y="168"/>
                  </a:lnTo>
                  <a:close/>
                  <a:moveTo>
                    <a:pt x="8" y="187"/>
                  </a:moveTo>
                  <a:lnTo>
                    <a:pt x="15" y="180"/>
                  </a:lnTo>
                  <a:lnTo>
                    <a:pt x="8" y="173"/>
                  </a:lnTo>
                  <a:lnTo>
                    <a:pt x="0" y="180"/>
                  </a:lnTo>
                  <a:lnTo>
                    <a:pt x="8" y="187"/>
                  </a:lnTo>
                  <a:close/>
                  <a:moveTo>
                    <a:pt x="18" y="104"/>
                  </a:moveTo>
                  <a:lnTo>
                    <a:pt x="18" y="13"/>
                  </a:lnTo>
                  <a:lnTo>
                    <a:pt x="177" y="13"/>
                  </a:lnTo>
                  <a:lnTo>
                    <a:pt x="177" y="104"/>
                  </a:lnTo>
                  <a:lnTo>
                    <a:pt x="18" y="104"/>
                  </a:lnTo>
                  <a:close/>
                  <a:moveTo>
                    <a:pt x="11" y="114"/>
                  </a:moveTo>
                  <a:lnTo>
                    <a:pt x="187" y="114"/>
                  </a:lnTo>
                  <a:lnTo>
                    <a:pt x="187" y="7"/>
                  </a:lnTo>
                  <a:lnTo>
                    <a:pt x="192" y="7"/>
                  </a:lnTo>
                  <a:lnTo>
                    <a:pt x="192" y="0"/>
                  </a:lnTo>
                  <a:lnTo>
                    <a:pt x="5" y="0"/>
                  </a:lnTo>
                  <a:lnTo>
                    <a:pt x="5" y="117"/>
                  </a:lnTo>
                  <a:lnTo>
                    <a:pt x="11" y="117"/>
                  </a:lnTo>
                  <a:lnTo>
                    <a:pt x="11" y="114"/>
                  </a:lnTo>
                  <a:close/>
                  <a:moveTo>
                    <a:pt x="181" y="131"/>
                  </a:moveTo>
                  <a:lnTo>
                    <a:pt x="192" y="131"/>
                  </a:lnTo>
                  <a:lnTo>
                    <a:pt x="192" y="127"/>
                  </a:lnTo>
                  <a:lnTo>
                    <a:pt x="181" y="127"/>
                  </a:lnTo>
                  <a:lnTo>
                    <a:pt x="181" y="131"/>
                  </a:lnTo>
                  <a:close/>
                </a:path>
              </a:pathLst>
            </a:custGeom>
            <a:solidFill>
              <a:srgbClr val="5C6478"/>
            </a:solidFill>
            <a:ln w="3175">
              <a:solidFill>
                <a:srgbClr val="5C6478"/>
              </a:solidFill>
              <a:prstDash val="solid"/>
              <a:round/>
              <a:headEnd/>
              <a:tailEnd/>
            </a:ln>
          </p:spPr>
          <p:txBody>
            <a:bodyPr/>
            <a:lstStyle/>
            <a:p>
              <a:endParaRPr lang="en-US"/>
            </a:p>
          </p:txBody>
        </p:sp>
        <p:sp>
          <p:nvSpPr>
            <p:cNvPr id="1521679" name="Rectangle 15"/>
            <p:cNvSpPr>
              <a:spLocks noChangeArrowheads="1"/>
            </p:cNvSpPr>
            <p:nvPr/>
          </p:nvSpPr>
          <p:spPr bwMode="auto">
            <a:xfrm>
              <a:off x="4636" y="3280"/>
              <a:ext cx="29" cy="4"/>
            </a:xfrm>
            <a:prstGeom prst="rect">
              <a:avLst/>
            </a:prstGeom>
            <a:solidFill>
              <a:srgbClr val="CFD2DA"/>
            </a:solidFill>
            <a:ln w="9525">
              <a:noFill/>
              <a:miter lim="800000"/>
              <a:headEnd/>
              <a:tailEnd/>
            </a:ln>
          </p:spPr>
          <p:txBody>
            <a:bodyPr/>
            <a:lstStyle/>
            <a:p>
              <a:endParaRPr lang="en-US"/>
            </a:p>
          </p:txBody>
        </p:sp>
        <p:sp>
          <p:nvSpPr>
            <p:cNvPr id="1521680" name="Line 16"/>
            <p:cNvSpPr>
              <a:spLocks noChangeShapeType="1"/>
            </p:cNvSpPr>
            <p:nvPr/>
          </p:nvSpPr>
          <p:spPr bwMode="auto">
            <a:xfrm>
              <a:off x="4611" y="3263"/>
              <a:ext cx="201" cy="0"/>
            </a:xfrm>
            <a:prstGeom prst="line">
              <a:avLst/>
            </a:prstGeom>
            <a:noFill/>
            <a:ln w="3175">
              <a:solidFill>
                <a:srgbClr val="666666"/>
              </a:solidFill>
              <a:round/>
              <a:headEnd/>
              <a:tailEnd/>
            </a:ln>
          </p:spPr>
          <p:txBody>
            <a:bodyPr/>
            <a:lstStyle/>
            <a:p>
              <a:endParaRPr lang="en-US"/>
            </a:p>
          </p:txBody>
        </p:sp>
        <p:sp>
          <p:nvSpPr>
            <p:cNvPr id="1521681" name="Line 17"/>
            <p:cNvSpPr>
              <a:spLocks noChangeShapeType="1"/>
            </p:cNvSpPr>
            <p:nvPr/>
          </p:nvSpPr>
          <p:spPr bwMode="auto">
            <a:xfrm>
              <a:off x="4611" y="3268"/>
              <a:ext cx="201" cy="0"/>
            </a:xfrm>
            <a:prstGeom prst="line">
              <a:avLst/>
            </a:prstGeom>
            <a:noFill/>
            <a:ln w="3175">
              <a:solidFill>
                <a:srgbClr val="666666"/>
              </a:solidFill>
              <a:round/>
              <a:headEnd/>
              <a:tailEnd/>
            </a:ln>
          </p:spPr>
          <p:txBody>
            <a:bodyPr/>
            <a:lstStyle/>
            <a:p>
              <a:endParaRPr lang="en-US"/>
            </a:p>
          </p:txBody>
        </p:sp>
        <p:sp>
          <p:nvSpPr>
            <p:cNvPr id="1521682" name="Rectangle 18"/>
            <p:cNvSpPr>
              <a:spLocks noChangeArrowheads="1"/>
            </p:cNvSpPr>
            <p:nvPr/>
          </p:nvSpPr>
          <p:spPr bwMode="auto">
            <a:xfrm>
              <a:off x="4636" y="3280"/>
              <a:ext cx="29" cy="4"/>
            </a:xfrm>
            <a:prstGeom prst="rect">
              <a:avLst/>
            </a:prstGeom>
            <a:noFill/>
            <a:ln w="3175">
              <a:solidFill>
                <a:srgbClr val="666666"/>
              </a:solidFill>
              <a:miter lim="800000"/>
              <a:headEnd/>
              <a:tailEnd/>
            </a:ln>
          </p:spPr>
          <p:txBody>
            <a:bodyPr/>
            <a:lstStyle/>
            <a:p>
              <a:endParaRPr lang="en-US"/>
            </a:p>
          </p:txBody>
        </p:sp>
        <p:sp>
          <p:nvSpPr>
            <p:cNvPr id="1521683" name="Freeform 19"/>
            <p:cNvSpPr>
              <a:spLocks/>
            </p:cNvSpPr>
            <p:nvPr/>
          </p:nvSpPr>
          <p:spPr bwMode="auto">
            <a:xfrm>
              <a:off x="4636" y="3271"/>
              <a:ext cx="4" cy="6"/>
            </a:xfrm>
            <a:custGeom>
              <a:avLst/>
              <a:gdLst/>
              <a:ahLst/>
              <a:cxnLst>
                <a:cxn ang="0">
                  <a:pos x="4" y="0"/>
                </a:cxn>
                <a:cxn ang="0">
                  <a:pos x="0" y="3"/>
                </a:cxn>
                <a:cxn ang="0">
                  <a:pos x="4" y="6"/>
                </a:cxn>
              </a:cxnLst>
              <a:rect l="0" t="0" r="r" b="b"/>
              <a:pathLst>
                <a:path w="4" h="6">
                  <a:moveTo>
                    <a:pt x="4" y="0"/>
                  </a:moveTo>
                  <a:lnTo>
                    <a:pt x="0" y="3"/>
                  </a:lnTo>
                  <a:lnTo>
                    <a:pt x="4" y="6"/>
                  </a:lnTo>
                </a:path>
              </a:pathLst>
            </a:custGeom>
            <a:noFill/>
            <a:ln w="3175">
              <a:solidFill>
                <a:srgbClr val="666666"/>
              </a:solidFill>
              <a:prstDash val="solid"/>
              <a:round/>
              <a:headEnd/>
              <a:tailEnd/>
            </a:ln>
          </p:spPr>
          <p:txBody>
            <a:bodyPr/>
            <a:lstStyle/>
            <a:p>
              <a:endParaRPr lang="en-US"/>
            </a:p>
          </p:txBody>
        </p:sp>
        <p:sp>
          <p:nvSpPr>
            <p:cNvPr id="1521684" name="Freeform 20"/>
            <p:cNvSpPr>
              <a:spLocks/>
            </p:cNvSpPr>
            <p:nvPr/>
          </p:nvSpPr>
          <p:spPr bwMode="auto">
            <a:xfrm>
              <a:off x="4659" y="3271"/>
              <a:ext cx="3" cy="6"/>
            </a:xfrm>
            <a:custGeom>
              <a:avLst/>
              <a:gdLst/>
              <a:ahLst/>
              <a:cxnLst>
                <a:cxn ang="0">
                  <a:pos x="3" y="0"/>
                </a:cxn>
                <a:cxn ang="0">
                  <a:pos x="0" y="3"/>
                </a:cxn>
                <a:cxn ang="0">
                  <a:pos x="3" y="6"/>
                </a:cxn>
              </a:cxnLst>
              <a:rect l="0" t="0" r="r" b="b"/>
              <a:pathLst>
                <a:path w="3" h="6">
                  <a:moveTo>
                    <a:pt x="3" y="0"/>
                  </a:moveTo>
                  <a:lnTo>
                    <a:pt x="0" y="3"/>
                  </a:lnTo>
                  <a:lnTo>
                    <a:pt x="3" y="6"/>
                  </a:lnTo>
                </a:path>
              </a:pathLst>
            </a:custGeom>
            <a:noFill/>
            <a:ln w="3175">
              <a:solidFill>
                <a:srgbClr val="666666"/>
              </a:solidFill>
              <a:prstDash val="solid"/>
              <a:round/>
              <a:headEnd/>
              <a:tailEnd/>
            </a:ln>
          </p:spPr>
          <p:txBody>
            <a:bodyPr/>
            <a:lstStyle/>
            <a:p>
              <a:endParaRPr lang="en-US"/>
            </a:p>
          </p:txBody>
        </p:sp>
        <p:sp>
          <p:nvSpPr>
            <p:cNvPr id="1521685" name="Freeform 21"/>
            <p:cNvSpPr>
              <a:spLocks/>
            </p:cNvSpPr>
            <p:nvPr/>
          </p:nvSpPr>
          <p:spPr bwMode="auto">
            <a:xfrm>
              <a:off x="4669" y="3281"/>
              <a:ext cx="3" cy="6"/>
            </a:xfrm>
            <a:custGeom>
              <a:avLst/>
              <a:gdLst/>
              <a:ahLst/>
              <a:cxnLst>
                <a:cxn ang="0">
                  <a:pos x="3" y="0"/>
                </a:cxn>
                <a:cxn ang="0">
                  <a:pos x="0" y="3"/>
                </a:cxn>
                <a:cxn ang="0">
                  <a:pos x="3" y="6"/>
                </a:cxn>
              </a:cxnLst>
              <a:rect l="0" t="0" r="r" b="b"/>
              <a:pathLst>
                <a:path w="3" h="6">
                  <a:moveTo>
                    <a:pt x="3" y="0"/>
                  </a:moveTo>
                  <a:lnTo>
                    <a:pt x="0" y="3"/>
                  </a:lnTo>
                  <a:lnTo>
                    <a:pt x="3" y="6"/>
                  </a:lnTo>
                </a:path>
              </a:pathLst>
            </a:custGeom>
            <a:noFill/>
            <a:ln w="3175">
              <a:solidFill>
                <a:srgbClr val="666666"/>
              </a:solidFill>
              <a:prstDash val="solid"/>
              <a:round/>
              <a:headEnd/>
              <a:tailEnd/>
            </a:ln>
          </p:spPr>
          <p:txBody>
            <a:bodyPr/>
            <a:lstStyle/>
            <a:p>
              <a:endParaRPr lang="en-US"/>
            </a:p>
          </p:txBody>
        </p:sp>
        <p:sp>
          <p:nvSpPr>
            <p:cNvPr id="1521686" name="Freeform 22"/>
            <p:cNvSpPr>
              <a:spLocks/>
            </p:cNvSpPr>
            <p:nvPr/>
          </p:nvSpPr>
          <p:spPr bwMode="auto">
            <a:xfrm>
              <a:off x="4680" y="3271"/>
              <a:ext cx="3" cy="6"/>
            </a:xfrm>
            <a:custGeom>
              <a:avLst/>
              <a:gdLst/>
              <a:ahLst/>
              <a:cxnLst>
                <a:cxn ang="0">
                  <a:pos x="3" y="0"/>
                </a:cxn>
                <a:cxn ang="0">
                  <a:pos x="0" y="3"/>
                </a:cxn>
                <a:cxn ang="0">
                  <a:pos x="3" y="6"/>
                </a:cxn>
              </a:cxnLst>
              <a:rect l="0" t="0" r="r" b="b"/>
              <a:pathLst>
                <a:path w="3" h="6">
                  <a:moveTo>
                    <a:pt x="3" y="0"/>
                  </a:moveTo>
                  <a:lnTo>
                    <a:pt x="0" y="3"/>
                  </a:lnTo>
                  <a:lnTo>
                    <a:pt x="3" y="6"/>
                  </a:lnTo>
                </a:path>
              </a:pathLst>
            </a:custGeom>
            <a:noFill/>
            <a:ln w="3175">
              <a:solidFill>
                <a:srgbClr val="666666"/>
              </a:solidFill>
              <a:prstDash val="solid"/>
              <a:round/>
              <a:headEnd/>
              <a:tailEnd/>
            </a:ln>
          </p:spPr>
          <p:txBody>
            <a:bodyPr/>
            <a:lstStyle/>
            <a:p>
              <a:endParaRPr lang="en-US"/>
            </a:p>
          </p:txBody>
        </p:sp>
        <p:sp>
          <p:nvSpPr>
            <p:cNvPr id="1521687" name="Freeform 23"/>
            <p:cNvSpPr>
              <a:spLocks/>
            </p:cNvSpPr>
            <p:nvPr/>
          </p:nvSpPr>
          <p:spPr bwMode="auto">
            <a:xfrm>
              <a:off x="4691" y="3281"/>
              <a:ext cx="3" cy="6"/>
            </a:xfrm>
            <a:custGeom>
              <a:avLst/>
              <a:gdLst/>
              <a:ahLst/>
              <a:cxnLst>
                <a:cxn ang="0">
                  <a:pos x="3" y="0"/>
                </a:cxn>
                <a:cxn ang="0">
                  <a:pos x="0" y="3"/>
                </a:cxn>
                <a:cxn ang="0">
                  <a:pos x="3" y="6"/>
                </a:cxn>
              </a:cxnLst>
              <a:rect l="0" t="0" r="r" b="b"/>
              <a:pathLst>
                <a:path w="3" h="6">
                  <a:moveTo>
                    <a:pt x="3" y="0"/>
                  </a:moveTo>
                  <a:lnTo>
                    <a:pt x="0" y="3"/>
                  </a:lnTo>
                  <a:lnTo>
                    <a:pt x="3" y="6"/>
                  </a:lnTo>
                </a:path>
              </a:pathLst>
            </a:custGeom>
            <a:noFill/>
            <a:ln w="3175">
              <a:solidFill>
                <a:srgbClr val="666666"/>
              </a:solidFill>
              <a:prstDash val="solid"/>
              <a:round/>
              <a:headEnd/>
              <a:tailEnd/>
            </a:ln>
          </p:spPr>
          <p:txBody>
            <a:bodyPr/>
            <a:lstStyle/>
            <a:p>
              <a:endParaRPr lang="en-US"/>
            </a:p>
          </p:txBody>
        </p:sp>
        <p:sp>
          <p:nvSpPr>
            <p:cNvPr id="1521688" name="Freeform 24"/>
            <p:cNvSpPr>
              <a:spLocks/>
            </p:cNvSpPr>
            <p:nvPr/>
          </p:nvSpPr>
          <p:spPr bwMode="auto">
            <a:xfrm>
              <a:off x="4702" y="3271"/>
              <a:ext cx="3" cy="6"/>
            </a:xfrm>
            <a:custGeom>
              <a:avLst/>
              <a:gdLst/>
              <a:ahLst/>
              <a:cxnLst>
                <a:cxn ang="0">
                  <a:pos x="3" y="0"/>
                </a:cxn>
                <a:cxn ang="0">
                  <a:pos x="0" y="3"/>
                </a:cxn>
                <a:cxn ang="0">
                  <a:pos x="3" y="6"/>
                </a:cxn>
              </a:cxnLst>
              <a:rect l="0" t="0" r="r" b="b"/>
              <a:pathLst>
                <a:path w="3" h="6">
                  <a:moveTo>
                    <a:pt x="3" y="0"/>
                  </a:moveTo>
                  <a:lnTo>
                    <a:pt x="0" y="3"/>
                  </a:lnTo>
                  <a:lnTo>
                    <a:pt x="3" y="6"/>
                  </a:lnTo>
                </a:path>
              </a:pathLst>
            </a:custGeom>
            <a:noFill/>
            <a:ln w="3175">
              <a:solidFill>
                <a:srgbClr val="666666"/>
              </a:solidFill>
              <a:prstDash val="solid"/>
              <a:round/>
              <a:headEnd/>
              <a:tailEnd/>
            </a:ln>
          </p:spPr>
          <p:txBody>
            <a:bodyPr/>
            <a:lstStyle/>
            <a:p>
              <a:endParaRPr lang="en-US"/>
            </a:p>
          </p:txBody>
        </p:sp>
        <p:sp>
          <p:nvSpPr>
            <p:cNvPr id="1521689" name="Freeform 25"/>
            <p:cNvSpPr>
              <a:spLocks/>
            </p:cNvSpPr>
            <p:nvPr/>
          </p:nvSpPr>
          <p:spPr bwMode="auto">
            <a:xfrm>
              <a:off x="4712" y="3281"/>
              <a:ext cx="3" cy="6"/>
            </a:xfrm>
            <a:custGeom>
              <a:avLst/>
              <a:gdLst/>
              <a:ahLst/>
              <a:cxnLst>
                <a:cxn ang="0">
                  <a:pos x="3" y="0"/>
                </a:cxn>
                <a:cxn ang="0">
                  <a:pos x="0" y="3"/>
                </a:cxn>
                <a:cxn ang="0">
                  <a:pos x="3" y="6"/>
                </a:cxn>
              </a:cxnLst>
              <a:rect l="0" t="0" r="r" b="b"/>
              <a:pathLst>
                <a:path w="3" h="6">
                  <a:moveTo>
                    <a:pt x="3" y="0"/>
                  </a:moveTo>
                  <a:lnTo>
                    <a:pt x="0" y="3"/>
                  </a:lnTo>
                  <a:lnTo>
                    <a:pt x="3" y="6"/>
                  </a:lnTo>
                </a:path>
              </a:pathLst>
            </a:custGeom>
            <a:noFill/>
            <a:ln w="3175">
              <a:solidFill>
                <a:srgbClr val="666666"/>
              </a:solidFill>
              <a:prstDash val="solid"/>
              <a:round/>
              <a:headEnd/>
              <a:tailEnd/>
            </a:ln>
          </p:spPr>
          <p:txBody>
            <a:bodyPr/>
            <a:lstStyle/>
            <a:p>
              <a:endParaRPr lang="en-US"/>
            </a:p>
          </p:txBody>
        </p:sp>
        <p:sp>
          <p:nvSpPr>
            <p:cNvPr id="1521690" name="Freeform 26"/>
            <p:cNvSpPr>
              <a:spLocks/>
            </p:cNvSpPr>
            <p:nvPr/>
          </p:nvSpPr>
          <p:spPr bwMode="auto">
            <a:xfrm>
              <a:off x="4723" y="3271"/>
              <a:ext cx="3" cy="6"/>
            </a:xfrm>
            <a:custGeom>
              <a:avLst/>
              <a:gdLst/>
              <a:ahLst/>
              <a:cxnLst>
                <a:cxn ang="0">
                  <a:pos x="3" y="0"/>
                </a:cxn>
                <a:cxn ang="0">
                  <a:pos x="0" y="3"/>
                </a:cxn>
                <a:cxn ang="0">
                  <a:pos x="3" y="6"/>
                </a:cxn>
              </a:cxnLst>
              <a:rect l="0" t="0" r="r" b="b"/>
              <a:pathLst>
                <a:path w="3" h="6">
                  <a:moveTo>
                    <a:pt x="3" y="0"/>
                  </a:moveTo>
                  <a:lnTo>
                    <a:pt x="0" y="3"/>
                  </a:lnTo>
                  <a:lnTo>
                    <a:pt x="3" y="6"/>
                  </a:lnTo>
                </a:path>
              </a:pathLst>
            </a:custGeom>
            <a:noFill/>
            <a:ln w="3175">
              <a:solidFill>
                <a:srgbClr val="666666"/>
              </a:solidFill>
              <a:prstDash val="solid"/>
              <a:round/>
              <a:headEnd/>
              <a:tailEnd/>
            </a:ln>
          </p:spPr>
          <p:txBody>
            <a:bodyPr/>
            <a:lstStyle/>
            <a:p>
              <a:endParaRPr lang="en-US"/>
            </a:p>
          </p:txBody>
        </p:sp>
        <p:sp>
          <p:nvSpPr>
            <p:cNvPr id="1521691" name="Freeform 27"/>
            <p:cNvSpPr>
              <a:spLocks/>
            </p:cNvSpPr>
            <p:nvPr/>
          </p:nvSpPr>
          <p:spPr bwMode="auto">
            <a:xfrm>
              <a:off x="4734" y="3281"/>
              <a:ext cx="3" cy="6"/>
            </a:xfrm>
            <a:custGeom>
              <a:avLst/>
              <a:gdLst/>
              <a:ahLst/>
              <a:cxnLst>
                <a:cxn ang="0">
                  <a:pos x="3" y="0"/>
                </a:cxn>
                <a:cxn ang="0">
                  <a:pos x="0" y="3"/>
                </a:cxn>
                <a:cxn ang="0">
                  <a:pos x="3" y="6"/>
                </a:cxn>
              </a:cxnLst>
              <a:rect l="0" t="0" r="r" b="b"/>
              <a:pathLst>
                <a:path w="3" h="6">
                  <a:moveTo>
                    <a:pt x="3" y="0"/>
                  </a:moveTo>
                  <a:lnTo>
                    <a:pt x="0" y="3"/>
                  </a:lnTo>
                  <a:lnTo>
                    <a:pt x="3" y="6"/>
                  </a:lnTo>
                </a:path>
              </a:pathLst>
            </a:custGeom>
            <a:noFill/>
            <a:ln w="3175">
              <a:solidFill>
                <a:srgbClr val="666666"/>
              </a:solidFill>
              <a:prstDash val="solid"/>
              <a:round/>
              <a:headEnd/>
              <a:tailEnd/>
            </a:ln>
          </p:spPr>
          <p:txBody>
            <a:bodyPr/>
            <a:lstStyle/>
            <a:p>
              <a:endParaRPr lang="en-US"/>
            </a:p>
          </p:txBody>
        </p:sp>
        <p:sp>
          <p:nvSpPr>
            <p:cNvPr id="1521692" name="Freeform 28"/>
            <p:cNvSpPr>
              <a:spLocks/>
            </p:cNvSpPr>
            <p:nvPr/>
          </p:nvSpPr>
          <p:spPr bwMode="auto">
            <a:xfrm>
              <a:off x="4745" y="3271"/>
              <a:ext cx="3" cy="6"/>
            </a:xfrm>
            <a:custGeom>
              <a:avLst/>
              <a:gdLst/>
              <a:ahLst/>
              <a:cxnLst>
                <a:cxn ang="0">
                  <a:pos x="3" y="0"/>
                </a:cxn>
                <a:cxn ang="0">
                  <a:pos x="0" y="3"/>
                </a:cxn>
                <a:cxn ang="0">
                  <a:pos x="3" y="6"/>
                </a:cxn>
              </a:cxnLst>
              <a:rect l="0" t="0" r="r" b="b"/>
              <a:pathLst>
                <a:path w="3" h="6">
                  <a:moveTo>
                    <a:pt x="3" y="0"/>
                  </a:moveTo>
                  <a:lnTo>
                    <a:pt x="0" y="3"/>
                  </a:lnTo>
                  <a:lnTo>
                    <a:pt x="3" y="6"/>
                  </a:lnTo>
                </a:path>
              </a:pathLst>
            </a:custGeom>
            <a:noFill/>
            <a:ln w="3175">
              <a:solidFill>
                <a:srgbClr val="666666"/>
              </a:solidFill>
              <a:prstDash val="solid"/>
              <a:round/>
              <a:headEnd/>
              <a:tailEnd/>
            </a:ln>
          </p:spPr>
          <p:txBody>
            <a:bodyPr/>
            <a:lstStyle/>
            <a:p>
              <a:endParaRPr lang="en-US"/>
            </a:p>
          </p:txBody>
        </p:sp>
        <p:sp>
          <p:nvSpPr>
            <p:cNvPr id="1521693" name="Freeform 29"/>
            <p:cNvSpPr>
              <a:spLocks/>
            </p:cNvSpPr>
            <p:nvPr/>
          </p:nvSpPr>
          <p:spPr bwMode="auto">
            <a:xfrm>
              <a:off x="4755" y="3281"/>
              <a:ext cx="3" cy="6"/>
            </a:xfrm>
            <a:custGeom>
              <a:avLst/>
              <a:gdLst/>
              <a:ahLst/>
              <a:cxnLst>
                <a:cxn ang="0">
                  <a:pos x="3" y="0"/>
                </a:cxn>
                <a:cxn ang="0">
                  <a:pos x="0" y="3"/>
                </a:cxn>
                <a:cxn ang="0">
                  <a:pos x="3" y="6"/>
                </a:cxn>
              </a:cxnLst>
              <a:rect l="0" t="0" r="r" b="b"/>
              <a:pathLst>
                <a:path w="3" h="6">
                  <a:moveTo>
                    <a:pt x="3" y="0"/>
                  </a:moveTo>
                  <a:lnTo>
                    <a:pt x="0" y="3"/>
                  </a:lnTo>
                  <a:lnTo>
                    <a:pt x="3" y="6"/>
                  </a:lnTo>
                </a:path>
              </a:pathLst>
            </a:custGeom>
            <a:noFill/>
            <a:ln w="3175">
              <a:solidFill>
                <a:srgbClr val="666666"/>
              </a:solidFill>
              <a:prstDash val="solid"/>
              <a:round/>
              <a:headEnd/>
              <a:tailEnd/>
            </a:ln>
          </p:spPr>
          <p:txBody>
            <a:bodyPr/>
            <a:lstStyle/>
            <a:p>
              <a:endParaRPr lang="en-US"/>
            </a:p>
          </p:txBody>
        </p:sp>
        <p:sp>
          <p:nvSpPr>
            <p:cNvPr id="1521694" name="Freeform 30"/>
            <p:cNvSpPr>
              <a:spLocks/>
            </p:cNvSpPr>
            <p:nvPr/>
          </p:nvSpPr>
          <p:spPr bwMode="auto">
            <a:xfrm>
              <a:off x="4766" y="3271"/>
              <a:ext cx="3" cy="6"/>
            </a:xfrm>
            <a:custGeom>
              <a:avLst/>
              <a:gdLst/>
              <a:ahLst/>
              <a:cxnLst>
                <a:cxn ang="0">
                  <a:pos x="3" y="0"/>
                </a:cxn>
                <a:cxn ang="0">
                  <a:pos x="0" y="3"/>
                </a:cxn>
                <a:cxn ang="0">
                  <a:pos x="3" y="6"/>
                </a:cxn>
              </a:cxnLst>
              <a:rect l="0" t="0" r="r" b="b"/>
              <a:pathLst>
                <a:path w="3" h="6">
                  <a:moveTo>
                    <a:pt x="3" y="0"/>
                  </a:moveTo>
                  <a:lnTo>
                    <a:pt x="0" y="3"/>
                  </a:lnTo>
                  <a:lnTo>
                    <a:pt x="3" y="6"/>
                  </a:lnTo>
                </a:path>
              </a:pathLst>
            </a:custGeom>
            <a:noFill/>
            <a:ln w="3175">
              <a:solidFill>
                <a:srgbClr val="666666"/>
              </a:solidFill>
              <a:prstDash val="solid"/>
              <a:round/>
              <a:headEnd/>
              <a:tailEnd/>
            </a:ln>
          </p:spPr>
          <p:txBody>
            <a:bodyPr/>
            <a:lstStyle/>
            <a:p>
              <a:endParaRPr lang="en-US"/>
            </a:p>
          </p:txBody>
        </p:sp>
        <p:sp>
          <p:nvSpPr>
            <p:cNvPr id="1521695" name="Freeform 31"/>
            <p:cNvSpPr>
              <a:spLocks/>
            </p:cNvSpPr>
            <p:nvPr/>
          </p:nvSpPr>
          <p:spPr bwMode="auto">
            <a:xfrm>
              <a:off x="4777" y="3281"/>
              <a:ext cx="3" cy="6"/>
            </a:xfrm>
            <a:custGeom>
              <a:avLst/>
              <a:gdLst/>
              <a:ahLst/>
              <a:cxnLst>
                <a:cxn ang="0">
                  <a:pos x="3" y="0"/>
                </a:cxn>
                <a:cxn ang="0">
                  <a:pos x="0" y="3"/>
                </a:cxn>
                <a:cxn ang="0">
                  <a:pos x="3" y="6"/>
                </a:cxn>
              </a:cxnLst>
              <a:rect l="0" t="0" r="r" b="b"/>
              <a:pathLst>
                <a:path w="3" h="6">
                  <a:moveTo>
                    <a:pt x="3" y="0"/>
                  </a:moveTo>
                  <a:lnTo>
                    <a:pt x="0" y="3"/>
                  </a:lnTo>
                  <a:lnTo>
                    <a:pt x="3" y="6"/>
                  </a:lnTo>
                </a:path>
              </a:pathLst>
            </a:custGeom>
            <a:noFill/>
            <a:ln w="3175">
              <a:solidFill>
                <a:srgbClr val="666666"/>
              </a:solidFill>
              <a:prstDash val="solid"/>
              <a:round/>
              <a:headEnd/>
              <a:tailEnd/>
            </a:ln>
          </p:spPr>
          <p:txBody>
            <a:bodyPr/>
            <a:lstStyle/>
            <a:p>
              <a:endParaRPr lang="en-US"/>
            </a:p>
          </p:txBody>
        </p:sp>
        <p:sp>
          <p:nvSpPr>
            <p:cNvPr id="1521696" name="Freeform 32"/>
            <p:cNvSpPr>
              <a:spLocks/>
            </p:cNvSpPr>
            <p:nvPr/>
          </p:nvSpPr>
          <p:spPr bwMode="auto">
            <a:xfrm>
              <a:off x="4788" y="3271"/>
              <a:ext cx="3" cy="6"/>
            </a:xfrm>
            <a:custGeom>
              <a:avLst/>
              <a:gdLst/>
              <a:ahLst/>
              <a:cxnLst>
                <a:cxn ang="0">
                  <a:pos x="3" y="0"/>
                </a:cxn>
                <a:cxn ang="0">
                  <a:pos x="0" y="3"/>
                </a:cxn>
                <a:cxn ang="0">
                  <a:pos x="3" y="6"/>
                </a:cxn>
              </a:cxnLst>
              <a:rect l="0" t="0" r="r" b="b"/>
              <a:pathLst>
                <a:path w="3" h="6">
                  <a:moveTo>
                    <a:pt x="3" y="0"/>
                  </a:moveTo>
                  <a:lnTo>
                    <a:pt x="0" y="3"/>
                  </a:lnTo>
                  <a:lnTo>
                    <a:pt x="3" y="6"/>
                  </a:lnTo>
                </a:path>
              </a:pathLst>
            </a:custGeom>
            <a:noFill/>
            <a:ln w="3175">
              <a:solidFill>
                <a:srgbClr val="666666"/>
              </a:solidFill>
              <a:prstDash val="solid"/>
              <a:round/>
              <a:headEnd/>
              <a:tailEnd/>
            </a:ln>
          </p:spPr>
          <p:txBody>
            <a:bodyPr/>
            <a:lstStyle/>
            <a:p>
              <a:endParaRPr lang="en-US"/>
            </a:p>
          </p:txBody>
        </p:sp>
        <p:sp>
          <p:nvSpPr>
            <p:cNvPr id="1521697" name="Freeform 33"/>
            <p:cNvSpPr>
              <a:spLocks/>
            </p:cNvSpPr>
            <p:nvPr/>
          </p:nvSpPr>
          <p:spPr bwMode="auto">
            <a:xfrm>
              <a:off x="4798" y="3281"/>
              <a:ext cx="3" cy="6"/>
            </a:xfrm>
            <a:custGeom>
              <a:avLst/>
              <a:gdLst/>
              <a:ahLst/>
              <a:cxnLst>
                <a:cxn ang="0">
                  <a:pos x="3" y="0"/>
                </a:cxn>
                <a:cxn ang="0">
                  <a:pos x="0" y="3"/>
                </a:cxn>
                <a:cxn ang="0">
                  <a:pos x="3" y="6"/>
                </a:cxn>
              </a:cxnLst>
              <a:rect l="0" t="0" r="r" b="b"/>
              <a:pathLst>
                <a:path w="3" h="6">
                  <a:moveTo>
                    <a:pt x="3" y="0"/>
                  </a:moveTo>
                  <a:lnTo>
                    <a:pt x="0" y="3"/>
                  </a:lnTo>
                  <a:lnTo>
                    <a:pt x="3" y="6"/>
                  </a:lnTo>
                </a:path>
              </a:pathLst>
            </a:custGeom>
            <a:noFill/>
            <a:ln w="3175">
              <a:solidFill>
                <a:srgbClr val="666666"/>
              </a:solidFill>
              <a:prstDash val="solid"/>
              <a:round/>
              <a:headEnd/>
              <a:tailEnd/>
            </a:ln>
          </p:spPr>
          <p:txBody>
            <a:bodyPr/>
            <a:lstStyle/>
            <a:p>
              <a:endParaRPr lang="en-US"/>
            </a:p>
          </p:txBody>
        </p:sp>
        <p:sp>
          <p:nvSpPr>
            <p:cNvPr id="1521698" name="Rectangle 34"/>
            <p:cNvSpPr>
              <a:spLocks noChangeArrowheads="1"/>
            </p:cNvSpPr>
            <p:nvPr/>
          </p:nvSpPr>
          <p:spPr bwMode="auto">
            <a:xfrm>
              <a:off x="4586" y="3302"/>
              <a:ext cx="232" cy="125"/>
            </a:xfrm>
            <a:prstGeom prst="rect">
              <a:avLst/>
            </a:prstGeom>
            <a:noFill/>
            <a:ln w="9525">
              <a:noFill/>
              <a:miter lim="800000"/>
              <a:headEnd/>
              <a:tailEnd/>
            </a:ln>
          </p:spPr>
          <p:txBody>
            <a:bodyPr wrap="none" lIns="0" tIns="0" rIns="0" bIns="0">
              <a:spAutoFit/>
            </a:bodyPr>
            <a:lstStyle/>
            <a:p>
              <a:r>
                <a:rPr lang="en-US" sz="1300" dirty="0">
                  <a:solidFill>
                    <a:srgbClr val="5C6478"/>
                  </a:solidFill>
                </a:rPr>
                <a:t>Jerry</a:t>
              </a:r>
              <a:endParaRPr lang="en-US" dirty="0"/>
            </a:p>
          </p:txBody>
        </p:sp>
        <p:sp>
          <p:nvSpPr>
            <p:cNvPr id="1521699" name="Freeform 35"/>
            <p:cNvSpPr>
              <a:spLocks/>
            </p:cNvSpPr>
            <p:nvPr/>
          </p:nvSpPr>
          <p:spPr bwMode="auto">
            <a:xfrm>
              <a:off x="4164" y="3367"/>
              <a:ext cx="230" cy="209"/>
            </a:xfrm>
            <a:custGeom>
              <a:avLst/>
              <a:gdLst/>
              <a:ahLst/>
              <a:cxnLst>
                <a:cxn ang="0">
                  <a:pos x="0" y="157"/>
                </a:cxn>
                <a:cxn ang="0">
                  <a:pos x="45" y="157"/>
                </a:cxn>
                <a:cxn ang="0">
                  <a:pos x="80" y="163"/>
                </a:cxn>
                <a:cxn ang="0">
                  <a:pos x="80" y="170"/>
                </a:cxn>
                <a:cxn ang="0">
                  <a:pos x="45" y="170"/>
                </a:cxn>
                <a:cxn ang="0">
                  <a:pos x="45" y="177"/>
                </a:cxn>
                <a:cxn ang="0">
                  <a:pos x="15" y="177"/>
                </a:cxn>
                <a:cxn ang="0">
                  <a:pos x="15" y="209"/>
                </a:cxn>
                <a:cxn ang="0">
                  <a:pos x="217" y="209"/>
                </a:cxn>
                <a:cxn ang="0">
                  <a:pos x="217" y="177"/>
                </a:cxn>
                <a:cxn ang="0">
                  <a:pos x="187" y="177"/>
                </a:cxn>
                <a:cxn ang="0">
                  <a:pos x="187" y="170"/>
                </a:cxn>
                <a:cxn ang="0">
                  <a:pos x="152" y="170"/>
                </a:cxn>
                <a:cxn ang="0">
                  <a:pos x="152" y="163"/>
                </a:cxn>
                <a:cxn ang="0">
                  <a:pos x="187" y="157"/>
                </a:cxn>
                <a:cxn ang="0">
                  <a:pos x="230" y="157"/>
                </a:cxn>
                <a:cxn ang="0">
                  <a:pos x="230" y="0"/>
                </a:cxn>
                <a:cxn ang="0">
                  <a:pos x="0" y="0"/>
                </a:cxn>
                <a:cxn ang="0">
                  <a:pos x="0" y="157"/>
                </a:cxn>
              </a:cxnLst>
              <a:rect l="0" t="0" r="r" b="b"/>
              <a:pathLst>
                <a:path w="230" h="209">
                  <a:moveTo>
                    <a:pt x="0" y="157"/>
                  </a:moveTo>
                  <a:lnTo>
                    <a:pt x="45" y="157"/>
                  </a:lnTo>
                  <a:lnTo>
                    <a:pt x="80" y="163"/>
                  </a:lnTo>
                  <a:lnTo>
                    <a:pt x="80" y="170"/>
                  </a:lnTo>
                  <a:lnTo>
                    <a:pt x="45" y="170"/>
                  </a:lnTo>
                  <a:lnTo>
                    <a:pt x="45" y="177"/>
                  </a:lnTo>
                  <a:lnTo>
                    <a:pt x="15" y="177"/>
                  </a:lnTo>
                  <a:lnTo>
                    <a:pt x="15" y="209"/>
                  </a:lnTo>
                  <a:lnTo>
                    <a:pt x="217" y="209"/>
                  </a:lnTo>
                  <a:lnTo>
                    <a:pt x="217" y="177"/>
                  </a:lnTo>
                  <a:lnTo>
                    <a:pt x="187" y="177"/>
                  </a:lnTo>
                  <a:lnTo>
                    <a:pt x="187" y="170"/>
                  </a:lnTo>
                  <a:lnTo>
                    <a:pt x="152" y="170"/>
                  </a:lnTo>
                  <a:lnTo>
                    <a:pt x="152" y="163"/>
                  </a:lnTo>
                  <a:lnTo>
                    <a:pt x="187" y="157"/>
                  </a:lnTo>
                  <a:lnTo>
                    <a:pt x="230" y="157"/>
                  </a:lnTo>
                  <a:lnTo>
                    <a:pt x="230" y="0"/>
                  </a:lnTo>
                  <a:lnTo>
                    <a:pt x="0" y="0"/>
                  </a:lnTo>
                  <a:lnTo>
                    <a:pt x="0" y="157"/>
                  </a:lnTo>
                  <a:close/>
                </a:path>
              </a:pathLst>
            </a:custGeom>
            <a:solidFill>
              <a:srgbClr val="CFD2DA"/>
            </a:solidFill>
            <a:ln w="9525">
              <a:noFill/>
              <a:round/>
              <a:headEnd/>
              <a:tailEnd/>
            </a:ln>
          </p:spPr>
          <p:txBody>
            <a:bodyPr/>
            <a:lstStyle/>
            <a:p>
              <a:endParaRPr lang="en-US"/>
            </a:p>
          </p:txBody>
        </p:sp>
        <p:sp>
          <p:nvSpPr>
            <p:cNvPr id="1521700" name="Line 36"/>
            <p:cNvSpPr>
              <a:spLocks noChangeShapeType="1"/>
            </p:cNvSpPr>
            <p:nvPr/>
          </p:nvSpPr>
          <p:spPr bwMode="auto">
            <a:xfrm>
              <a:off x="4209" y="3544"/>
              <a:ext cx="142" cy="0"/>
            </a:xfrm>
            <a:prstGeom prst="line">
              <a:avLst/>
            </a:prstGeom>
            <a:noFill/>
            <a:ln w="7938">
              <a:solidFill>
                <a:srgbClr val="666666"/>
              </a:solidFill>
              <a:round/>
              <a:headEnd/>
              <a:tailEnd/>
            </a:ln>
          </p:spPr>
          <p:txBody>
            <a:bodyPr/>
            <a:lstStyle/>
            <a:p>
              <a:endParaRPr lang="en-US"/>
            </a:p>
          </p:txBody>
        </p:sp>
        <p:sp>
          <p:nvSpPr>
            <p:cNvPr id="1521701" name="Freeform 37"/>
            <p:cNvSpPr>
              <a:spLocks/>
            </p:cNvSpPr>
            <p:nvPr/>
          </p:nvSpPr>
          <p:spPr bwMode="auto">
            <a:xfrm>
              <a:off x="4164" y="3367"/>
              <a:ext cx="230" cy="209"/>
            </a:xfrm>
            <a:custGeom>
              <a:avLst/>
              <a:gdLst/>
              <a:ahLst/>
              <a:cxnLst>
                <a:cxn ang="0">
                  <a:pos x="0" y="157"/>
                </a:cxn>
                <a:cxn ang="0">
                  <a:pos x="45" y="157"/>
                </a:cxn>
                <a:cxn ang="0">
                  <a:pos x="80" y="163"/>
                </a:cxn>
                <a:cxn ang="0">
                  <a:pos x="80" y="170"/>
                </a:cxn>
                <a:cxn ang="0">
                  <a:pos x="45" y="170"/>
                </a:cxn>
                <a:cxn ang="0">
                  <a:pos x="45" y="177"/>
                </a:cxn>
                <a:cxn ang="0">
                  <a:pos x="15" y="177"/>
                </a:cxn>
                <a:cxn ang="0">
                  <a:pos x="15" y="209"/>
                </a:cxn>
                <a:cxn ang="0">
                  <a:pos x="217" y="209"/>
                </a:cxn>
                <a:cxn ang="0">
                  <a:pos x="217" y="177"/>
                </a:cxn>
                <a:cxn ang="0">
                  <a:pos x="187" y="177"/>
                </a:cxn>
                <a:cxn ang="0">
                  <a:pos x="187" y="170"/>
                </a:cxn>
                <a:cxn ang="0">
                  <a:pos x="152" y="170"/>
                </a:cxn>
                <a:cxn ang="0">
                  <a:pos x="152" y="163"/>
                </a:cxn>
                <a:cxn ang="0">
                  <a:pos x="187" y="157"/>
                </a:cxn>
                <a:cxn ang="0">
                  <a:pos x="230" y="157"/>
                </a:cxn>
                <a:cxn ang="0">
                  <a:pos x="230" y="0"/>
                </a:cxn>
                <a:cxn ang="0">
                  <a:pos x="0" y="0"/>
                </a:cxn>
                <a:cxn ang="0">
                  <a:pos x="0" y="157"/>
                </a:cxn>
              </a:cxnLst>
              <a:rect l="0" t="0" r="r" b="b"/>
              <a:pathLst>
                <a:path w="230" h="209">
                  <a:moveTo>
                    <a:pt x="0" y="157"/>
                  </a:moveTo>
                  <a:lnTo>
                    <a:pt x="45" y="157"/>
                  </a:lnTo>
                  <a:lnTo>
                    <a:pt x="80" y="163"/>
                  </a:lnTo>
                  <a:lnTo>
                    <a:pt x="80" y="170"/>
                  </a:lnTo>
                  <a:lnTo>
                    <a:pt x="45" y="170"/>
                  </a:lnTo>
                  <a:lnTo>
                    <a:pt x="45" y="177"/>
                  </a:lnTo>
                  <a:lnTo>
                    <a:pt x="15" y="177"/>
                  </a:lnTo>
                  <a:lnTo>
                    <a:pt x="15" y="209"/>
                  </a:lnTo>
                  <a:lnTo>
                    <a:pt x="217" y="209"/>
                  </a:lnTo>
                  <a:lnTo>
                    <a:pt x="217" y="177"/>
                  </a:lnTo>
                  <a:lnTo>
                    <a:pt x="187" y="177"/>
                  </a:lnTo>
                  <a:lnTo>
                    <a:pt x="187" y="170"/>
                  </a:lnTo>
                  <a:lnTo>
                    <a:pt x="152" y="170"/>
                  </a:lnTo>
                  <a:lnTo>
                    <a:pt x="152" y="163"/>
                  </a:lnTo>
                  <a:lnTo>
                    <a:pt x="187" y="157"/>
                  </a:lnTo>
                  <a:lnTo>
                    <a:pt x="230" y="157"/>
                  </a:lnTo>
                  <a:lnTo>
                    <a:pt x="230" y="0"/>
                  </a:lnTo>
                  <a:lnTo>
                    <a:pt x="0" y="0"/>
                  </a:lnTo>
                  <a:lnTo>
                    <a:pt x="0" y="157"/>
                  </a:lnTo>
                </a:path>
              </a:pathLst>
            </a:custGeom>
            <a:noFill/>
            <a:ln w="7938">
              <a:solidFill>
                <a:srgbClr val="666666"/>
              </a:solidFill>
              <a:prstDash val="solid"/>
              <a:round/>
              <a:headEnd/>
              <a:tailEnd/>
            </a:ln>
          </p:spPr>
          <p:txBody>
            <a:bodyPr/>
            <a:lstStyle/>
            <a:p>
              <a:endParaRPr lang="en-US"/>
            </a:p>
          </p:txBody>
        </p:sp>
        <p:sp>
          <p:nvSpPr>
            <p:cNvPr id="1521702" name="Line 38"/>
            <p:cNvSpPr>
              <a:spLocks noChangeShapeType="1"/>
            </p:cNvSpPr>
            <p:nvPr/>
          </p:nvSpPr>
          <p:spPr bwMode="auto">
            <a:xfrm>
              <a:off x="4244" y="3537"/>
              <a:ext cx="72" cy="0"/>
            </a:xfrm>
            <a:prstGeom prst="line">
              <a:avLst/>
            </a:prstGeom>
            <a:noFill/>
            <a:ln w="7938">
              <a:solidFill>
                <a:srgbClr val="666666"/>
              </a:solidFill>
              <a:round/>
              <a:headEnd/>
              <a:tailEnd/>
            </a:ln>
          </p:spPr>
          <p:txBody>
            <a:bodyPr/>
            <a:lstStyle/>
            <a:p>
              <a:endParaRPr lang="en-US"/>
            </a:p>
          </p:txBody>
        </p:sp>
        <p:sp>
          <p:nvSpPr>
            <p:cNvPr id="1521703" name="Line 39"/>
            <p:cNvSpPr>
              <a:spLocks noChangeShapeType="1"/>
            </p:cNvSpPr>
            <p:nvPr/>
          </p:nvSpPr>
          <p:spPr bwMode="auto">
            <a:xfrm>
              <a:off x="4244" y="3530"/>
              <a:ext cx="72" cy="0"/>
            </a:xfrm>
            <a:prstGeom prst="line">
              <a:avLst/>
            </a:prstGeom>
            <a:noFill/>
            <a:ln w="7938">
              <a:solidFill>
                <a:srgbClr val="666666"/>
              </a:solidFill>
              <a:round/>
              <a:headEnd/>
              <a:tailEnd/>
            </a:ln>
          </p:spPr>
          <p:txBody>
            <a:bodyPr/>
            <a:lstStyle/>
            <a:p>
              <a:endParaRPr lang="en-US"/>
            </a:p>
          </p:txBody>
        </p:sp>
        <p:sp>
          <p:nvSpPr>
            <p:cNvPr id="1521704" name="Line 40"/>
            <p:cNvSpPr>
              <a:spLocks noChangeShapeType="1"/>
            </p:cNvSpPr>
            <p:nvPr/>
          </p:nvSpPr>
          <p:spPr bwMode="auto">
            <a:xfrm>
              <a:off x="4209" y="3524"/>
              <a:ext cx="142" cy="0"/>
            </a:xfrm>
            <a:prstGeom prst="line">
              <a:avLst/>
            </a:prstGeom>
            <a:noFill/>
            <a:ln w="7938">
              <a:solidFill>
                <a:srgbClr val="666666"/>
              </a:solidFill>
              <a:round/>
              <a:headEnd/>
              <a:tailEnd/>
            </a:ln>
          </p:spPr>
          <p:txBody>
            <a:bodyPr/>
            <a:lstStyle/>
            <a:p>
              <a:endParaRPr lang="en-US"/>
            </a:p>
          </p:txBody>
        </p:sp>
        <p:sp>
          <p:nvSpPr>
            <p:cNvPr id="1521705" name="Freeform 41"/>
            <p:cNvSpPr>
              <a:spLocks noEditPoints="1"/>
            </p:cNvSpPr>
            <p:nvPr/>
          </p:nvSpPr>
          <p:spPr bwMode="auto">
            <a:xfrm>
              <a:off x="4182" y="3387"/>
              <a:ext cx="191" cy="186"/>
            </a:xfrm>
            <a:custGeom>
              <a:avLst/>
              <a:gdLst/>
              <a:ahLst/>
              <a:cxnLst>
                <a:cxn ang="0">
                  <a:pos x="19" y="168"/>
                </a:cxn>
                <a:cxn ang="0">
                  <a:pos x="54" y="168"/>
                </a:cxn>
                <a:cxn ang="0">
                  <a:pos x="54" y="163"/>
                </a:cxn>
                <a:cxn ang="0">
                  <a:pos x="19" y="163"/>
                </a:cxn>
                <a:cxn ang="0">
                  <a:pos x="19" y="168"/>
                </a:cxn>
                <a:cxn ang="0">
                  <a:pos x="8" y="186"/>
                </a:cxn>
                <a:cxn ang="0">
                  <a:pos x="16" y="179"/>
                </a:cxn>
                <a:cxn ang="0">
                  <a:pos x="8" y="172"/>
                </a:cxn>
                <a:cxn ang="0">
                  <a:pos x="0" y="179"/>
                </a:cxn>
                <a:cxn ang="0">
                  <a:pos x="8" y="186"/>
                </a:cxn>
                <a:cxn ang="0">
                  <a:pos x="19" y="104"/>
                </a:cxn>
                <a:cxn ang="0">
                  <a:pos x="19" y="14"/>
                </a:cxn>
                <a:cxn ang="0">
                  <a:pos x="177" y="14"/>
                </a:cxn>
                <a:cxn ang="0">
                  <a:pos x="177" y="104"/>
                </a:cxn>
                <a:cxn ang="0">
                  <a:pos x="19" y="104"/>
                </a:cxn>
                <a:cxn ang="0">
                  <a:pos x="11" y="114"/>
                </a:cxn>
                <a:cxn ang="0">
                  <a:pos x="188" y="114"/>
                </a:cxn>
                <a:cxn ang="0">
                  <a:pos x="188" y="7"/>
                </a:cxn>
                <a:cxn ang="0">
                  <a:pos x="191" y="7"/>
                </a:cxn>
                <a:cxn ang="0">
                  <a:pos x="191" y="0"/>
                </a:cxn>
                <a:cxn ang="0">
                  <a:pos x="3" y="0"/>
                </a:cxn>
                <a:cxn ang="0">
                  <a:pos x="3" y="118"/>
                </a:cxn>
                <a:cxn ang="0">
                  <a:pos x="11" y="118"/>
                </a:cxn>
                <a:cxn ang="0">
                  <a:pos x="11" y="114"/>
                </a:cxn>
                <a:cxn ang="0">
                  <a:pos x="180" y="131"/>
                </a:cxn>
                <a:cxn ang="0">
                  <a:pos x="191" y="131"/>
                </a:cxn>
                <a:cxn ang="0">
                  <a:pos x="191" y="128"/>
                </a:cxn>
                <a:cxn ang="0">
                  <a:pos x="180" y="128"/>
                </a:cxn>
                <a:cxn ang="0">
                  <a:pos x="180" y="131"/>
                </a:cxn>
              </a:cxnLst>
              <a:rect l="0" t="0" r="r" b="b"/>
              <a:pathLst>
                <a:path w="191" h="186">
                  <a:moveTo>
                    <a:pt x="19" y="168"/>
                  </a:moveTo>
                  <a:lnTo>
                    <a:pt x="54" y="168"/>
                  </a:lnTo>
                  <a:lnTo>
                    <a:pt x="54" y="163"/>
                  </a:lnTo>
                  <a:lnTo>
                    <a:pt x="19" y="163"/>
                  </a:lnTo>
                  <a:lnTo>
                    <a:pt x="19" y="168"/>
                  </a:lnTo>
                  <a:close/>
                  <a:moveTo>
                    <a:pt x="8" y="186"/>
                  </a:moveTo>
                  <a:lnTo>
                    <a:pt x="16" y="179"/>
                  </a:lnTo>
                  <a:lnTo>
                    <a:pt x="8" y="172"/>
                  </a:lnTo>
                  <a:lnTo>
                    <a:pt x="0" y="179"/>
                  </a:lnTo>
                  <a:lnTo>
                    <a:pt x="8" y="186"/>
                  </a:lnTo>
                  <a:close/>
                  <a:moveTo>
                    <a:pt x="19" y="104"/>
                  </a:moveTo>
                  <a:lnTo>
                    <a:pt x="19" y="14"/>
                  </a:lnTo>
                  <a:lnTo>
                    <a:pt x="177" y="14"/>
                  </a:lnTo>
                  <a:lnTo>
                    <a:pt x="177" y="104"/>
                  </a:lnTo>
                  <a:lnTo>
                    <a:pt x="19" y="104"/>
                  </a:lnTo>
                  <a:close/>
                  <a:moveTo>
                    <a:pt x="11" y="114"/>
                  </a:moveTo>
                  <a:lnTo>
                    <a:pt x="188" y="114"/>
                  </a:lnTo>
                  <a:lnTo>
                    <a:pt x="188" y="7"/>
                  </a:lnTo>
                  <a:lnTo>
                    <a:pt x="191" y="7"/>
                  </a:lnTo>
                  <a:lnTo>
                    <a:pt x="191" y="0"/>
                  </a:lnTo>
                  <a:lnTo>
                    <a:pt x="3" y="0"/>
                  </a:lnTo>
                  <a:lnTo>
                    <a:pt x="3" y="118"/>
                  </a:lnTo>
                  <a:lnTo>
                    <a:pt x="11" y="118"/>
                  </a:lnTo>
                  <a:lnTo>
                    <a:pt x="11" y="114"/>
                  </a:lnTo>
                  <a:close/>
                  <a:moveTo>
                    <a:pt x="180" y="131"/>
                  </a:moveTo>
                  <a:lnTo>
                    <a:pt x="191" y="131"/>
                  </a:lnTo>
                  <a:lnTo>
                    <a:pt x="191" y="128"/>
                  </a:lnTo>
                  <a:lnTo>
                    <a:pt x="180" y="128"/>
                  </a:lnTo>
                  <a:lnTo>
                    <a:pt x="180" y="131"/>
                  </a:lnTo>
                  <a:close/>
                </a:path>
              </a:pathLst>
            </a:custGeom>
            <a:solidFill>
              <a:srgbClr val="5C6478"/>
            </a:solidFill>
            <a:ln w="3175">
              <a:solidFill>
                <a:srgbClr val="5C6478"/>
              </a:solidFill>
              <a:prstDash val="solid"/>
              <a:round/>
              <a:headEnd/>
              <a:tailEnd/>
            </a:ln>
          </p:spPr>
          <p:txBody>
            <a:bodyPr/>
            <a:lstStyle/>
            <a:p>
              <a:endParaRPr lang="en-US"/>
            </a:p>
          </p:txBody>
        </p:sp>
        <p:sp>
          <p:nvSpPr>
            <p:cNvPr id="1521706" name="Rectangle 42"/>
            <p:cNvSpPr>
              <a:spLocks noChangeArrowheads="1"/>
            </p:cNvSpPr>
            <p:nvPr/>
          </p:nvSpPr>
          <p:spPr bwMode="auto">
            <a:xfrm>
              <a:off x="4204" y="3566"/>
              <a:ext cx="29" cy="6"/>
            </a:xfrm>
            <a:prstGeom prst="rect">
              <a:avLst/>
            </a:prstGeom>
            <a:solidFill>
              <a:srgbClr val="CFD2DA"/>
            </a:solidFill>
            <a:ln w="9525">
              <a:noFill/>
              <a:miter lim="800000"/>
              <a:headEnd/>
              <a:tailEnd/>
            </a:ln>
          </p:spPr>
          <p:txBody>
            <a:bodyPr/>
            <a:lstStyle/>
            <a:p>
              <a:endParaRPr lang="en-US"/>
            </a:p>
          </p:txBody>
        </p:sp>
        <p:sp>
          <p:nvSpPr>
            <p:cNvPr id="1521707" name="Line 43"/>
            <p:cNvSpPr>
              <a:spLocks noChangeShapeType="1"/>
            </p:cNvSpPr>
            <p:nvPr/>
          </p:nvSpPr>
          <p:spPr bwMode="auto">
            <a:xfrm>
              <a:off x="4179" y="3550"/>
              <a:ext cx="202" cy="0"/>
            </a:xfrm>
            <a:prstGeom prst="line">
              <a:avLst/>
            </a:prstGeom>
            <a:noFill/>
            <a:ln w="3175">
              <a:solidFill>
                <a:srgbClr val="666666"/>
              </a:solidFill>
              <a:round/>
              <a:headEnd/>
              <a:tailEnd/>
            </a:ln>
          </p:spPr>
          <p:txBody>
            <a:bodyPr/>
            <a:lstStyle/>
            <a:p>
              <a:endParaRPr lang="en-US"/>
            </a:p>
          </p:txBody>
        </p:sp>
        <p:sp>
          <p:nvSpPr>
            <p:cNvPr id="1521708" name="Line 44"/>
            <p:cNvSpPr>
              <a:spLocks noChangeShapeType="1"/>
            </p:cNvSpPr>
            <p:nvPr/>
          </p:nvSpPr>
          <p:spPr bwMode="auto">
            <a:xfrm>
              <a:off x="4179" y="3555"/>
              <a:ext cx="202" cy="0"/>
            </a:xfrm>
            <a:prstGeom prst="line">
              <a:avLst/>
            </a:prstGeom>
            <a:noFill/>
            <a:ln w="3175">
              <a:solidFill>
                <a:srgbClr val="666666"/>
              </a:solidFill>
              <a:round/>
              <a:headEnd/>
              <a:tailEnd/>
            </a:ln>
          </p:spPr>
          <p:txBody>
            <a:bodyPr/>
            <a:lstStyle/>
            <a:p>
              <a:endParaRPr lang="en-US"/>
            </a:p>
          </p:txBody>
        </p:sp>
        <p:sp>
          <p:nvSpPr>
            <p:cNvPr id="1521709" name="Rectangle 45"/>
            <p:cNvSpPr>
              <a:spLocks noChangeArrowheads="1"/>
            </p:cNvSpPr>
            <p:nvPr/>
          </p:nvSpPr>
          <p:spPr bwMode="auto">
            <a:xfrm>
              <a:off x="4204" y="3566"/>
              <a:ext cx="29" cy="6"/>
            </a:xfrm>
            <a:prstGeom prst="rect">
              <a:avLst/>
            </a:prstGeom>
            <a:noFill/>
            <a:ln w="3175">
              <a:solidFill>
                <a:srgbClr val="666666"/>
              </a:solidFill>
              <a:miter lim="800000"/>
              <a:headEnd/>
              <a:tailEnd/>
            </a:ln>
          </p:spPr>
          <p:txBody>
            <a:bodyPr/>
            <a:lstStyle/>
            <a:p>
              <a:endParaRPr lang="en-US"/>
            </a:p>
          </p:txBody>
        </p:sp>
        <p:sp>
          <p:nvSpPr>
            <p:cNvPr id="1521710" name="Freeform 46"/>
            <p:cNvSpPr>
              <a:spLocks/>
            </p:cNvSpPr>
            <p:nvPr/>
          </p:nvSpPr>
          <p:spPr bwMode="auto">
            <a:xfrm>
              <a:off x="4204" y="3558"/>
              <a:ext cx="5" cy="5"/>
            </a:xfrm>
            <a:custGeom>
              <a:avLst/>
              <a:gdLst/>
              <a:ahLst/>
              <a:cxnLst>
                <a:cxn ang="0">
                  <a:pos x="5" y="0"/>
                </a:cxn>
                <a:cxn ang="0">
                  <a:pos x="0" y="3"/>
                </a:cxn>
                <a:cxn ang="0">
                  <a:pos x="5" y="5"/>
                </a:cxn>
              </a:cxnLst>
              <a:rect l="0" t="0" r="r" b="b"/>
              <a:pathLst>
                <a:path w="5" h="5">
                  <a:moveTo>
                    <a:pt x="5" y="0"/>
                  </a:moveTo>
                  <a:lnTo>
                    <a:pt x="0" y="3"/>
                  </a:lnTo>
                  <a:lnTo>
                    <a:pt x="5" y="5"/>
                  </a:lnTo>
                </a:path>
              </a:pathLst>
            </a:custGeom>
            <a:noFill/>
            <a:ln w="3175">
              <a:solidFill>
                <a:srgbClr val="666666"/>
              </a:solidFill>
              <a:prstDash val="solid"/>
              <a:round/>
              <a:headEnd/>
              <a:tailEnd/>
            </a:ln>
          </p:spPr>
          <p:txBody>
            <a:bodyPr/>
            <a:lstStyle/>
            <a:p>
              <a:endParaRPr lang="en-US"/>
            </a:p>
          </p:txBody>
        </p:sp>
        <p:sp>
          <p:nvSpPr>
            <p:cNvPr id="1521711" name="Freeform 47"/>
            <p:cNvSpPr>
              <a:spLocks/>
            </p:cNvSpPr>
            <p:nvPr/>
          </p:nvSpPr>
          <p:spPr bwMode="auto">
            <a:xfrm>
              <a:off x="4225" y="3558"/>
              <a:ext cx="5" cy="5"/>
            </a:xfrm>
            <a:custGeom>
              <a:avLst/>
              <a:gdLst/>
              <a:ahLst/>
              <a:cxnLst>
                <a:cxn ang="0">
                  <a:pos x="5" y="0"/>
                </a:cxn>
                <a:cxn ang="0">
                  <a:pos x="0" y="3"/>
                </a:cxn>
                <a:cxn ang="0">
                  <a:pos x="5" y="5"/>
                </a:cxn>
              </a:cxnLst>
              <a:rect l="0" t="0" r="r" b="b"/>
              <a:pathLst>
                <a:path w="5" h="5">
                  <a:moveTo>
                    <a:pt x="5" y="0"/>
                  </a:moveTo>
                  <a:lnTo>
                    <a:pt x="0" y="3"/>
                  </a:lnTo>
                  <a:lnTo>
                    <a:pt x="5" y="5"/>
                  </a:lnTo>
                </a:path>
              </a:pathLst>
            </a:custGeom>
            <a:noFill/>
            <a:ln w="3175">
              <a:solidFill>
                <a:srgbClr val="666666"/>
              </a:solidFill>
              <a:prstDash val="solid"/>
              <a:round/>
              <a:headEnd/>
              <a:tailEnd/>
            </a:ln>
          </p:spPr>
          <p:txBody>
            <a:bodyPr/>
            <a:lstStyle/>
            <a:p>
              <a:endParaRPr lang="en-US"/>
            </a:p>
          </p:txBody>
        </p:sp>
        <p:sp>
          <p:nvSpPr>
            <p:cNvPr id="1521712" name="Freeform 48"/>
            <p:cNvSpPr>
              <a:spLocks/>
            </p:cNvSpPr>
            <p:nvPr/>
          </p:nvSpPr>
          <p:spPr bwMode="auto">
            <a:xfrm>
              <a:off x="4236" y="3568"/>
              <a:ext cx="5" cy="5"/>
            </a:xfrm>
            <a:custGeom>
              <a:avLst/>
              <a:gdLst/>
              <a:ahLst/>
              <a:cxnLst>
                <a:cxn ang="0">
                  <a:pos x="5" y="0"/>
                </a:cxn>
                <a:cxn ang="0">
                  <a:pos x="0" y="2"/>
                </a:cxn>
                <a:cxn ang="0">
                  <a:pos x="5" y="5"/>
                </a:cxn>
              </a:cxnLst>
              <a:rect l="0" t="0" r="r" b="b"/>
              <a:pathLst>
                <a:path w="5" h="5">
                  <a:moveTo>
                    <a:pt x="5" y="0"/>
                  </a:moveTo>
                  <a:lnTo>
                    <a:pt x="0" y="2"/>
                  </a:lnTo>
                  <a:lnTo>
                    <a:pt x="5" y="5"/>
                  </a:lnTo>
                </a:path>
              </a:pathLst>
            </a:custGeom>
            <a:noFill/>
            <a:ln w="3175">
              <a:solidFill>
                <a:srgbClr val="666666"/>
              </a:solidFill>
              <a:prstDash val="solid"/>
              <a:round/>
              <a:headEnd/>
              <a:tailEnd/>
            </a:ln>
          </p:spPr>
          <p:txBody>
            <a:bodyPr/>
            <a:lstStyle/>
            <a:p>
              <a:endParaRPr lang="en-US"/>
            </a:p>
          </p:txBody>
        </p:sp>
        <p:sp>
          <p:nvSpPr>
            <p:cNvPr id="1521713" name="Freeform 49"/>
            <p:cNvSpPr>
              <a:spLocks/>
            </p:cNvSpPr>
            <p:nvPr/>
          </p:nvSpPr>
          <p:spPr bwMode="auto">
            <a:xfrm>
              <a:off x="4247" y="3558"/>
              <a:ext cx="5" cy="5"/>
            </a:xfrm>
            <a:custGeom>
              <a:avLst/>
              <a:gdLst/>
              <a:ahLst/>
              <a:cxnLst>
                <a:cxn ang="0">
                  <a:pos x="5" y="0"/>
                </a:cxn>
                <a:cxn ang="0">
                  <a:pos x="0" y="3"/>
                </a:cxn>
                <a:cxn ang="0">
                  <a:pos x="5" y="5"/>
                </a:cxn>
              </a:cxnLst>
              <a:rect l="0" t="0" r="r" b="b"/>
              <a:pathLst>
                <a:path w="5" h="5">
                  <a:moveTo>
                    <a:pt x="5" y="0"/>
                  </a:moveTo>
                  <a:lnTo>
                    <a:pt x="0" y="3"/>
                  </a:lnTo>
                  <a:lnTo>
                    <a:pt x="5" y="5"/>
                  </a:lnTo>
                </a:path>
              </a:pathLst>
            </a:custGeom>
            <a:noFill/>
            <a:ln w="3175">
              <a:solidFill>
                <a:srgbClr val="666666"/>
              </a:solidFill>
              <a:prstDash val="solid"/>
              <a:round/>
              <a:headEnd/>
              <a:tailEnd/>
            </a:ln>
          </p:spPr>
          <p:txBody>
            <a:bodyPr/>
            <a:lstStyle/>
            <a:p>
              <a:endParaRPr lang="en-US"/>
            </a:p>
          </p:txBody>
        </p:sp>
        <p:sp>
          <p:nvSpPr>
            <p:cNvPr id="1521714" name="Freeform 50"/>
            <p:cNvSpPr>
              <a:spLocks/>
            </p:cNvSpPr>
            <p:nvPr/>
          </p:nvSpPr>
          <p:spPr bwMode="auto">
            <a:xfrm>
              <a:off x="4258" y="3568"/>
              <a:ext cx="4" cy="5"/>
            </a:xfrm>
            <a:custGeom>
              <a:avLst/>
              <a:gdLst/>
              <a:ahLst/>
              <a:cxnLst>
                <a:cxn ang="0">
                  <a:pos x="4" y="0"/>
                </a:cxn>
                <a:cxn ang="0">
                  <a:pos x="0" y="2"/>
                </a:cxn>
                <a:cxn ang="0">
                  <a:pos x="4" y="5"/>
                </a:cxn>
              </a:cxnLst>
              <a:rect l="0" t="0" r="r" b="b"/>
              <a:pathLst>
                <a:path w="4" h="5">
                  <a:moveTo>
                    <a:pt x="4" y="0"/>
                  </a:moveTo>
                  <a:lnTo>
                    <a:pt x="0" y="2"/>
                  </a:lnTo>
                  <a:lnTo>
                    <a:pt x="4" y="5"/>
                  </a:lnTo>
                </a:path>
              </a:pathLst>
            </a:custGeom>
            <a:noFill/>
            <a:ln w="3175">
              <a:solidFill>
                <a:srgbClr val="666666"/>
              </a:solidFill>
              <a:prstDash val="solid"/>
              <a:round/>
              <a:headEnd/>
              <a:tailEnd/>
            </a:ln>
          </p:spPr>
          <p:txBody>
            <a:bodyPr/>
            <a:lstStyle/>
            <a:p>
              <a:endParaRPr lang="en-US"/>
            </a:p>
          </p:txBody>
        </p:sp>
        <p:sp>
          <p:nvSpPr>
            <p:cNvPr id="1521715" name="Freeform 51"/>
            <p:cNvSpPr>
              <a:spLocks/>
            </p:cNvSpPr>
            <p:nvPr/>
          </p:nvSpPr>
          <p:spPr bwMode="auto">
            <a:xfrm>
              <a:off x="4268" y="3558"/>
              <a:ext cx="5" cy="5"/>
            </a:xfrm>
            <a:custGeom>
              <a:avLst/>
              <a:gdLst/>
              <a:ahLst/>
              <a:cxnLst>
                <a:cxn ang="0">
                  <a:pos x="5" y="0"/>
                </a:cxn>
                <a:cxn ang="0">
                  <a:pos x="0" y="3"/>
                </a:cxn>
                <a:cxn ang="0">
                  <a:pos x="5" y="5"/>
                </a:cxn>
              </a:cxnLst>
              <a:rect l="0" t="0" r="r" b="b"/>
              <a:pathLst>
                <a:path w="5" h="5">
                  <a:moveTo>
                    <a:pt x="5" y="0"/>
                  </a:moveTo>
                  <a:lnTo>
                    <a:pt x="0" y="3"/>
                  </a:lnTo>
                  <a:lnTo>
                    <a:pt x="5" y="5"/>
                  </a:lnTo>
                </a:path>
              </a:pathLst>
            </a:custGeom>
            <a:noFill/>
            <a:ln w="3175">
              <a:solidFill>
                <a:srgbClr val="666666"/>
              </a:solidFill>
              <a:prstDash val="solid"/>
              <a:round/>
              <a:headEnd/>
              <a:tailEnd/>
            </a:ln>
          </p:spPr>
          <p:txBody>
            <a:bodyPr/>
            <a:lstStyle/>
            <a:p>
              <a:endParaRPr lang="en-US"/>
            </a:p>
          </p:txBody>
        </p:sp>
        <p:sp>
          <p:nvSpPr>
            <p:cNvPr id="1521716" name="Freeform 52"/>
            <p:cNvSpPr>
              <a:spLocks/>
            </p:cNvSpPr>
            <p:nvPr/>
          </p:nvSpPr>
          <p:spPr bwMode="auto">
            <a:xfrm>
              <a:off x="4279" y="3568"/>
              <a:ext cx="5" cy="5"/>
            </a:xfrm>
            <a:custGeom>
              <a:avLst/>
              <a:gdLst/>
              <a:ahLst/>
              <a:cxnLst>
                <a:cxn ang="0">
                  <a:pos x="5" y="0"/>
                </a:cxn>
                <a:cxn ang="0">
                  <a:pos x="0" y="2"/>
                </a:cxn>
                <a:cxn ang="0">
                  <a:pos x="5" y="5"/>
                </a:cxn>
              </a:cxnLst>
              <a:rect l="0" t="0" r="r" b="b"/>
              <a:pathLst>
                <a:path w="5" h="5">
                  <a:moveTo>
                    <a:pt x="5" y="0"/>
                  </a:moveTo>
                  <a:lnTo>
                    <a:pt x="0" y="2"/>
                  </a:lnTo>
                  <a:lnTo>
                    <a:pt x="5" y="5"/>
                  </a:lnTo>
                </a:path>
              </a:pathLst>
            </a:custGeom>
            <a:noFill/>
            <a:ln w="3175">
              <a:solidFill>
                <a:srgbClr val="666666"/>
              </a:solidFill>
              <a:prstDash val="solid"/>
              <a:round/>
              <a:headEnd/>
              <a:tailEnd/>
            </a:ln>
          </p:spPr>
          <p:txBody>
            <a:bodyPr/>
            <a:lstStyle/>
            <a:p>
              <a:endParaRPr lang="en-US"/>
            </a:p>
          </p:txBody>
        </p:sp>
        <p:sp>
          <p:nvSpPr>
            <p:cNvPr id="1521717" name="Freeform 53"/>
            <p:cNvSpPr>
              <a:spLocks/>
            </p:cNvSpPr>
            <p:nvPr/>
          </p:nvSpPr>
          <p:spPr bwMode="auto">
            <a:xfrm>
              <a:off x="4290" y="3558"/>
              <a:ext cx="5" cy="5"/>
            </a:xfrm>
            <a:custGeom>
              <a:avLst/>
              <a:gdLst/>
              <a:ahLst/>
              <a:cxnLst>
                <a:cxn ang="0">
                  <a:pos x="5" y="0"/>
                </a:cxn>
                <a:cxn ang="0">
                  <a:pos x="0" y="3"/>
                </a:cxn>
                <a:cxn ang="0">
                  <a:pos x="5" y="5"/>
                </a:cxn>
              </a:cxnLst>
              <a:rect l="0" t="0" r="r" b="b"/>
              <a:pathLst>
                <a:path w="5" h="5">
                  <a:moveTo>
                    <a:pt x="5" y="0"/>
                  </a:moveTo>
                  <a:lnTo>
                    <a:pt x="0" y="3"/>
                  </a:lnTo>
                  <a:lnTo>
                    <a:pt x="5" y="5"/>
                  </a:lnTo>
                </a:path>
              </a:pathLst>
            </a:custGeom>
            <a:noFill/>
            <a:ln w="3175">
              <a:solidFill>
                <a:srgbClr val="666666"/>
              </a:solidFill>
              <a:prstDash val="solid"/>
              <a:round/>
              <a:headEnd/>
              <a:tailEnd/>
            </a:ln>
          </p:spPr>
          <p:txBody>
            <a:bodyPr/>
            <a:lstStyle/>
            <a:p>
              <a:endParaRPr lang="en-US"/>
            </a:p>
          </p:txBody>
        </p:sp>
        <p:sp>
          <p:nvSpPr>
            <p:cNvPr id="1521718" name="Freeform 54"/>
            <p:cNvSpPr>
              <a:spLocks/>
            </p:cNvSpPr>
            <p:nvPr/>
          </p:nvSpPr>
          <p:spPr bwMode="auto">
            <a:xfrm>
              <a:off x="4301" y="3568"/>
              <a:ext cx="4" cy="5"/>
            </a:xfrm>
            <a:custGeom>
              <a:avLst/>
              <a:gdLst/>
              <a:ahLst/>
              <a:cxnLst>
                <a:cxn ang="0">
                  <a:pos x="4" y="0"/>
                </a:cxn>
                <a:cxn ang="0">
                  <a:pos x="0" y="2"/>
                </a:cxn>
                <a:cxn ang="0">
                  <a:pos x="4" y="5"/>
                </a:cxn>
              </a:cxnLst>
              <a:rect l="0" t="0" r="r" b="b"/>
              <a:pathLst>
                <a:path w="4" h="5">
                  <a:moveTo>
                    <a:pt x="4" y="0"/>
                  </a:moveTo>
                  <a:lnTo>
                    <a:pt x="0" y="2"/>
                  </a:lnTo>
                  <a:lnTo>
                    <a:pt x="4" y="5"/>
                  </a:lnTo>
                </a:path>
              </a:pathLst>
            </a:custGeom>
            <a:noFill/>
            <a:ln w="3175">
              <a:solidFill>
                <a:srgbClr val="666666"/>
              </a:solidFill>
              <a:prstDash val="solid"/>
              <a:round/>
              <a:headEnd/>
              <a:tailEnd/>
            </a:ln>
          </p:spPr>
          <p:txBody>
            <a:bodyPr/>
            <a:lstStyle/>
            <a:p>
              <a:endParaRPr lang="en-US"/>
            </a:p>
          </p:txBody>
        </p:sp>
        <p:sp>
          <p:nvSpPr>
            <p:cNvPr id="1521719" name="Freeform 55"/>
            <p:cNvSpPr>
              <a:spLocks/>
            </p:cNvSpPr>
            <p:nvPr/>
          </p:nvSpPr>
          <p:spPr bwMode="auto">
            <a:xfrm>
              <a:off x="4313" y="3558"/>
              <a:ext cx="3" cy="5"/>
            </a:xfrm>
            <a:custGeom>
              <a:avLst/>
              <a:gdLst/>
              <a:ahLst/>
              <a:cxnLst>
                <a:cxn ang="0">
                  <a:pos x="3" y="0"/>
                </a:cxn>
                <a:cxn ang="0">
                  <a:pos x="0" y="3"/>
                </a:cxn>
                <a:cxn ang="0">
                  <a:pos x="3" y="5"/>
                </a:cxn>
              </a:cxnLst>
              <a:rect l="0" t="0" r="r" b="b"/>
              <a:pathLst>
                <a:path w="3" h="5">
                  <a:moveTo>
                    <a:pt x="3" y="0"/>
                  </a:moveTo>
                  <a:lnTo>
                    <a:pt x="0" y="3"/>
                  </a:lnTo>
                  <a:lnTo>
                    <a:pt x="3" y="5"/>
                  </a:lnTo>
                </a:path>
              </a:pathLst>
            </a:custGeom>
            <a:noFill/>
            <a:ln w="3175">
              <a:solidFill>
                <a:srgbClr val="666666"/>
              </a:solidFill>
              <a:prstDash val="solid"/>
              <a:round/>
              <a:headEnd/>
              <a:tailEnd/>
            </a:ln>
          </p:spPr>
          <p:txBody>
            <a:bodyPr/>
            <a:lstStyle/>
            <a:p>
              <a:endParaRPr lang="en-US"/>
            </a:p>
          </p:txBody>
        </p:sp>
        <p:sp>
          <p:nvSpPr>
            <p:cNvPr id="1521720" name="Freeform 56"/>
            <p:cNvSpPr>
              <a:spLocks/>
            </p:cNvSpPr>
            <p:nvPr/>
          </p:nvSpPr>
          <p:spPr bwMode="auto">
            <a:xfrm>
              <a:off x="4324" y="3568"/>
              <a:ext cx="3" cy="5"/>
            </a:xfrm>
            <a:custGeom>
              <a:avLst/>
              <a:gdLst/>
              <a:ahLst/>
              <a:cxnLst>
                <a:cxn ang="0">
                  <a:pos x="3" y="0"/>
                </a:cxn>
                <a:cxn ang="0">
                  <a:pos x="0" y="2"/>
                </a:cxn>
                <a:cxn ang="0">
                  <a:pos x="3" y="5"/>
                </a:cxn>
              </a:cxnLst>
              <a:rect l="0" t="0" r="r" b="b"/>
              <a:pathLst>
                <a:path w="3" h="5">
                  <a:moveTo>
                    <a:pt x="3" y="0"/>
                  </a:moveTo>
                  <a:lnTo>
                    <a:pt x="0" y="2"/>
                  </a:lnTo>
                  <a:lnTo>
                    <a:pt x="3" y="5"/>
                  </a:lnTo>
                </a:path>
              </a:pathLst>
            </a:custGeom>
            <a:noFill/>
            <a:ln w="3175">
              <a:solidFill>
                <a:srgbClr val="666666"/>
              </a:solidFill>
              <a:prstDash val="solid"/>
              <a:round/>
              <a:headEnd/>
              <a:tailEnd/>
            </a:ln>
          </p:spPr>
          <p:txBody>
            <a:bodyPr/>
            <a:lstStyle/>
            <a:p>
              <a:endParaRPr lang="en-US"/>
            </a:p>
          </p:txBody>
        </p:sp>
        <p:sp>
          <p:nvSpPr>
            <p:cNvPr id="1521721" name="Freeform 57"/>
            <p:cNvSpPr>
              <a:spLocks/>
            </p:cNvSpPr>
            <p:nvPr/>
          </p:nvSpPr>
          <p:spPr bwMode="auto">
            <a:xfrm>
              <a:off x="4334" y="3558"/>
              <a:ext cx="4" cy="5"/>
            </a:xfrm>
            <a:custGeom>
              <a:avLst/>
              <a:gdLst/>
              <a:ahLst/>
              <a:cxnLst>
                <a:cxn ang="0">
                  <a:pos x="4" y="0"/>
                </a:cxn>
                <a:cxn ang="0">
                  <a:pos x="0" y="3"/>
                </a:cxn>
                <a:cxn ang="0">
                  <a:pos x="4" y="5"/>
                </a:cxn>
              </a:cxnLst>
              <a:rect l="0" t="0" r="r" b="b"/>
              <a:pathLst>
                <a:path w="4" h="5">
                  <a:moveTo>
                    <a:pt x="4" y="0"/>
                  </a:moveTo>
                  <a:lnTo>
                    <a:pt x="0" y="3"/>
                  </a:lnTo>
                  <a:lnTo>
                    <a:pt x="4" y="5"/>
                  </a:lnTo>
                </a:path>
              </a:pathLst>
            </a:custGeom>
            <a:noFill/>
            <a:ln w="3175">
              <a:solidFill>
                <a:srgbClr val="666666"/>
              </a:solidFill>
              <a:prstDash val="solid"/>
              <a:round/>
              <a:headEnd/>
              <a:tailEnd/>
            </a:ln>
          </p:spPr>
          <p:txBody>
            <a:bodyPr/>
            <a:lstStyle/>
            <a:p>
              <a:endParaRPr lang="en-US"/>
            </a:p>
          </p:txBody>
        </p:sp>
        <p:sp>
          <p:nvSpPr>
            <p:cNvPr id="1521722" name="Freeform 58"/>
            <p:cNvSpPr>
              <a:spLocks/>
            </p:cNvSpPr>
            <p:nvPr/>
          </p:nvSpPr>
          <p:spPr bwMode="auto">
            <a:xfrm>
              <a:off x="4345" y="3568"/>
              <a:ext cx="3" cy="5"/>
            </a:xfrm>
            <a:custGeom>
              <a:avLst/>
              <a:gdLst/>
              <a:ahLst/>
              <a:cxnLst>
                <a:cxn ang="0">
                  <a:pos x="3" y="0"/>
                </a:cxn>
                <a:cxn ang="0">
                  <a:pos x="0" y="2"/>
                </a:cxn>
                <a:cxn ang="0">
                  <a:pos x="3" y="5"/>
                </a:cxn>
              </a:cxnLst>
              <a:rect l="0" t="0" r="r" b="b"/>
              <a:pathLst>
                <a:path w="3" h="5">
                  <a:moveTo>
                    <a:pt x="3" y="0"/>
                  </a:moveTo>
                  <a:lnTo>
                    <a:pt x="0" y="2"/>
                  </a:lnTo>
                  <a:lnTo>
                    <a:pt x="3" y="5"/>
                  </a:lnTo>
                </a:path>
              </a:pathLst>
            </a:custGeom>
            <a:noFill/>
            <a:ln w="3175">
              <a:solidFill>
                <a:srgbClr val="666666"/>
              </a:solidFill>
              <a:prstDash val="solid"/>
              <a:round/>
              <a:headEnd/>
              <a:tailEnd/>
            </a:ln>
          </p:spPr>
          <p:txBody>
            <a:bodyPr/>
            <a:lstStyle/>
            <a:p>
              <a:endParaRPr lang="en-US"/>
            </a:p>
          </p:txBody>
        </p:sp>
        <p:sp>
          <p:nvSpPr>
            <p:cNvPr id="1521723" name="Freeform 59"/>
            <p:cNvSpPr>
              <a:spLocks/>
            </p:cNvSpPr>
            <p:nvPr/>
          </p:nvSpPr>
          <p:spPr bwMode="auto">
            <a:xfrm>
              <a:off x="4356" y="3558"/>
              <a:ext cx="3" cy="5"/>
            </a:xfrm>
            <a:custGeom>
              <a:avLst/>
              <a:gdLst/>
              <a:ahLst/>
              <a:cxnLst>
                <a:cxn ang="0">
                  <a:pos x="3" y="0"/>
                </a:cxn>
                <a:cxn ang="0">
                  <a:pos x="0" y="3"/>
                </a:cxn>
                <a:cxn ang="0">
                  <a:pos x="3" y="5"/>
                </a:cxn>
              </a:cxnLst>
              <a:rect l="0" t="0" r="r" b="b"/>
              <a:pathLst>
                <a:path w="3" h="5">
                  <a:moveTo>
                    <a:pt x="3" y="0"/>
                  </a:moveTo>
                  <a:lnTo>
                    <a:pt x="0" y="3"/>
                  </a:lnTo>
                  <a:lnTo>
                    <a:pt x="3" y="5"/>
                  </a:lnTo>
                </a:path>
              </a:pathLst>
            </a:custGeom>
            <a:noFill/>
            <a:ln w="3175">
              <a:solidFill>
                <a:srgbClr val="666666"/>
              </a:solidFill>
              <a:prstDash val="solid"/>
              <a:round/>
              <a:headEnd/>
              <a:tailEnd/>
            </a:ln>
          </p:spPr>
          <p:txBody>
            <a:bodyPr/>
            <a:lstStyle/>
            <a:p>
              <a:endParaRPr lang="en-US"/>
            </a:p>
          </p:txBody>
        </p:sp>
        <p:sp>
          <p:nvSpPr>
            <p:cNvPr id="1521724" name="Freeform 60"/>
            <p:cNvSpPr>
              <a:spLocks/>
            </p:cNvSpPr>
            <p:nvPr/>
          </p:nvSpPr>
          <p:spPr bwMode="auto">
            <a:xfrm>
              <a:off x="4367" y="3568"/>
              <a:ext cx="3" cy="5"/>
            </a:xfrm>
            <a:custGeom>
              <a:avLst/>
              <a:gdLst/>
              <a:ahLst/>
              <a:cxnLst>
                <a:cxn ang="0">
                  <a:pos x="3" y="0"/>
                </a:cxn>
                <a:cxn ang="0">
                  <a:pos x="0" y="2"/>
                </a:cxn>
                <a:cxn ang="0">
                  <a:pos x="3" y="5"/>
                </a:cxn>
              </a:cxnLst>
              <a:rect l="0" t="0" r="r" b="b"/>
              <a:pathLst>
                <a:path w="3" h="5">
                  <a:moveTo>
                    <a:pt x="3" y="0"/>
                  </a:moveTo>
                  <a:lnTo>
                    <a:pt x="0" y="2"/>
                  </a:lnTo>
                  <a:lnTo>
                    <a:pt x="3" y="5"/>
                  </a:lnTo>
                </a:path>
              </a:pathLst>
            </a:custGeom>
            <a:noFill/>
            <a:ln w="3175">
              <a:solidFill>
                <a:srgbClr val="666666"/>
              </a:solidFill>
              <a:prstDash val="solid"/>
              <a:round/>
              <a:headEnd/>
              <a:tailEnd/>
            </a:ln>
          </p:spPr>
          <p:txBody>
            <a:bodyPr/>
            <a:lstStyle/>
            <a:p>
              <a:endParaRPr lang="en-US"/>
            </a:p>
          </p:txBody>
        </p:sp>
        <p:sp>
          <p:nvSpPr>
            <p:cNvPr id="1521725" name="Rectangle 61"/>
            <p:cNvSpPr>
              <a:spLocks noChangeArrowheads="1"/>
            </p:cNvSpPr>
            <p:nvPr/>
          </p:nvSpPr>
          <p:spPr bwMode="auto">
            <a:xfrm>
              <a:off x="4165" y="3589"/>
              <a:ext cx="565" cy="126"/>
            </a:xfrm>
            <a:prstGeom prst="rect">
              <a:avLst/>
            </a:prstGeom>
            <a:noFill/>
            <a:ln w="9525">
              <a:noFill/>
              <a:miter lim="800000"/>
              <a:headEnd/>
              <a:tailEnd/>
            </a:ln>
          </p:spPr>
          <p:txBody>
            <a:bodyPr wrap="square" lIns="0" tIns="0" rIns="0" bIns="0">
              <a:spAutoFit/>
            </a:bodyPr>
            <a:lstStyle/>
            <a:p>
              <a:r>
                <a:rPr lang="en-US" sz="1300" dirty="0">
                  <a:solidFill>
                    <a:srgbClr val="5C6478"/>
                  </a:solidFill>
                </a:rPr>
                <a:t>Michelle</a:t>
              </a:r>
            </a:p>
          </p:txBody>
        </p:sp>
        <p:sp>
          <p:nvSpPr>
            <p:cNvPr id="1521726" name="Freeform 62"/>
            <p:cNvSpPr>
              <a:spLocks/>
            </p:cNvSpPr>
            <p:nvPr/>
          </p:nvSpPr>
          <p:spPr bwMode="auto">
            <a:xfrm>
              <a:off x="2955" y="3316"/>
              <a:ext cx="231" cy="208"/>
            </a:xfrm>
            <a:custGeom>
              <a:avLst/>
              <a:gdLst/>
              <a:ahLst/>
              <a:cxnLst>
                <a:cxn ang="0">
                  <a:pos x="0" y="156"/>
                </a:cxn>
                <a:cxn ang="0">
                  <a:pos x="43" y="156"/>
                </a:cxn>
                <a:cxn ang="0">
                  <a:pos x="79" y="163"/>
                </a:cxn>
                <a:cxn ang="0">
                  <a:pos x="79" y="170"/>
                </a:cxn>
                <a:cxn ang="0">
                  <a:pos x="43" y="170"/>
                </a:cxn>
                <a:cxn ang="0">
                  <a:pos x="43" y="175"/>
                </a:cxn>
                <a:cxn ang="0">
                  <a:pos x="14" y="175"/>
                </a:cxn>
                <a:cxn ang="0">
                  <a:pos x="14" y="208"/>
                </a:cxn>
                <a:cxn ang="0">
                  <a:pos x="215" y="208"/>
                </a:cxn>
                <a:cxn ang="0">
                  <a:pos x="215" y="175"/>
                </a:cxn>
                <a:cxn ang="0">
                  <a:pos x="188" y="175"/>
                </a:cxn>
                <a:cxn ang="0">
                  <a:pos x="188" y="170"/>
                </a:cxn>
                <a:cxn ang="0">
                  <a:pos x="151" y="170"/>
                </a:cxn>
                <a:cxn ang="0">
                  <a:pos x="151" y="163"/>
                </a:cxn>
                <a:cxn ang="0">
                  <a:pos x="188" y="156"/>
                </a:cxn>
                <a:cxn ang="0">
                  <a:pos x="231" y="156"/>
                </a:cxn>
                <a:cxn ang="0">
                  <a:pos x="231" y="0"/>
                </a:cxn>
                <a:cxn ang="0">
                  <a:pos x="0" y="0"/>
                </a:cxn>
                <a:cxn ang="0">
                  <a:pos x="0" y="156"/>
                </a:cxn>
              </a:cxnLst>
              <a:rect l="0" t="0" r="r" b="b"/>
              <a:pathLst>
                <a:path w="231" h="208">
                  <a:moveTo>
                    <a:pt x="0" y="156"/>
                  </a:moveTo>
                  <a:lnTo>
                    <a:pt x="43" y="156"/>
                  </a:lnTo>
                  <a:lnTo>
                    <a:pt x="79" y="163"/>
                  </a:lnTo>
                  <a:lnTo>
                    <a:pt x="79" y="170"/>
                  </a:lnTo>
                  <a:lnTo>
                    <a:pt x="43" y="170"/>
                  </a:lnTo>
                  <a:lnTo>
                    <a:pt x="43" y="175"/>
                  </a:lnTo>
                  <a:lnTo>
                    <a:pt x="14" y="175"/>
                  </a:lnTo>
                  <a:lnTo>
                    <a:pt x="14" y="208"/>
                  </a:lnTo>
                  <a:lnTo>
                    <a:pt x="215" y="208"/>
                  </a:lnTo>
                  <a:lnTo>
                    <a:pt x="215" y="175"/>
                  </a:lnTo>
                  <a:lnTo>
                    <a:pt x="188" y="175"/>
                  </a:lnTo>
                  <a:lnTo>
                    <a:pt x="188" y="170"/>
                  </a:lnTo>
                  <a:lnTo>
                    <a:pt x="151" y="170"/>
                  </a:lnTo>
                  <a:lnTo>
                    <a:pt x="151" y="163"/>
                  </a:lnTo>
                  <a:lnTo>
                    <a:pt x="188" y="156"/>
                  </a:lnTo>
                  <a:lnTo>
                    <a:pt x="231" y="156"/>
                  </a:lnTo>
                  <a:lnTo>
                    <a:pt x="231" y="0"/>
                  </a:lnTo>
                  <a:lnTo>
                    <a:pt x="0" y="0"/>
                  </a:lnTo>
                  <a:lnTo>
                    <a:pt x="0" y="156"/>
                  </a:lnTo>
                  <a:close/>
                </a:path>
              </a:pathLst>
            </a:custGeom>
            <a:solidFill>
              <a:srgbClr val="CFD2DA"/>
            </a:solidFill>
            <a:ln w="9525">
              <a:noFill/>
              <a:round/>
              <a:headEnd/>
              <a:tailEnd/>
            </a:ln>
          </p:spPr>
          <p:txBody>
            <a:bodyPr/>
            <a:lstStyle/>
            <a:p>
              <a:endParaRPr lang="en-US"/>
            </a:p>
          </p:txBody>
        </p:sp>
        <p:sp>
          <p:nvSpPr>
            <p:cNvPr id="1521727" name="Line 63"/>
            <p:cNvSpPr>
              <a:spLocks noChangeShapeType="1"/>
            </p:cNvSpPr>
            <p:nvPr/>
          </p:nvSpPr>
          <p:spPr bwMode="auto">
            <a:xfrm>
              <a:off x="2998" y="3491"/>
              <a:ext cx="145" cy="0"/>
            </a:xfrm>
            <a:prstGeom prst="line">
              <a:avLst/>
            </a:prstGeom>
            <a:noFill/>
            <a:ln w="7938">
              <a:solidFill>
                <a:srgbClr val="666666"/>
              </a:solidFill>
              <a:round/>
              <a:headEnd/>
              <a:tailEnd/>
            </a:ln>
          </p:spPr>
          <p:txBody>
            <a:bodyPr/>
            <a:lstStyle/>
            <a:p>
              <a:endParaRPr lang="en-US"/>
            </a:p>
          </p:txBody>
        </p:sp>
        <p:sp>
          <p:nvSpPr>
            <p:cNvPr id="1521728" name="Freeform 64"/>
            <p:cNvSpPr>
              <a:spLocks/>
            </p:cNvSpPr>
            <p:nvPr/>
          </p:nvSpPr>
          <p:spPr bwMode="auto">
            <a:xfrm>
              <a:off x="2955" y="3316"/>
              <a:ext cx="231" cy="208"/>
            </a:xfrm>
            <a:custGeom>
              <a:avLst/>
              <a:gdLst/>
              <a:ahLst/>
              <a:cxnLst>
                <a:cxn ang="0">
                  <a:pos x="0" y="156"/>
                </a:cxn>
                <a:cxn ang="0">
                  <a:pos x="43" y="156"/>
                </a:cxn>
                <a:cxn ang="0">
                  <a:pos x="79" y="163"/>
                </a:cxn>
                <a:cxn ang="0">
                  <a:pos x="79" y="170"/>
                </a:cxn>
                <a:cxn ang="0">
                  <a:pos x="43" y="170"/>
                </a:cxn>
                <a:cxn ang="0">
                  <a:pos x="43" y="175"/>
                </a:cxn>
                <a:cxn ang="0">
                  <a:pos x="14" y="175"/>
                </a:cxn>
                <a:cxn ang="0">
                  <a:pos x="14" y="208"/>
                </a:cxn>
                <a:cxn ang="0">
                  <a:pos x="215" y="208"/>
                </a:cxn>
                <a:cxn ang="0">
                  <a:pos x="215" y="175"/>
                </a:cxn>
                <a:cxn ang="0">
                  <a:pos x="188" y="175"/>
                </a:cxn>
                <a:cxn ang="0">
                  <a:pos x="188" y="170"/>
                </a:cxn>
                <a:cxn ang="0">
                  <a:pos x="151" y="170"/>
                </a:cxn>
                <a:cxn ang="0">
                  <a:pos x="151" y="163"/>
                </a:cxn>
                <a:cxn ang="0">
                  <a:pos x="188" y="156"/>
                </a:cxn>
                <a:cxn ang="0">
                  <a:pos x="231" y="156"/>
                </a:cxn>
                <a:cxn ang="0">
                  <a:pos x="231" y="0"/>
                </a:cxn>
                <a:cxn ang="0">
                  <a:pos x="0" y="0"/>
                </a:cxn>
                <a:cxn ang="0">
                  <a:pos x="0" y="156"/>
                </a:cxn>
              </a:cxnLst>
              <a:rect l="0" t="0" r="r" b="b"/>
              <a:pathLst>
                <a:path w="231" h="208">
                  <a:moveTo>
                    <a:pt x="0" y="156"/>
                  </a:moveTo>
                  <a:lnTo>
                    <a:pt x="43" y="156"/>
                  </a:lnTo>
                  <a:lnTo>
                    <a:pt x="79" y="163"/>
                  </a:lnTo>
                  <a:lnTo>
                    <a:pt x="79" y="170"/>
                  </a:lnTo>
                  <a:lnTo>
                    <a:pt x="43" y="170"/>
                  </a:lnTo>
                  <a:lnTo>
                    <a:pt x="43" y="175"/>
                  </a:lnTo>
                  <a:lnTo>
                    <a:pt x="14" y="175"/>
                  </a:lnTo>
                  <a:lnTo>
                    <a:pt x="14" y="208"/>
                  </a:lnTo>
                  <a:lnTo>
                    <a:pt x="215" y="208"/>
                  </a:lnTo>
                  <a:lnTo>
                    <a:pt x="215" y="175"/>
                  </a:lnTo>
                  <a:lnTo>
                    <a:pt x="188" y="175"/>
                  </a:lnTo>
                  <a:lnTo>
                    <a:pt x="188" y="170"/>
                  </a:lnTo>
                  <a:lnTo>
                    <a:pt x="151" y="170"/>
                  </a:lnTo>
                  <a:lnTo>
                    <a:pt x="151" y="163"/>
                  </a:lnTo>
                  <a:lnTo>
                    <a:pt x="188" y="156"/>
                  </a:lnTo>
                  <a:lnTo>
                    <a:pt x="231" y="156"/>
                  </a:lnTo>
                  <a:lnTo>
                    <a:pt x="231" y="0"/>
                  </a:lnTo>
                  <a:lnTo>
                    <a:pt x="0" y="0"/>
                  </a:lnTo>
                  <a:lnTo>
                    <a:pt x="0" y="156"/>
                  </a:lnTo>
                </a:path>
              </a:pathLst>
            </a:custGeom>
            <a:noFill/>
            <a:ln w="7938">
              <a:solidFill>
                <a:srgbClr val="666666"/>
              </a:solidFill>
              <a:prstDash val="solid"/>
              <a:round/>
              <a:headEnd/>
              <a:tailEnd/>
            </a:ln>
          </p:spPr>
          <p:txBody>
            <a:bodyPr/>
            <a:lstStyle/>
            <a:p>
              <a:endParaRPr lang="en-US"/>
            </a:p>
          </p:txBody>
        </p:sp>
        <p:sp>
          <p:nvSpPr>
            <p:cNvPr id="1521729" name="Line 65"/>
            <p:cNvSpPr>
              <a:spLocks noChangeShapeType="1"/>
            </p:cNvSpPr>
            <p:nvPr/>
          </p:nvSpPr>
          <p:spPr bwMode="auto">
            <a:xfrm>
              <a:off x="3034" y="3486"/>
              <a:ext cx="72" cy="0"/>
            </a:xfrm>
            <a:prstGeom prst="line">
              <a:avLst/>
            </a:prstGeom>
            <a:noFill/>
            <a:ln w="7938">
              <a:solidFill>
                <a:srgbClr val="666666"/>
              </a:solidFill>
              <a:round/>
              <a:headEnd/>
              <a:tailEnd/>
            </a:ln>
          </p:spPr>
          <p:txBody>
            <a:bodyPr/>
            <a:lstStyle/>
            <a:p>
              <a:endParaRPr lang="en-US"/>
            </a:p>
          </p:txBody>
        </p:sp>
        <p:sp>
          <p:nvSpPr>
            <p:cNvPr id="1521730" name="Line 66"/>
            <p:cNvSpPr>
              <a:spLocks noChangeShapeType="1"/>
            </p:cNvSpPr>
            <p:nvPr/>
          </p:nvSpPr>
          <p:spPr bwMode="auto">
            <a:xfrm>
              <a:off x="3034" y="3479"/>
              <a:ext cx="72" cy="0"/>
            </a:xfrm>
            <a:prstGeom prst="line">
              <a:avLst/>
            </a:prstGeom>
            <a:noFill/>
            <a:ln w="7938">
              <a:solidFill>
                <a:srgbClr val="666666"/>
              </a:solidFill>
              <a:round/>
              <a:headEnd/>
              <a:tailEnd/>
            </a:ln>
          </p:spPr>
          <p:txBody>
            <a:bodyPr/>
            <a:lstStyle/>
            <a:p>
              <a:endParaRPr lang="en-US"/>
            </a:p>
          </p:txBody>
        </p:sp>
        <p:sp>
          <p:nvSpPr>
            <p:cNvPr id="1521731" name="Line 67"/>
            <p:cNvSpPr>
              <a:spLocks noChangeShapeType="1"/>
            </p:cNvSpPr>
            <p:nvPr/>
          </p:nvSpPr>
          <p:spPr bwMode="auto">
            <a:xfrm>
              <a:off x="2998" y="3472"/>
              <a:ext cx="145" cy="0"/>
            </a:xfrm>
            <a:prstGeom prst="line">
              <a:avLst/>
            </a:prstGeom>
            <a:noFill/>
            <a:ln w="7938">
              <a:solidFill>
                <a:srgbClr val="666666"/>
              </a:solidFill>
              <a:round/>
              <a:headEnd/>
              <a:tailEnd/>
            </a:ln>
          </p:spPr>
          <p:txBody>
            <a:bodyPr/>
            <a:lstStyle/>
            <a:p>
              <a:endParaRPr lang="en-US"/>
            </a:p>
          </p:txBody>
        </p:sp>
        <p:sp>
          <p:nvSpPr>
            <p:cNvPr id="1521732" name="Freeform 68"/>
            <p:cNvSpPr>
              <a:spLocks noEditPoints="1"/>
            </p:cNvSpPr>
            <p:nvPr/>
          </p:nvSpPr>
          <p:spPr bwMode="auto">
            <a:xfrm>
              <a:off x="2972" y="3335"/>
              <a:ext cx="192" cy="185"/>
            </a:xfrm>
            <a:custGeom>
              <a:avLst/>
              <a:gdLst/>
              <a:ahLst/>
              <a:cxnLst>
                <a:cxn ang="0">
                  <a:pos x="19" y="167"/>
                </a:cxn>
                <a:cxn ang="0">
                  <a:pos x="55" y="167"/>
                </a:cxn>
                <a:cxn ang="0">
                  <a:pos x="55" y="163"/>
                </a:cxn>
                <a:cxn ang="0">
                  <a:pos x="19" y="163"/>
                </a:cxn>
                <a:cxn ang="0">
                  <a:pos x="19" y="167"/>
                </a:cxn>
                <a:cxn ang="0">
                  <a:pos x="8" y="185"/>
                </a:cxn>
                <a:cxn ang="0">
                  <a:pos x="15" y="180"/>
                </a:cxn>
                <a:cxn ang="0">
                  <a:pos x="8" y="173"/>
                </a:cxn>
                <a:cxn ang="0">
                  <a:pos x="0" y="180"/>
                </a:cxn>
                <a:cxn ang="0">
                  <a:pos x="8" y="185"/>
                </a:cxn>
                <a:cxn ang="0">
                  <a:pos x="19" y="105"/>
                </a:cxn>
                <a:cxn ang="0">
                  <a:pos x="19" y="13"/>
                </a:cxn>
                <a:cxn ang="0">
                  <a:pos x="177" y="13"/>
                </a:cxn>
                <a:cxn ang="0">
                  <a:pos x="177" y="105"/>
                </a:cxn>
                <a:cxn ang="0">
                  <a:pos x="19" y="105"/>
                </a:cxn>
                <a:cxn ang="0">
                  <a:pos x="12" y="114"/>
                </a:cxn>
                <a:cxn ang="0">
                  <a:pos x="187" y="114"/>
                </a:cxn>
                <a:cxn ang="0">
                  <a:pos x="187" y="6"/>
                </a:cxn>
                <a:cxn ang="0">
                  <a:pos x="192" y="6"/>
                </a:cxn>
                <a:cxn ang="0">
                  <a:pos x="192" y="0"/>
                </a:cxn>
                <a:cxn ang="0">
                  <a:pos x="5" y="0"/>
                </a:cxn>
                <a:cxn ang="0">
                  <a:pos x="5" y="117"/>
                </a:cxn>
                <a:cxn ang="0">
                  <a:pos x="12" y="117"/>
                </a:cxn>
                <a:cxn ang="0">
                  <a:pos x="12" y="114"/>
                </a:cxn>
                <a:cxn ang="0">
                  <a:pos x="181" y="130"/>
                </a:cxn>
                <a:cxn ang="0">
                  <a:pos x="192" y="130"/>
                </a:cxn>
                <a:cxn ang="0">
                  <a:pos x="192" y="127"/>
                </a:cxn>
                <a:cxn ang="0">
                  <a:pos x="181" y="127"/>
                </a:cxn>
                <a:cxn ang="0">
                  <a:pos x="181" y="130"/>
                </a:cxn>
              </a:cxnLst>
              <a:rect l="0" t="0" r="r" b="b"/>
              <a:pathLst>
                <a:path w="192" h="185">
                  <a:moveTo>
                    <a:pt x="19" y="167"/>
                  </a:moveTo>
                  <a:lnTo>
                    <a:pt x="55" y="167"/>
                  </a:lnTo>
                  <a:lnTo>
                    <a:pt x="55" y="163"/>
                  </a:lnTo>
                  <a:lnTo>
                    <a:pt x="19" y="163"/>
                  </a:lnTo>
                  <a:lnTo>
                    <a:pt x="19" y="167"/>
                  </a:lnTo>
                  <a:close/>
                  <a:moveTo>
                    <a:pt x="8" y="185"/>
                  </a:moveTo>
                  <a:lnTo>
                    <a:pt x="15" y="180"/>
                  </a:lnTo>
                  <a:lnTo>
                    <a:pt x="8" y="173"/>
                  </a:lnTo>
                  <a:lnTo>
                    <a:pt x="0" y="180"/>
                  </a:lnTo>
                  <a:lnTo>
                    <a:pt x="8" y="185"/>
                  </a:lnTo>
                  <a:close/>
                  <a:moveTo>
                    <a:pt x="19" y="105"/>
                  </a:moveTo>
                  <a:lnTo>
                    <a:pt x="19" y="13"/>
                  </a:lnTo>
                  <a:lnTo>
                    <a:pt x="177" y="13"/>
                  </a:lnTo>
                  <a:lnTo>
                    <a:pt x="177" y="105"/>
                  </a:lnTo>
                  <a:lnTo>
                    <a:pt x="19" y="105"/>
                  </a:lnTo>
                  <a:close/>
                  <a:moveTo>
                    <a:pt x="12" y="114"/>
                  </a:moveTo>
                  <a:lnTo>
                    <a:pt x="187" y="114"/>
                  </a:lnTo>
                  <a:lnTo>
                    <a:pt x="187" y="6"/>
                  </a:lnTo>
                  <a:lnTo>
                    <a:pt x="192" y="6"/>
                  </a:lnTo>
                  <a:lnTo>
                    <a:pt x="192" y="0"/>
                  </a:lnTo>
                  <a:lnTo>
                    <a:pt x="5" y="0"/>
                  </a:lnTo>
                  <a:lnTo>
                    <a:pt x="5" y="117"/>
                  </a:lnTo>
                  <a:lnTo>
                    <a:pt x="12" y="117"/>
                  </a:lnTo>
                  <a:lnTo>
                    <a:pt x="12" y="114"/>
                  </a:lnTo>
                  <a:close/>
                  <a:moveTo>
                    <a:pt x="181" y="130"/>
                  </a:moveTo>
                  <a:lnTo>
                    <a:pt x="192" y="130"/>
                  </a:lnTo>
                  <a:lnTo>
                    <a:pt x="192" y="127"/>
                  </a:lnTo>
                  <a:lnTo>
                    <a:pt x="181" y="127"/>
                  </a:lnTo>
                  <a:lnTo>
                    <a:pt x="181" y="130"/>
                  </a:lnTo>
                  <a:close/>
                </a:path>
              </a:pathLst>
            </a:custGeom>
            <a:solidFill>
              <a:srgbClr val="5C6478"/>
            </a:solidFill>
            <a:ln w="3175">
              <a:solidFill>
                <a:srgbClr val="5C6478"/>
              </a:solidFill>
              <a:prstDash val="solid"/>
              <a:round/>
              <a:headEnd/>
              <a:tailEnd/>
            </a:ln>
          </p:spPr>
          <p:txBody>
            <a:bodyPr/>
            <a:lstStyle/>
            <a:p>
              <a:endParaRPr lang="en-US"/>
            </a:p>
          </p:txBody>
        </p:sp>
        <p:sp>
          <p:nvSpPr>
            <p:cNvPr id="1521733" name="Rectangle 69"/>
            <p:cNvSpPr>
              <a:spLocks noChangeArrowheads="1"/>
            </p:cNvSpPr>
            <p:nvPr/>
          </p:nvSpPr>
          <p:spPr bwMode="auto">
            <a:xfrm>
              <a:off x="2995" y="3515"/>
              <a:ext cx="28" cy="4"/>
            </a:xfrm>
            <a:prstGeom prst="rect">
              <a:avLst/>
            </a:prstGeom>
            <a:solidFill>
              <a:srgbClr val="CFD2DA"/>
            </a:solidFill>
            <a:ln w="9525">
              <a:noFill/>
              <a:miter lim="800000"/>
              <a:headEnd/>
              <a:tailEnd/>
            </a:ln>
          </p:spPr>
          <p:txBody>
            <a:bodyPr/>
            <a:lstStyle/>
            <a:p>
              <a:endParaRPr lang="en-US"/>
            </a:p>
          </p:txBody>
        </p:sp>
        <p:sp>
          <p:nvSpPr>
            <p:cNvPr id="1521734" name="Line 70"/>
            <p:cNvSpPr>
              <a:spLocks noChangeShapeType="1"/>
            </p:cNvSpPr>
            <p:nvPr/>
          </p:nvSpPr>
          <p:spPr bwMode="auto">
            <a:xfrm>
              <a:off x="2969" y="3498"/>
              <a:ext cx="201" cy="0"/>
            </a:xfrm>
            <a:prstGeom prst="line">
              <a:avLst/>
            </a:prstGeom>
            <a:noFill/>
            <a:ln w="3175">
              <a:solidFill>
                <a:srgbClr val="666666"/>
              </a:solidFill>
              <a:round/>
              <a:headEnd/>
              <a:tailEnd/>
            </a:ln>
          </p:spPr>
          <p:txBody>
            <a:bodyPr/>
            <a:lstStyle/>
            <a:p>
              <a:endParaRPr lang="en-US"/>
            </a:p>
          </p:txBody>
        </p:sp>
        <p:sp>
          <p:nvSpPr>
            <p:cNvPr id="1521735" name="Line 71"/>
            <p:cNvSpPr>
              <a:spLocks noChangeShapeType="1"/>
            </p:cNvSpPr>
            <p:nvPr/>
          </p:nvSpPr>
          <p:spPr bwMode="auto">
            <a:xfrm>
              <a:off x="2969" y="3502"/>
              <a:ext cx="201" cy="0"/>
            </a:xfrm>
            <a:prstGeom prst="line">
              <a:avLst/>
            </a:prstGeom>
            <a:noFill/>
            <a:ln w="3175">
              <a:solidFill>
                <a:srgbClr val="666666"/>
              </a:solidFill>
              <a:round/>
              <a:headEnd/>
              <a:tailEnd/>
            </a:ln>
          </p:spPr>
          <p:txBody>
            <a:bodyPr/>
            <a:lstStyle/>
            <a:p>
              <a:endParaRPr lang="en-US"/>
            </a:p>
          </p:txBody>
        </p:sp>
        <p:sp>
          <p:nvSpPr>
            <p:cNvPr id="1521736" name="Rectangle 72"/>
            <p:cNvSpPr>
              <a:spLocks noChangeArrowheads="1"/>
            </p:cNvSpPr>
            <p:nvPr/>
          </p:nvSpPr>
          <p:spPr bwMode="auto">
            <a:xfrm>
              <a:off x="2995" y="3515"/>
              <a:ext cx="28" cy="4"/>
            </a:xfrm>
            <a:prstGeom prst="rect">
              <a:avLst/>
            </a:prstGeom>
            <a:noFill/>
            <a:ln w="3175">
              <a:solidFill>
                <a:srgbClr val="666666"/>
              </a:solidFill>
              <a:miter lim="800000"/>
              <a:headEnd/>
              <a:tailEnd/>
            </a:ln>
          </p:spPr>
          <p:txBody>
            <a:bodyPr/>
            <a:lstStyle/>
            <a:p>
              <a:endParaRPr lang="en-US"/>
            </a:p>
          </p:txBody>
        </p:sp>
        <p:sp>
          <p:nvSpPr>
            <p:cNvPr id="1521737" name="Freeform 73"/>
            <p:cNvSpPr>
              <a:spLocks/>
            </p:cNvSpPr>
            <p:nvPr/>
          </p:nvSpPr>
          <p:spPr bwMode="auto">
            <a:xfrm>
              <a:off x="2995" y="3506"/>
              <a:ext cx="3" cy="5"/>
            </a:xfrm>
            <a:custGeom>
              <a:avLst/>
              <a:gdLst/>
              <a:ahLst/>
              <a:cxnLst>
                <a:cxn ang="0">
                  <a:pos x="3" y="0"/>
                </a:cxn>
                <a:cxn ang="0">
                  <a:pos x="0" y="3"/>
                </a:cxn>
                <a:cxn ang="0">
                  <a:pos x="3" y="5"/>
                </a:cxn>
              </a:cxnLst>
              <a:rect l="0" t="0" r="r" b="b"/>
              <a:pathLst>
                <a:path w="3" h="5">
                  <a:moveTo>
                    <a:pt x="3" y="0"/>
                  </a:moveTo>
                  <a:lnTo>
                    <a:pt x="0" y="3"/>
                  </a:lnTo>
                  <a:lnTo>
                    <a:pt x="3" y="5"/>
                  </a:lnTo>
                </a:path>
              </a:pathLst>
            </a:custGeom>
            <a:noFill/>
            <a:ln w="3175">
              <a:solidFill>
                <a:srgbClr val="666666"/>
              </a:solidFill>
              <a:prstDash val="solid"/>
              <a:round/>
              <a:headEnd/>
              <a:tailEnd/>
            </a:ln>
          </p:spPr>
          <p:txBody>
            <a:bodyPr/>
            <a:lstStyle/>
            <a:p>
              <a:endParaRPr lang="en-US"/>
            </a:p>
          </p:txBody>
        </p:sp>
        <p:sp>
          <p:nvSpPr>
            <p:cNvPr id="1521738" name="Freeform 74"/>
            <p:cNvSpPr>
              <a:spLocks/>
            </p:cNvSpPr>
            <p:nvPr/>
          </p:nvSpPr>
          <p:spPr bwMode="auto">
            <a:xfrm>
              <a:off x="3017" y="3506"/>
              <a:ext cx="3" cy="5"/>
            </a:xfrm>
            <a:custGeom>
              <a:avLst/>
              <a:gdLst/>
              <a:ahLst/>
              <a:cxnLst>
                <a:cxn ang="0">
                  <a:pos x="3" y="0"/>
                </a:cxn>
                <a:cxn ang="0">
                  <a:pos x="0" y="3"/>
                </a:cxn>
                <a:cxn ang="0">
                  <a:pos x="3" y="5"/>
                </a:cxn>
              </a:cxnLst>
              <a:rect l="0" t="0" r="r" b="b"/>
              <a:pathLst>
                <a:path w="3" h="5">
                  <a:moveTo>
                    <a:pt x="3" y="0"/>
                  </a:moveTo>
                  <a:lnTo>
                    <a:pt x="0" y="3"/>
                  </a:lnTo>
                  <a:lnTo>
                    <a:pt x="3" y="5"/>
                  </a:lnTo>
                </a:path>
              </a:pathLst>
            </a:custGeom>
            <a:noFill/>
            <a:ln w="3175">
              <a:solidFill>
                <a:srgbClr val="666666"/>
              </a:solidFill>
              <a:prstDash val="solid"/>
              <a:round/>
              <a:headEnd/>
              <a:tailEnd/>
            </a:ln>
          </p:spPr>
          <p:txBody>
            <a:bodyPr/>
            <a:lstStyle/>
            <a:p>
              <a:endParaRPr lang="en-US"/>
            </a:p>
          </p:txBody>
        </p:sp>
        <p:sp>
          <p:nvSpPr>
            <p:cNvPr id="1521739" name="Freeform 75"/>
            <p:cNvSpPr>
              <a:spLocks/>
            </p:cNvSpPr>
            <p:nvPr/>
          </p:nvSpPr>
          <p:spPr bwMode="auto">
            <a:xfrm>
              <a:off x="3027" y="3516"/>
              <a:ext cx="3" cy="4"/>
            </a:xfrm>
            <a:custGeom>
              <a:avLst/>
              <a:gdLst/>
              <a:ahLst/>
              <a:cxnLst>
                <a:cxn ang="0">
                  <a:pos x="3" y="0"/>
                </a:cxn>
                <a:cxn ang="0">
                  <a:pos x="0" y="3"/>
                </a:cxn>
                <a:cxn ang="0">
                  <a:pos x="3" y="4"/>
                </a:cxn>
              </a:cxnLst>
              <a:rect l="0" t="0" r="r" b="b"/>
              <a:pathLst>
                <a:path w="3" h="4">
                  <a:moveTo>
                    <a:pt x="3" y="0"/>
                  </a:moveTo>
                  <a:lnTo>
                    <a:pt x="0" y="3"/>
                  </a:lnTo>
                  <a:lnTo>
                    <a:pt x="3" y="4"/>
                  </a:lnTo>
                </a:path>
              </a:pathLst>
            </a:custGeom>
            <a:noFill/>
            <a:ln w="3175">
              <a:solidFill>
                <a:srgbClr val="666666"/>
              </a:solidFill>
              <a:prstDash val="solid"/>
              <a:round/>
              <a:headEnd/>
              <a:tailEnd/>
            </a:ln>
          </p:spPr>
          <p:txBody>
            <a:bodyPr/>
            <a:lstStyle/>
            <a:p>
              <a:endParaRPr lang="en-US"/>
            </a:p>
          </p:txBody>
        </p:sp>
        <p:sp>
          <p:nvSpPr>
            <p:cNvPr id="1521740" name="Freeform 76"/>
            <p:cNvSpPr>
              <a:spLocks/>
            </p:cNvSpPr>
            <p:nvPr/>
          </p:nvSpPr>
          <p:spPr bwMode="auto">
            <a:xfrm>
              <a:off x="3038" y="3506"/>
              <a:ext cx="3" cy="5"/>
            </a:xfrm>
            <a:custGeom>
              <a:avLst/>
              <a:gdLst/>
              <a:ahLst/>
              <a:cxnLst>
                <a:cxn ang="0">
                  <a:pos x="3" y="0"/>
                </a:cxn>
                <a:cxn ang="0">
                  <a:pos x="0" y="3"/>
                </a:cxn>
                <a:cxn ang="0">
                  <a:pos x="3" y="5"/>
                </a:cxn>
              </a:cxnLst>
              <a:rect l="0" t="0" r="r" b="b"/>
              <a:pathLst>
                <a:path w="3" h="5">
                  <a:moveTo>
                    <a:pt x="3" y="0"/>
                  </a:moveTo>
                  <a:lnTo>
                    <a:pt x="0" y="3"/>
                  </a:lnTo>
                  <a:lnTo>
                    <a:pt x="3" y="5"/>
                  </a:lnTo>
                </a:path>
              </a:pathLst>
            </a:custGeom>
            <a:noFill/>
            <a:ln w="3175">
              <a:solidFill>
                <a:srgbClr val="666666"/>
              </a:solidFill>
              <a:prstDash val="solid"/>
              <a:round/>
              <a:headEnd/>
              <a:tailEnd/>
            </a:ln>
          </p:spPr>
          <p:txBody>
            <a:bodyPr/>
            <a:lstStyle/>
            <a:p>
              <a:endParaRPr lang="en-US"/>
            </a:p>
          </p:txBody>
        </p:sp>
        <p:sp>
          <p:nvSpPr>
            <p:cNvPr id="1521741" name="Freeform 77"/>
            <p:cNvSpPr>
              <a:spLocks/>
            </p:cNvSpPr>
            <p:nvPr/>
          </p:nvSpPr>
          <p:spPr bwMode="auto">
            <a:xfrm>
              <a:off x="3049" y="3516"/>
              <a:ext cx="3" cy="4"/>
            </a:xfrm>
            <a:custGeom>
              <a:avLst/>
              <a:gdLst/>
              <a:ahLst/>
              <a:cxnLst>
                <a:cxn ang="0">
                  <a:pos x="3" y="0"/>
                </a:cxn>
                <a:cxn ang="0">
                  <a:pos x="0" y="3"/>
                </a:cxn>
                <a:cxn ang="0">
                  <a:pos x="3" y="4"/>
                </a:cxn>
              </a:cxnLst>
              <a:rect l="0" t="0" r="r" b="b"/>
              <a:pathLst>
                <a:path w="3" h="4">
                  <a:moveTo>
                    <a:pt x="3" y="0"/>
                  </a:moveTo>
                  <a:lnTo>
                    <a:pt x="0" y="3"/>
                  </a:lnTo>
                  <a:lnTo>
                    <a:pt x="3" y="4"/>
                  </a:lnTo>
                </a:path>
              </a:pathLst>
            </a:custGeom>
            <a:noFill/>
            <a:ln w="3175">
              <a:solidFill>
                <a:srgbClr val="666666"/>
              </a:solidFill>
              <a:prstDash val="solid"/>
              <a:round/>
              <a:headEnd/>
              <a:tailEnd/>
            </a:ln>
          </p:spPr>
          <p:txBody>
            <a:bodyPr/>
            <a:lstStyle/>
            <a:p>
              <a:endParaRPr lang="en-US"/>
            </a:p>
          </p:txBody>
        </p:sp>
        <p:sp>
          <p:nvSpPr>
            <p:cNvPr id="1521742" name="Freeform 78"/>
            <p:cNvSpPr>
              <a:spLocks/>
            </p:cNvSpPr>
            <p:nvPr/>
          </p:nvSpPr>
          <p:spPr bwMode="auto">
            <a:xfrm>
              <a:off x="3060" y="3506"/>
              <a:ext cx="3" cy="5"/>
            </a:xfrm>
            <a:custGeom>
              <a:avLst/>
              <a:gdLst/>
              <a:ahLst/>
              <a:cxnLst>
                <a:cxn ang="0">
                  <a:pos x="3" y="0"/>
                </a:cxn>
                <a:cxn ang="0">
                  <a:pos x="0" y="3"/>
                </a:cxn>
                <a:cxn ang="0">
                  <a:pos x="3" y="5"/>
                </a:cxn>
              </a:cxnLst>
              <a:rect l="0" t="0" r="r" b="b"/>
              <a:pathLst>
                <a:path w="3" h="5">
                  <a:moveTo>
                    <a:pt x="3" y="0"/>
                  </a:moveTo>
                  <a:lnTo>
                    <a:pt x="0" y="3"/>
                  </a:lnTo>
                  <a:lnTo>
                    <a:pt x="3" y="5"/>
                  </a:lnTo>
                </a:path>
              </a:pathLst>
            </a:custGeom>
            <a:noFill/>
            <a:ln w="3175">
              <a:solidFill>
                <a:srgbClr val="666666"/>
              </a:solidFill>
              <a:prstDash val="solid"/>
              <a:round/>
              <a:headEnd/>
              <a:tailEnd/>
            </a:ln>
          </p:spPr>
          <p:txBody>
            <a:bodyPr/>
            <a:lstStyle/>
            <a:p>
              <a:endParaRPr lang="en-US"/>
            </a:p>
          </p:txBody>
        </p:sp>
        <p:sp>
          <p:nvSpPr>
            <p:cNvPr id="1521743" name="Freeform 79"/>
            <p:cNvSpPr>
              <a:spLocks/>
            </p:cNvSpPr>
            <p:nvPr/>
          </p:nvSpPr>
          <p:spPr bwMode="auto">
            <a:xfrm>
              <a:off x="3070" y="3516"/>
              <a:ext cx="3" cy="4"/>
            </a:xfrm>
            <a:custGeom>
              <a:avLst/>
              <a:gdLst/>
              <a:ahLst/>
              <a:cxnLst>
                <a:cxn ang="0">
                  <a:pos x="3" y="0"/>
                </a:cxn>
                <a:cxn ang="0">
                  <a:pos x="0" y="3"/>
                </a:cxn>
                <a:cxn ang="0">
                  <a:pos x="3" y="4"/>
                </a:cxn>
              </a:cxnLst>
              <a:rect l="0" t="0" r="r" b="b"/>
              <a:pathLst>
                <a:path w="3" h="4">
                  <a:moveTo>
                    <a:pt x="3" y="0"/>
                  </a:moveTo>
                  <a:lnTo>
                    <a:pt x="0" y="3"/>
                  </a:lnTo>
                  <a:lnTo>
                    <a:pt x="3" y="4"/>
                  </a:lnTo>
                </a:path>
              </a:pathLst>
            </a:custGeom>
            <a:noFill/>
            <a:ln w="3175">
              <a:solidFill>
                <a:srgbClr val="666666"/>
              </a:solidFill>
              <a:prstDash val="solid"/>
              <a:round/>
              <a:headEnd/>
              <a:tailEnd/>
            </a:ln>
          </p:spPr>
          <p:txBody>
            <a:bodyPr/>
            <a:lstStyle/>
            <a:p>
              <a:endParaRPr lang="en-US"/>
            </a:p>
          </p:txBody>
        </p:sp>
        <p:sp>
          <p:nvSpPr>
            <p:cNvPr id="1521744" name="Freeform 80"/>
            <p:cNvSpPr>
              <a:spLocks/>
            </p:cNvSpPr>
            <p:nvPr/>
          </p:nvSpPr>
          <p:spPr bwMode="auto">
            <a:xfrm>
              <a:off x="3081" y="3506"/>
              <a:ext cx="3" cy="5"/>
            </a:xfrm>
            <a:custGeom>
              <a:avLst/>
              <a:gdLst/>
              <a:ahLst/>
              <a:cxnLst>
                <a:cxn ang="0">
                  <a:pos x="3" y="0"/>
                </a:cxn>
                <a:cxn ang="0">
                  <a:pos x="0" y="3"/>
                </a:cxn>
                <a:cxn ang="0">
                  <a:pos x="3" y="5"/>
                </a:cxn>
              </a:cxnLst>
              <a:rect l="0" t="0" r="r" b="b"/>
              <a:pathLst>
                <a:path w="3" h="5">
                  <a:moveTo>
                    <a:pt x="3" y="0"/>
                  </a:moveTo>
                  <a:lnTo>
                    <a:pt x="0" y="3"/>
                  </a:lnTo>
                  <a:lnTo>
                    <a:pt x="3" y="5"/>
                  </a:lnTo>
                </a:path>
              </a:pathLst>
            </a:custGeom>
            <a:noFill/>
            <a:ln w="3175">
              <a:solidFill>
                <a:srgbClr val="666666"/>
              </a:solidFill>
              <a:prstDash val="solid"/>
              <a:round/>
              <a:headEnd/>
              <a:tailEnd/>
            </a:ln>
          </p:spPr>
          <p:txBody>
            <a:bodyPr/>
            <a:lstStyle/>
            <a:p>
              <a:endParaRPr lang="en-US"/>
            </a:p>
          </p:txBody>
        </p:sp>
        <p:sp>
          <p:nvSpPr>
            <p:cNvPr id="1521745" name="Freeform 81"/>
            <p:cNvSpPr>
              <a:spLocks/>
            </p:cNvSpPr>
            <p:nvPr/>
          </p:nvSpPr>
          <p:spPr bwMode="auto">
            <a:xfrm>
              <a:off x="3092" y="3516"/>
              <a:ext cx="3" cy="4"/>
            </a:xfrm>
            <a:custGeom>
              <a:avLst/>
              <a:gdLst/>
              <a:ahLst/>
              <a:cxnLst>
                <a:cxn ang="0">
                  <a:pos x="3" y="0"/>
                </a:cxn>
                <a:cxn ang="0">
                  <a:pos x="0" y="3"/>
                </a:cxn>
                <a:cxn ang="0">
                  <a:pos x="3" y="4"/>
                </a:cxn>
              </a:cxnLst>
              <a:rect l="0" t="0" r="r" b="b"/>
              <a:pathLst>
                <a:path w="3" h="4">
                  <a:moveTo>
                    <a:pt x="3" y="0"/>
                  </a:moveTo>
                  <a:lnTo>
                    <a:pt x="0" y="3"/>
                  </a:lnTo>
                  <a:lnTo>
                    <a:pt x="3" y="4"/>
                  </a:lnTo>
                </a:path>
              </a:pathLst>
            </a:custGeom>
            <a:noFill/>
            <a:ln w="3175">
              <a:solidFill>
                <a:srgbClr val="666666"/>
              </a:solidFill>
              <a:prstDash val="solid"/>
              <a:round/>
              <a:headEnd/>
              <a:tailEnd/>
            </a:ln>
          </p:spPr>
          <p:txBody>
            <a:bodyPr/>
            <a:lstStyle/>
            <a:p>
              <a:endParaRPr lang="en-US"/>
            </a:p>
          </p:txBody>
        </p:sp>
        <p:sp>
          <p:nvSpPr>
            <p:cNvPr id="1521746" name="Freeform 82"/>
            <p:cNvSpPr>
              <a:spLocks/>
            </p:cNvSpPr>
            <p:nvPr/>
          </p:nvSpPr>
          <p:spPr bwMode="auto">
            <a:xfrm>
              <a:off x="3103" y="3506"/>
              <a:ext cx="3" cy="5"/>
            </a:xfrm>
            <a:custGeom>
              <a:avLst/>
              <a:gdLst/>
              <a:ahLst/>
              <a:cxnLst>
                <a:cxn ang="0">
                  <a:pos x="3" y="0"/>
                </a:cxn>
                <a:cxn ang="0">
                  <a:pos x="0" y="3"/>
                </a:cxn>
                <a:cxn ang="0">
                  <a:pos x="3" y="5"/>
                </a:cxn>
              </a:cxnLst>
              <a:rect l="0" t="0" r="r" b="b"/>
              <a:pathLst>
                <a:path w="3" h="5">
                  <a:moveTo>
                    <a:pt x="3" y="0"/>
                  </a:moveTo>
                  <a:lnTo>
                    <a:pt x="0" y="3"/>
                  </a:lnTo>
                  <a:lnTo>
                    <a:pt x="3" y="5"/>
                  </a:lnTo>
                </a:path>
              </a:pathLst>
            </a:custGeom>
            <a:noFill/>
            <a:ln w="3175">
              <a:solidFill>
                <a:srgbClr val="666666"/>
              </a:solidFill>
              <a:prstDash val="solid"/>
              <a:round/>
              <a:headEnd/>
              <a:tailEnd/>
            </a:ln>
          </p:spPr>
          <p:txBody>
            <a:bodyPr/>
            <a:lstStyle/>
            <a:p>
              <a:endParaRPr lang="en-US"/>
            </a:p>
          </p:txBody>
        </p:sp>
        <p:sp>
          <p:nvSpPr>
            <p:cNvPr id="1521747" name="Freeform 83"/>
            <p:cNvSpPr>
              <a:spLocks/>
            </p:cNvSpPr>
            <p:nvPr/>
          </p:nvSpPr>
          <p:spPr bwMode="auto">
            <a:xfrm>
              <a:off x="3113" y="3516"/>
              <a:ext cx="3" cy="4"/>
            </a:xfrm>
            <a:custGeom>
              <a:avLst/>
              <a:gdLst/>
              <a:ahLst/>
              <a:cxnLst>
                <a:cxn ang="0">
                  <a:pos x="3" y="0"/>
                </a:cxn>
                <a:cxn ang="0">
                  <a:pos x="0" y="3"/>
                </a:cxn>
                <a:cxn ang="0">
                  <a:pos x="3" y="4"/>
                </a:cxn>
              </a:cxnLst>
              <a:rect l="0" t="0" r="r" b="b"/>
              <a:pathLst>
                <a:path w="3" h="4">
                  <a:moveTo>
                    <a:pt x="3" y="0"/>
                  </a:moveTo>
                  <a:lnTo>
                    <a:pt x="0" y="3"/>
                  </a:lnTo>
                  <a:lnTo>
                    <a:pt x="3" y="4"/>
                  </a:lnTo>
                </a:path>
              </a:pathLst>
            </a:custGeom>
            <a:noFill/>
            <a:ln w="3175">
              <a:solidFill>
                <a:srgbClr val="666666"/>
              </a:solidFill>
              <a:prstDash val="solid"/>
              <a:round/>
              <a:headEnd/>
              <a:tailEnd/>
            </a:ln>
          </p:spPr>
          <p:txBody>
            <a:bodyPr/>
            <a:lstStyle/>
            <a:p>
              <a:endParaRPr lang="en-US"/>
            </a:p>
          </p:txBody>
        </p:sp>
        <p:sp>
          <p:nvSpPr>
            <p:cNvPr id="1521748" name="Freeform 84"/>
            <p:cNvSpPr>
              <a:spLocks/>
            </p:cNvSpPr>
            <p:nvPr/>
          </p:nvSpPr>
          <p:spPr bwMode="auto">
            <a:xfrm>
              <a:off x="3124" y="3506"/>
              <a:ext cx="3" cy="5"/>
            </a:xfrm>
            <a:custGeom>
              <a:avLst/>
              <a:gdLst/>
              <a:ahLst/>
              <a:cxnLst>
                <a:cxn ang="0">
                  <a:pos x="3" y="0"/>
                </a:cxn>
                <a:cxn ang="0">
                  <a:pos x="0" y="3"/>
                </a:cxn>
                <a:cxn ang="0">
                  <a:pos x="3" y="5"/>
                </a:cxn>
              </a:cxnLst>
              <a:rect l="0" t="0" r="r" b="b"/>
              <a:pathLst>
                <a:path w="3" h="5">
                  <a:moveTo>
                    <a:pt x="3" y="0"/>
                  </a:moveTo>
                  <a:lnTo>
                    <a:pt x="0" y="3"/>
                  </a:lnTo>
                  <a:lnTo>
                    <a:pt x="3" y="5"/>
                  </a:lnTo>
                </a:path>
              </a:pathLst>
            </a:custGeom>
            <a:noFill/>
            <a:ln w="3175">
              <a:solidFill>
                <a:srgbClr val="666666"/>
              </a:solidFill>
              <a:prstDash val="solid"/>
              <a:round/>
              <a:headEnd/>
              <a:tailEnd/>
            </a:ln>
          </p:spPr>
          <p:txBody>
            <a:bodyPr/>
            <a:lstStyle/>
            <a:p>
              <a:endParaRPr lang="en-US"/>
            </a:p>
          </p:txBody>
        </p:sp>
        <p:sp>
          <p:nvSpPr>
            <p:cNvPr id="1521749" name="Freeform 85"/>
            <p:cNvSpPr>
              <a:spLocks/>
            </p:cNvSpPr>
            <p:nvPr/>
          </p:nvSpPr>
          <p:spPr bwMode="auto">
            <a:xfrm>
              <a:off x="3135" y="3516"/>
              <a:ext cx="3" cy="4"/>
            </a:xfrm>
            <a:custGeom>
              <a:avLst/>
              <a:gdLst/>
              <a:ahLst/>
              <a:cxnLst>
                <a:cxn ang="0">
                  <a:pos x="3" y="0"/>
                </a:cxn>
                <a:cxn ang="0">
                  <a:pos x="0" y="3"/>
                </a:cxn>
                <a:cxn ang="0">
                  <a:pos x="3" y="4"/>
                </a:cxn>
              </a:cxnLst>
              <a:rect l="0" t="0" r="r" b="b"/>
              <a:pathLst>
                <a:path w="3" h="4">
                  <a:moveTo>
                    <a:pt x="3" y="0"/>
                  </a:moveTo>
                  <a:lnTo>
                    <a:pt x="0" y="3"/>
                  </a:lnTo>
                  <a:lnTo>
                    <a:pt x="3" y="4"/>
                  </a:lnTo>
                </a:path>
              </a:pathLst>
            </a:custGeom>
            <a:noFill/>
            <a:ln w="3175">
              <a:solidFill>
                <a:srgbClr val="666666"/>
              </a:solidFill>
              <a:prstDash val="solid"/>
              <a:round/>
              <a:headEnd/>
              <a:tailEnd/>
            </a:ln>
          </p:spPr>
          <p:txBody>
            <a:bodyPr/>
            <a:lstStyle/>
            <a:p>
              <a:endParaRPr lang="en-US"/>
            </a:p>
          </p:txBody>
        </p:sp>
        <p:sp>
          <p:nvSpPr>
            <p:cNvPr id="1521750" name="Freeform 86"/>
            <p:cNvSpPr>
              <a:spLocks/>
            </p:cNvSpPr>
            <p:nvPr/>
          </p:nvSpPr>
          <p:spPr bwMode="auto">
            <a:xfrm>
              <a:off x="3146" y="3506"/>
              <a:ext cx="3" cy="5"/>
            </a:xfrm>
            <a:custGeom>
              <a:avLst/>
              <a:gdLst/>
              <a:ahLst/>
              <a:cxnLst>
                <a:cxn ang="0">
                  <a:pos x="3" y="0"/>
                </a:cxn>
                <a:cxn ang="0">
                  <a:pos x="0" y="3"/>
                </a:cxn>
                <a:cxn ang="0">
                  <a:pos x="3" y="5"/>
                </a:cxn>
              </a:cxnLst>
              <a:rect l="0" t="0" r="r" b="b"/>
              <a:pathLst>
                <a:path w="3" h="5">
                  <a:moveTo>
                    <a:pt x="3" y="0"/>
                  </a:moveTo>
                  <a:lnTo>
                    <a:pt x="0" y="3"/>
                  </a:lnTo>
                  <a:lnTo>
                    <a:pt x="3" y="5"/>
                  </a:lnTo>
                </a:path>
              </a:pathLst>
            </a:custGeom>
            <a:noFill/>
            <a:ln w="3175">
              <a:solidFill>
                <a:srgbClr val="666666"/>
              </a:solidFill>
              <a:prstDash val="solid"/>
              <a:round/>
              <a:headEnd/>
              <a:tailEnd/>
            </a:ln>
          </p:spPr>
          <p:txBody>
            <a:bodyPr/>
            <a:lstStyle/>
            <a:p>
              <a:endParaRPr lang="en-US"/>
            </a:p>
          </p:txBody>
        </p:sp>
        <p:sp>
          <p:nvSpPr>
            <p:cNvPr id="1521751" name="Freeform 87"/>
            <p:cNvSpPr>
              <a:spLocks/>
            </p:cNvSpPr>
            <p:nvPr/>
          </p:nvSpPr>
          <p:spPr bwMode="auto">
            <a:xfrm>
              <a:off x="3156" y="3516"/>
              <a:ext cx="3" cy="4"/>
            </a:xfrm>
            <a:custGeom>
              <a:avLst/>
              <a:gdLst/>
              <a:ahLst/>
              <a:cxnLst>
                <a:cxn ang="0">
                  <a:pos x="3" y="0"/>
                </a:cxn>
                <a:cxn ang="0">
                  <a:pos x="0" y="3"/>
                </a:cxn>
                <a:cxn ang="0">
                  <a:pos x="3" y="4"/>
                </a:cxn>
              </a:cxnLst>
              <a:rect l="0" t="0" r="r" b="b"/>
              <a:pathLst>
                <a:path w="3" h="4">
                  <a:moveTo>
                    <a:pt x="3" y="0"/>
                  </a:moveTo>
                  <a:lnTo>
                    <a:pt x="0" y="3"/>
                  </a:lnTo>
                  <a:lnTo>
                    <a:pt x="3" y="4"/>
                  </a:lnTo>
                </a:path>
              </a:pathLst>
            </a:custGeom>
            <a:noFill/>
            <a:ln w="3175">
              <a:solidFill>
                <a:srgbClr val="666666"/>
              </a:solidFill>
              <a:prstDash val="solid"/>
              <a:round/>
              <a:headEnd/>
              <a:tailEnd/>
            </a:ln>
          </p:spPr>
          <p:txBody>
            <a:bodyPr/>
            <a:lstStyle/>
            <a:p>
              <a:endParaRPr lang="en-US"/>
            </a:p>
          </p:txBody>
        </p:sp>
        <p:sp>
          <p:nvSpPr>
            <p:cNvPr id="1521752" name="Rectangle 88"/>
            <p:cNvSpPr>
              <a:spLocks noChangeArrowheads="1"/>
            </p:cNvSpPr>
            <p:nvPr/>
          </p:nvSpPr>
          <p:spPr bwMode="auto">
            <a:xfrm>
              <a:off x="2954" y="3536"/>
              <a:ext cx="181" cy="126"/>
            </a:xfrm>
            <a:prstGeom prst="rect">
              <a:avLst/>
            </a:prstGeom>
            <a:noFill/>
            <a:ln w="9525">
              <a:noFill/>
              <a:miter lim="800000"/>
              <a:headEnd/>
              <a:tailEnd/>
            </a:ln>
          </p:spPr>
          <p:txBody>
            <a:bodyPr wrap="none" lIns="0" tIns="0" rIns="0" bIns="0">
              <a:spAutoFit/>
            </a:bodyPr>
            <a:lstStyle/>
            <a:p>
              <a:r>
                <a:rPr lang="en-US" sz="1300" dirty="0">
                  <a:solidFill>
                    <a:srgbClr val="5C6478"/>
                  </a:solidFill>
                </a:rPr>
                <a:t>Eric</a:t>
              </a:r>
              <a:endParaRPr lang="en-US" dirty="0"/>
            </a:p>
          </p:txBody>
        </p:sp>
        <p:sp>
          <p:nvSpPr>
            <p:cNvPr id="1521753" name="Line 89"/>
            <p:cNvSpPr>
              <a:spLocks noChangeShapeType="1"/>
            </p:cNvSpPr>
            <p:nvPr/>
          </p:nvSpPr>
          <p:spPr bwMode="auto">
            <a:xfrm flipH="1" flipV="1">
              <a:off x="3293" y="2407"/>
              <a:ext cx="439" cy="617"/>
            </a:xfrm>
            <a:prstGeom prst="line">
              <a:avLst/>
            </a:prstGeom>
            <a:noFill/>
            <a:ln w="3175">
              <a:solidFill>
                <a:srgbClr val="333333"/>
              </a:solidFill>
              <a:round/>
              <a:headEnd/>
              <a:tailEnd/>
            </a:ln>
          </p:spPr>
          <p:txBody>
            <a:bodyPr/>
            <a:lstStyle/>
            <a:p>
              <a:endParaRPr lang="en-US"/>
            </a:p>
          </p:txBody>
        </p:sp>
        <p:sp>
          <p:nvSpPr>
            <p:cNvPr id="1521754" name="Line 90"/>
            <p:cNvSpPr>
              <a:spLocks noChangeShapeType="1"/>
            </p:cNvSpPr>
            <p:nvPr/>
          </p:nvSpPr>
          <p:spPr bwMode="auto">
            <a:xfrm flipH="1" flipV="1">
              <a:off x="4099" y="2037"/>
              <a:ext cx="785" cy="245"/>
            </a:xfrm>
            <a:prstGeom prst="line">
              <a:avLst/>
            </a:prstGeom>
            <a:noFill/>
            <a:ln w="3175">
              <a:solidFill>
                <a:srgbClr val="333333"/>
              </a:solidFill>
              <a:round/>
              <a:headEnd/>
              <a:tailEnd/>
            </a:ln>
          </p:spPr>
          <p:txBody>
            <a:bodyPr/>
            <a:lstStyle/>
            <a:p>
              <a:endParaRPr lang="en-US"/>
            </a:p>
          </p:txBody>
        </p:sp>
        <p:sp>
          <p:nvSpPr>
            <p:cNvPr id="1521755" name="Line 91"/>
            <p:cNvSpPr>
              <a:spLocks noChangeShapeType="1"/>
            </p:cNvSpPr>
            <p:nvPr/>
          </p:nvSpPr>
          <p:spPr bwMode="auto">
            <a:xfrm flipV="1">
              <a:off x="3293" y="2037"/>
              <a:ext cx="806" cy="313"/>
            </a:xfrm>
            <a:prstGeom prst="line">
              <a:avLst/>
            </a:prstGeom>
            <a:noFill/>
            <a:ln w="3175">
              <a:solidFill>
                <a:srgbClr val="333333"/>
              </a:solidFill>
              <a:round/>
              <a:headEnd/>
              <a:tailEnd/>
            </a:ln>
          </p:spPr>
          <p:txBody>
            <a:bodyPr/>
            <a:lstStyle/>
            <a:p>
              <a:endParaRPr lang="en-US"/>
            </a:p>
          </p:txBody>
        </p:sp>
        <p:sp>
          <p:nvSpPr>
            <p:cNvPr id="1521756" name="Line 92"/>
            <p:cNvSpPr>
              <a:spLocks noChangeShapeType="1"/>
            </p:cNvSpPr>
            <p:nvPr/>
          </p:nvSpPr>
          <p:spPr bwMode="auto">
            <a:xfrm flipV="1">
              <a:off x="3732" y="2282"/>
              <a:ext cx="1152" cy="742"/>
            </a:xfrm>
            <a:prstGeom prst="line">
              <a:avLst/>
            </a:prstGeom>
            <a:noFill/>
            <a:ln w="3175">
              <a:solidFill>
                <a:srgbClr val="333333"/>
              </a:solidFill>
              <a:round/>
              <a:headEnd/>
              <a:tailEnd/>
            </a:ln>
          </p:spPr>
          <p:txBody>
            <a:bodyPr/>
            <a:lstStyle/>
            <a:p>
              <a:endParaRPr lang="en-US"/>
            </a:p>
          </p:txBody>
        </p:sp>
        <p:sp>
          <p:nvSpPr>
            <p:cNvPr id="1521757" name="Line 93"/>
            <p:cNvSpPr>
              <a:spLocks noChangeShapeType="1"/>
            </p:cNvSpPr>
            <p:nvPr/>
          </p:nvSpPr>
          <p:spPr bwMode="auto">
            <a:xfrm flipH="1" flipV="1">
              <a:off x="3732" y="3024"/>
              <a:ext cx="865" cy="161"/>
            </a:xfrm>
            <a:prstGeom prst="line">
              <a:avLst/>
            </a:prstGeom>
            <a:noFill/>
            <a:ln w="3175">
              <a:solidFill>
                <a:srgbClr val="333333"/>
              </a:solidFill>
              <a:round/>
              <a:headEnd/>
              <a:tailEnd/>
            </a:ln>
          </p:spPr>
          <p:txBody>
            <a:bodyPr/>
            <a:lstStyle/>
            <a:p>
              <a:endParaRPr lang="en-US"/>
            </a:p>
          </p:txBody>
        </p:sp>
        <p:sp>
          <p:nvSpPr>
            <p:cNvPr id="1521758" name="Line 94"/>
            <p:cNvSpPr>
              <a:spLocks noChangeShapeType="1"/>
            </p:cNvSpPr>
            <p:nvPr/>
          </p:nvSpPr>
          <p:spPr bwMode="auto">
            <a:xfrm flipH="1" flipV="1">
              <a:off x="3732" y="3024"/>
              <a:ext cx="432" cy="448"/>
            </a:xfrm>
            <a:prstGeom prst="line">
              <a:avLst/>
            </a:prstGeom>
            <a:noFill/>
            <a:ln w="3175">
              <a:solidFill>
                <a:srgbClr val="333333"/>
              </a:solidFill>
              <a:round/>
              <a:headEnd/>
              <a:tailEnd/>
            </a:ln>
          </p:spPr>
          <p:txBody>
            <a:bodyPr/>
            <a:lstStyle/>
            <a:p>
              <a:endParaRPr lang="en-US"/>
            </a:p>
          </p:txBody>
        </p:sp>
        <p:sp>
          <p:nvSpPr>
            <p:cNvPr id="1521759" name="Line 95"/>
            <p:cNvSpPr>
              <a:spLocks noChangeShapeType="1"/>
            </p:cNvSpPr>
            <p:nvPr/>
          </p:nvSpPr>
          <p:spPr bwMode="auto">
            <a:xfrm flipV="1">
              <a:off x="3070" y="3024"/>
              <a:ext cx="662" cy="290"/>
            </a:xfrm>
            <a:prstGeom prst="line">
              <a:avLst/>
            </a:prstGeom>
            <a:noFill/>
            <a:ln w="3175">
              <a:solidFill>
                <a:srgbClr val="333333"/>
              </a:solidFill>
              <a:round/>
              <a:headEnd/>
              <a:tailEnd/>
            </a:ln>
          </p:spPr>
          <p:txBody>
            <a:bodyPr/>
            <a:lstStyle/>
            <a:p>
              <a:endParaRPr lang="en-US"/>
            </a:p>
          </p:txBody>
        </p:sp>
        <p:sp>
          <p:nvSpPr>
            <p:cNvPr id="1521760" name="Line 96"/>
            <p:cNvSpPr>
              <a:spLocks noChangeShapeType="1"/>
            </p:cNvSpPr>
            <p:nvPr/>
          </p:nvSpPr>
          <p:spPr bwMode="auto">
            <a:xfrm flipH="1" flipV="1">
              <a:off x="3646" y="1567"/>
              <a:ext cx="453" cy="413"/>
            </a:xfrm>
            <a:prstGeom prst="line">
              <a:avLst/>
            </a:prstGeom>
            <a:noFill/>
            <a:ln w="3175">
              <a:solidFill>
                <a:srgbClr val="333333"/>
              </a:solidFill>
              <a:round/>
              <a:headEnd/>
              <a:tailEnd/>
            </a:ln>
          </p:spPr>
          <p:txBody>
            <a:bodyPr/>
            <a:lstStyle/>
            <a:p>
              <a:endParaRPr lang="en-US"/>
            </a:p>
          </p:txBody>
        </p:sp>
        <p:sp>
          <p:nvSpPr>
            <p:cNvPr id="1521761" name="Line 97"/>
            <p:cNvSpPr>
              <a:spLocks noChangeShapeType="1"/>
            </p:cNvSpPr>
            <p:nvPr/>
          </p:nvSpPr>
          <p:spPr bwMode="auto">
            <a:xfrm>
              <a:off x="3242" y="1254"/>
              <a:ext cx="318" cy="313"/>
            </a:xfrm>
            <a:prstGeom prst="line">
              <a:avLst/>
            </a:prstGeom>
            <a:noFill/>
            <a:ln w="3175">
              <a:solidFill>
                <a:srgbClr val="333333"/>
              </a:solidFill>
              <a:round/>
              <a:headEnd/>
              <a:tailEnd/>
            </a:ln>
          </p:spPr>
          <p:txBody>
            <a:bodyPr/>
            <a:lstStyle/>
            <a:p>
              <a:endParaRPr lang="en-US"/>
            </a:p>
          </p:txBody>
        </p:sp>
        <p:sp>
          <p:nvSpPr>
            <p:cNvPr id="1521762" name="Line 98"/>
            <p:cNvSpPr>
              <a:spLocks noChangeShapeType="1"/>
            </p:cNvSpPr>
            <p:nvPr/>
          </p:nvSpPr>
          <p:spPr bwMode="auto">
            <a:xfrm flipH="1">
              <a:off x="4099" y="1567"/>
              <a:ext cx="641" cy="413"/>
            </a:xfrm>
            <a:prstGeom prst="line">
              <a:avLst/>
            </a:prstGeom>
            <a:noFill/>
            <a:ln w="3175">
              <a:solidFill>
                <a:srgbClr val="333333"/>
              </a:solidFill>
              <a:round/>
              <a:headEnd/>
              <a:tailEnd/>
            </a:ln>
          </p:spPr>
          <p:txBody>
            <a:bodyPr/>
            <a:lstStyle/>
            <a:p>
              <a:endParaRPr lang="en-US"/>
            </a:p>
          </p:txBody>
        </p:sp>
        <p:sp>
          <p:nvSpPr>
            <p:cNvPr id="1521763" name="Rectangle 99"/>
            <p:cNvSpPr>
              <a:spLocks noChangeArrowheads="1"/>
            </p:cNvSpPr>
            <p:nvPr/>
          </p:nvSpPr>
          <p:spPr bwMode="auto">
            <a:xfrm>
              <a:off x="3848" y="1980"/>
              <a:ext cx="503" cy="114"/>
            </a:xfrm>
            <a:prstGeom prst="rect">
              <a:avLst/>
            </a:prstGeom>
            <a:solidFill>
              <a:srgbClr val="CFD2DA"/>
            </a:solidFill>
            <a:ln w="7938">
              <a:solidFill>
                <a:srgbClr val="666666"/>
              </a:solidFill>
              <a:miter lim="800000"/>
              <a:headEnd/>
              <a:tailEnd/>
            </a:ln>
          </p:spPr>
          <p:txBody>
            <a:bodyPr/>
            <a:lstStyle/>
            <a:p>
              <a:endParaRPr lang="en-US"/>
            </a:p>
          </p:txBody>
        </p:sp>
        <p:sp>
          <p:nvSpPr>
            <p:cNvPr id="1521764" name="Rectangle 100"/>
            <p:cNvSpPr>
              <a:spLocks noChangeArrowheads="1"/>
            </p:cNvSpPr>
            <p:nvPr/>
          </p:nvSpPr>
          <p:spPr bwMode="auto">
            <a:xfrm>
              <a:off x="3880" y="1994"/>
              <a:ext cx="63" cy="29"/>
            </a:xfrm>
            <a:prstGeom prst="rect">
              <a:avLst/>
            </a:prstGeom>
            <a:solidFill>
              <a:srgbClr val="5C6478"/>
            </a:solidFill>
            <a:ln w="3175">
              <a:solidFill>
                <a:srgbClr val="5C6478"/>
              </a:solidFill>
              <a:miter lim="800000"/>
              <a:headEnd/>
              <a:tailEnd/>
            </a:ln>
          </p:spPr>
          <p:txBody>
            <a:bodyPr/>
            <a:lstStyle/>
            <a:p>
              <a:endParaRPr lang="en-US"/>
            </a:p>
          </p:txBody>
        </p:sp>
        <p:sp>
          <p:nvSpPr>
            <p:cNvPr id="1521765" name="Freeform 101"/>
            <p:cNvSpPr>
              <a:spLocks noEditPoints="1"/>
            </p:cNvSpPr>
            <p:nvPr/>
          </p:nvSpPr>
          <p:spPr bwMode="auto">
            <a:xfrm>
              <a:off x="3898" y="2055"/>
              <a:ext cx="403" cy="21"/>
            </a:xfrm>
            <a:custGeom>
              <a:avLst/>
              <a:gdLst/>
              <a:ahLst/>
              <a:cxnLst>
                <a:cxn ang="0">
                  <a:pos x="3" y="4"/>
                </a:cxn>
                <a:cxn ang="0">
                  <a:pos x="17" y="0"/>
                </a:cxn>
                <a:cxn ang="0">
                  <a:pos x="25" y="10"/>
                </a:cxn>
                <a:cxn ang="0">
                  <a:pos x="17" y="21"/>
                </a:cxn>
                <a:cxn ang="0">
                  <a:pos x="3" y="17"/>
                </a:cxn>
                <a:cxn ang="0">
                  <a:pos x="96" y="10"/>
                </a:cxn>
                <a:cxn ang="0">
                  <a:pos x="103" y="0"/>
                </a:cxn>
                <a:cxn ang="0">
                  <a:pos x="117" y="4"/>
                </a:cxn>
                <a:cxn ang="0">
                  <a:pos x="117" y="17"/>
                </a:cxn>
                <a:cxn ang="0">
                  <a:pos x="103" y="21"/>
                </a:cxn>
                <a:cxn ang="0">
                  <a:pos x="96" y="10"/>
                </a:cxn>
                <a:cxn ang="0">
                  <a:pos x="129" y="4"/>
                </a:cxn>
                <a:cxn ang="0">
                  <a:pos x="143" y="0"/>
                </a:cxn>
                <a:cxn ang="0">
                  <a:pos x="151" y="10"/>
                </a:cxn>
                <a:cxn ang="0">
                  <a:pos x="143" y="21"/>
                </a:cxn>
                <a:cxn ang="0">
                  <a:pos x="129" y="17"/>
                </a:cxn>
                <a:cxn ang="0">
                  <a:pos x="158" y="10"/>
                </a:cxn>
                <a:cxn ang="0">
                  <a:pos x="166" y="0"/>
                </a:cxn>
                <a:cxn ang="0">
                  <a:pos x="180" y="4"/>
                </a:cxn>
                <a:cxn ang="0">
                  <a:pos x="180" y="17"/>
                </a:cxn>
                <a:cxn ang="0">
                  <a:pos x="166" y="21"/>
                </a:cxn>
                <a:cxn ang="0">
                  <a:pos x="158" y="10"/>
                </a:cxn>
                <a:cxn ang="0">
                  <a:pos x="192" y="4"/>
                </a:cxn>
                <a:cxn ang="0">
                  <a:pos x="206" y="0"/>
                </a:cxn>
                <a:cxn ang="0">
                  <a:pos x="214" y="10"/>
                </a:cxn>
                <a:cxn ang="0">
                  <a:pos x="206" y="21"/>
                </a:cxn>
                <a:cxn ang="0">
                  <a:pos x="192" y="17"/>
                </a:cxn>
                <a:cxn ang="0">
                  <a:pos x="221" y="10"/>
                </a:cxn>
                <a:cxn ang="0">
                  <a:pos x="229" y="0"/>
                </a:cxn>
                <a:cxn ang="0">
                  <a:pos x="243" y="4"/>
                </a:cxn>
                <a:cxn ang="0">
                  <a:pos x="243" y="17"/>
                </a:cxn>
                <a:cxn ang="0">
                  <a:pos x="229" y="21"/>
                </a:cxn>
                <a:cxn ang="0">
                  <a:pos x="221" y="10"/>
                </a:cxn>
                <a:cxn ang="0">
                  <a:pos x="255" y="4"/>
                </a:cxn>
                <a:cxn ang="0">
                  <a:pos x="269" y="0"/>
                </a:cxn>
                <a:cxn ang="0">
                  <a:pos x="277" y="10"/>
                </a:cxn>
                <a:cxn ang="0">
                  <a:pos x="269" y="21"/>
                </a:cxn>
                <a:cxn ang="0">
                  <a:pos x="255" y="17"/>
                </a:cxn>
                <a:cxn ang="0">
                  <a:pos x="347" y="10"/>
                </a:cxn>
                <a:cxn ang="0">
                  <a:pos x="355" y="0"/>
                </a:cxn>
                <a:cxn ang="0">
                  <a:pos x="369" y="4"/>
                </a:cxn>
                <a:cxn ang="0">
                  <a:pos x="369" y="17"/>
                </a:cxn>
                <a:cxn ang="0">
                  <a:pos x="355" y="21"/>
                </a:cxn>
                <a:cxn ang="0">
                  <a:pos x="347" y="10"/>
                </a:cxn>
                <a:cxn ang="0">
                  <a:pos x="381" y="4"/>
                </a:cxn>
                <a:cxn ang="0">
                  <a:pos x="395" y="0"/>
                </a:cxn>
                <a:cxn ang="0">
                  <a:pos x="403" y="10"/>
                </a:cxn>
                <a:cxn ang="0">
                  <a:pos x="395" y="21"/>
                </a:cxn>
                <a:cxn ang="0">
                  <a:pos x="381" y="17"/>
                </a:cxn>
              </a:cxnLst>
              <a:rect l="0" t="0" r="r" b="b"/>
              <a:pathLst>
                <a:path w="403" h="21">
                  <a:moveTo>
                    <a:pt x="0" y="10"/>
                  </a:moveTo>
                  <a:lnTo>
                    <a:pt x="3" y="4"/>
                  </a:lnTo>
                  <a:lnTo>
                    <a:pt x="9" y="0"/>
                  </a:lnTo>
                  <a:lnTo>
                    <a:pt x="17" y="0"/>
                  </a:lnTo>
                  <a:lnTo>
                    <a:pt x="22" y="4"/>
                  </a:lnTo>
                  <a:lnTo>
                    <a:pt x="25" y="10"/>
                  </a:lnTo>
                  <a:lnTo>
                    <a:pt x="22" y="17"/>
                  </a:lnTo>
                  <a:lnTo>
                    <a:pt x="17" y="21"/>
                  </a:lnTo>
                  <a:lnTo>
                    <a:pt x="9" y="21"/>
                  </a:lnTo>
                  <a:lnTo>
                    <a:pt x="3" y="17"/>
                  </a:lnTo>
                  <a:lnTo>
                    <a:pt x="0" y="10"/>
                  </a:lnTo>
                  <a:close/>
                  <a:moveTo>
                    <a:pt x="96" y="10"/>
                  </a:moveTo>
                  <a:lnTo>
                    <a:pt x="97" y="4"/>
                  </a:lnTo>
                  <a:lnTo>
                    <a:pt x="103" y="0"/>
                  </a:lnTo>
                  <a:lnTo>
                    <a:pt x="111" y="0"/>
                  </a:lnTo>
                  <a:lnTo>
                    <a:pt x="117" y="4"/>
                  </a:lnTo>
                  <a:lnTo>
                    <a:pt x="119" y="10"/>
                  </a:lnTo>
                  <a:lnTo>
                    <a:pt x="117" y="17"/>
                  </a:lnTo>
                  <a:lnTo>
                    <a:pt x="111" y="21"/>
                  </a:lnTo>
                  <a:lnTo>
                    <a:pt x="103" y="21"/>
                  </a:lnTo>
                  <a:lnTo>
                    <a:pt x="97" y="17"/>
                  </a:lnTo>
                  <a:lnTo>
                    <a:pt x="96" y="10"/>
                  </a:lnTo>
                  <a:close/>
                  <a:moveTo>
                    <a:pt x="126" y="10"/>
                  </a:moveTo>
                  <a:lnTo>
                    <a:pt x="129" y="4"/>
                  </a:lnTo>
                  <a:lnTo>
                    <a:pt x="135" y="0"/>
                  </a:lnTo>
                  <a:lnTo>
                    <a:pt x="143" y="0"/>
                  </a:lnTo>
                  <a:lnTo>
                    <a:pt x="148" y="4"/>
                  </a:lnTo>
                  <a:lnTo>
                    <a:pt x="151" y="10"/>
                  </a:lnTo>
                  <a:lnTo>
                    <a:pt x="148" y="17"/>
                  </a:lnTo>
                  <a:lnTo>
                    <a:pt x="143" y="21"/>
                  </a:lnTo>
                  <a:lnTo>
                    <a:pt x="135" y="21"/>
                  </a:lnTo>
                  <a:lnTo>
                    <a:pt x="129" y="17"/>
                  </a:lnTo>
                  <a:lnTo>
                    <a:pt x="126" y="10"/>
                  </a:lnTo>
                  <a:close/>
                  <a:moveTo>
                    <a:pt x="158" y="10"/>
                  </a:moveTo>
                  <a:lnTo>
                    <a:pt x="160" y="4"/>
                  </a:lnTo>
                  <a:lnTo>
                    <a:pt x="166" y="0"/>
                  </a:lnTo>
                  <a:lnTo>
                    <a:pt x="174" y="0"/>
                  </a:lnTo>
                  <a:lnTo>
                    <a:pt x="180" y="4"/>
                  </a:lnTo>
                  <a:lnTo>
                    <a:pt x="182" y="10"/>
                  </a:lnTo>
                  <a:lnTo>
                    <a:pt x="180" y="17"/>
                  </a:lnTo>
                  <a:lnTo>
                    <a:pt x="174" y="21"/>
                  </a:lnTo>
                  <a:lnTo>
                    <a:pt x="166" y="21"/>
                  </a:lnTo>
                  <a:lnTo>
                    <a:pt x="160" y="17"/>
                  </a:lnTo>
                  <a:lnTo>
                    <a:pt x="158" y="10"/>
                  </a:lnTo>
                  <a:close/>
                  <a:moveTo>
                    <a:pt x="191" y="10"/>
                  </a:moveTo>
                  <a:lnTo>
                    <a:pt x="192" y="4"/>
                  </a:lnTo>
                  <a:lnTo>
                    <a:pt x="198" y="0"/>
                  </a:lnTo>
                  <a:lnTo>
                    <a:pt x="206" y="0"/>
                  </a:lnTo>
                  <a:lnTo>
                    <a:pt x="211" y="4"/>
                  </a:lnTo>
                  <a:lnTo>
                    <a:pt x="214" y="10"/>
                  </a:lnTo>
                  <a:lnTo>
                    <a:pt x="211" y="17"/>
                  </a:lnTo>
                  <a:lnTo>
                    <a:pt x="206" y="21"/>
                  </a:lnTo>
                  <a:lnTo>
                    <a:pt x="198" y="21"/>
                  </a:lnTo>
                  <a:lnTo>
                    <a:pt x="192" y="17"/>
                  </a:lnTo>
                  <a:lnTo>
                    <a:pt x="191" y="10"/>
                  </a:lnTo>
                  <a:close/>
                  <a:moveTo>
                    <a:pt x="221" y="10"/>
                  </a:moveTo>
                  <a:lnTo>
                    <a:pt x="223" y="4"/>
                  </a:lnTo>
                  <a:lnTo>
                    <a:pt x="229" y="0"/>
                  </a:lnTo>
                  <a:lnTo>
                    <a:pt x="237" y="0"/>
                  </a:lnTo>
                  <a:lnTo>
                    <a:pt x="243" y="4"/>
                  </a:lnTo>
                  <a:lnTo>
                    <a:pt x="244" y="10"/>
                  </a:lnTo>
                  <a:lnTo>
                    <a:pt x="243" y="17"/>
                  </a:lnTo>
                  <a:lnTo>
                    <a:pt x="237" y="21"/>
                  </a:lnTo>
                  <a:lnTo>
                    <a:pt x="229" y="21"/>
                  </a:lnTo>
                  <a:lnTo>
                    <a:pt x="223" y="17"/>
                  </a:lnTo>
                  <a:lnTo>
                    <a:pt x="221" y="10"/>
                  </a:lnTo>
                  <a:close/>
                  <a:moveTo>
                    <a:pt x="254" y="10"/>
                  </a:moveTo>
                  <a:lnTo>
                    <a:pt x="255" y="4"/>
                  </a:lnTo>
                  <a:lnTo>
                    <a:pt x="261" y="0"/>
                  </a:lnTo>
                  <a:lnTo>
                    <a:pt x="269" y="0"/>
                  </a:lnTo>
                  <a:lnTo>
                    <a:pt x="274" y="4"/>
                  </a:lnTo>
                  <a:lnTo>
                    <a:pt x="277" y="10"/>
                  </a:lnTo>
                  <a:lnTo>
                    <a:pt x="274" y="17"/>
                  </a:lnTo>
                  <a:lnTo>
                    <a:pt x="269" y="21"/>
                  </a:lnTo>
                  <a:lnTo>
                    <a:pt x="261" y="21"/>
                  </a:lnTo>
                  <a:lnTo>
                    <a:pt x="255" y="17"/>
                  </a:lnTo>
                  <a:lnTo>
                    <a:pt x="254" y="10"/>
                  </a:lnTo>
                  <a:close/>
                  <a:moveTo>
                    <a:pt x="347" y="10"/>
                  </a:moveTo>
                  <a:lnTo>
                    <a:pt x="350" y="4"/>
                  </a:lnTo>
                  <a:lnTo>
                    <a:pt x="355" y="0"/>
                  </a:lnTo>
                  <a:lnTo>
                    <a:pt x="363" y="0"/>
                  </a:lnTo>
                  <a:lnTo>
                    <a:pt x="369" y="4"/>
                  </a:lnTo>
                  <a:lnTo>
                    <a:pt x="370" y="10"/>
                  </a:lnTo>
                  <a:lnTo>
                    <a:pt x="369" y="17"/>
                  </a:lnTo>
                  <a:lnTo>
                    <a:pt x="363" y="21"/>
                  </a:lnTo>
                  <a:lnTo>
                    <a:pt x="355" y="21"/>
                  </a:lnTo>
                  <a:lnTo>
                    <a:pt x="350" y="17"/>
                  </a:lnTo>
                  <a:lnTo>
                    <a:pt x="347" y="10"/>
                  </a:lnTo>
                  <a:close/>
                  <a:moveTo>
                    <a:pt x="380" y="10"/>
                  </a:moveTo>
                  <a:lnTo>
                    <a:pt x="381" y="4"/>
                  </a:lnTo>
                  <a:lnTo>
                    <a:pt x="387" y="0"/>
                  </a:lnTo>
                  <a:lnTo>
                    <a:pt x="395" y="0"/>
                  </a:lnTo>
                  <a:lnTo>
                    <a:pt x="400" y="4"/>
                  </a:lnTo>
                  <a:lnTo>
                    <a:pt x="403" y="10"/>
                  </a:lnTo>
                  <a:lnTo>
                    <a:pt x="400" y="17"/>
                  </a:lnTo>
                  <a:lnTo>
                    <a:pt x="395" y="21"/>
                  </a:lnTo>
                  <a:lnTo>
                    <a:pt x="387" y="21"/>
                  </a:lnTo>
                  <a:lnTo>
                    <a:pt x="381" y="17"/>
                  </a:lnTo>
                  <a:lnTo>
                    <a:pt x="380" y="10"/>
                  </a:lnTo>
                  <a:close/>
                </a:path>
              </a:pathLst>
            </a:custGeom>
            <a:solidFill>
              <a:srgbClr val="CFD2DA"/>
            </a:solidFill>
            <a:ln w="9525">
              <a:noFill/>
              <a:round/>
              <a:headEnd/>
              <a:tailEnd/>
            </a:ln>
          </p:spPr>
          <p:txBody>
            <a:bodyPr/>
            <a:lstStyle/>
            <a:p>
              <a:endParaRPr lang="en-US"/>
            </a:p>
          </p:txBody>
        </p:sp>
        <p:sp>
          <p:nvSpPr>
            <p:cNvPr id="1521766" name="Freeform 102"/>
            <p:cNvSpPr>
              <a:spLocks/>
            </p:cNvSpPr>
            <p:nvPr/>
          </p:nvSpPr>
          <p:spPr bwMode="auto">
            <a:xfrm>
              <a:off x="3880" y="2037"/>
              <a:ext cx="63" cy="57"/>
            </a:xfrm>
            <a:custGeom>
              <a:avLst/>
              <a:gdLst/>
              <a:ahLst/>
              <a:cxnLst>
                <a:cxn ang="0">
                  <a:pos x="0" y="57"/>
                </a:cxn>
                <a:cxn ang="0">
                  <a:pos x="0" y="0"/>
                </a:cxn>
                <a:cxn ang="0">
                  <a:pos x="63" y="0"/>
                </a:cxn>
                <a:cxn ang="0">
                  <a:pos x="63" y="57"/>
                </a:cxn>
              </a:cxnLst>
              <a:rect l="0" t="0" r="r" b="b"/>
              <a:pathLst>
                <a:path w="63" h="57">
                  <a:moveTo>
                    <a:pt x="0" y="57"/>
                  </a:moveTo>
                  <a:lnTo>
                    <a:pt x="0" y="0"/>
                  </a:lnTo>
                  <a:lnTo>
                    <a:pt x="63" y="0"/>
                  </a:lnTo>
                  <a:lnTo>
                    <a:pt x="63" y="57"/>
                  </a:lnTo>
                </a:path>
              </a:pathLst>
            </a:custGeom>
            <a:noFill/>
            <a:ln w="3175">
              <a:solidFill>
                <a:srgbClr val="666666"/>
              </a:solidFill>
              <a:prstDash val="solid"/>
              <a:round/>
              <a:headEnd/>
              <a:tailEnd/>
            </a:ln>
          </p:spPr>
          <p:txBody>
            <a:bodyPr/>
            <a:lstStyle/>
            <a:p>
              <a:endParaRPr lang="en-US"/>
            </a:p>
          </p:txBody>
        </p:sp>
        <p:sp>
          <p:nvSpPr>
            <p:cNvPr id="1521767" name="Freeform 103"/>
            <p:cNvSpPr>
              <a:spLocks/>
            </p:cNvSpPr>
            <p:nvPr/>
          </p:nvSpPr>
          <p:spPr bwMode="auto">
            <a:xfrm>
              <a:off x="3898" y="2055"/>
              <a:ext cx="25" cy="21"/>
            </a:xfrm>
            <a:custGeom>
              <a:avLst/>
              <a:gdLst/>
              <a:ahLst/>
              <a:cxnLst>
                <a:cxn ang="0">
                  <a:pos x="0" y="10"/>
                </a:cxn>
                <a:cxn ang="0">
                  <a:pos x="3" y="4"/>
                </a:cxn>
                <a:cxn ang="0">
                  <a:pos x="9" y="0"/>
                </a:cxn>
                <a:cxn ang="0">
                  <a:pos x="17" y="0"/>
                </a:cxn>
                <a:cxn ang="0">
                  <a:pos x="22" y="4"/>
                </a:cxn>
                <a:cxn ang="0">
                  <a:pos x="25" y="10"/>
                </a:cxn>
                <a:cxn ang="0">
                  <a:pos x="22" y="17"/>
                </a:cxn>
                <a:cxn ang="0">
                  <a:pos x="17" y="21"/>
                </a:cxn>
                <a:cxn ang="0">
                  <a:pos x="9" y="21"/>
                </a:cxn>
                <a:cxn ang="0">
                  <a:pos x="3" y="17"/>
                </a:cxn>
                <a:cxn ang="0">
                  <a:pos x="0" y="10"/>
                </a:cxn>
              </a:cxnLst>
              <a:rect l="0" t="0" r="r" b="b"/>
              <a:pathLst>
                <a:path w="25" h="21">
                  <a:moveTo>
                    <a:pt x="0" y="10"/>
                  </a:moveTo>
                  <a:lnTo>
                    <a:pt x="3" y="4"/>
                  </a:lnTo>
                  <a:lnTo>
                    <a:pt x="9" y="0"/>
                  </a:lnTo>
                  <a:lnTo>
                    <a:pt x="17" y="0"/>
                  </a:lnTo>
                  <a:lnTo>
                    <a:pt x="22" y="4"/>
                  </a:lnTo>
                  <a:lnTo>
                    <a:pt x="25" y="10"/>
                  </a:lnTo>
                  <a:lnTo>
                    <a:pt x="22" y="17"/>
                  </a:lnTo>
                  <a:lnTo>
                    <a:pt x="17" y="21"/>
                  </a:lnTo>
                  <a:lnTo>
                    <a:pt x="9" y="21"/>
                  </a:lnTo>
                  <a:lnTo>
                    <a:pt x="3" y="17"/>
                  </a:lnTo>
                  <a:lnTo>
                    <a:pt x="0" y="10"/>
                  </a:lnTo>
                </a:path>
              </a:pathLst>
            </a:custGeom>
            <a:noFill/>
            <a:ln w="3175">
              <a:solidFill>
                <a:srgbClr val="666666"/>
              </a:solidFill>
              <a:prstDash val="solid"/>
              <a:round/>
              <a:headEnd/>
              <a:tailEnd/>
            </a:ln>
          </p:spPr>
          <p:txBody>
            <a:bodyPr/>
            <a:lstStyle/>
            <a:p>
              <a:endParaRPr lang="en-US"/>
            </a:p>
          </p:txBody>
        </p:sp>
        <p:sp>
          <p:nvSpPr>
            <p:cNvPr id="1521768" name="Freeform 104"/>
            <p:cNvSpPr>
              <a:spLocks/>
            </p:cNvSpPr>
            <p:nvPr/>
          </p:nvSpPr>
          <p:spPr bwMode="auto">
            <a:xfrm>
              <a:off x="3974" y="2037"/>
              <a:ext cx="221" cy="57"/>
            </a:xfrm>
            <a:custGeom>
              <a:avLst/>
              <a:gdLst/>
              <a:ahLst/>
              <a:cxnLst>
                <a:cxn ang="0">
                  <a:pos x="0" y="57"/>
                </a:cxn>
                <a:cxn ang="0">
                  <a:pos x="0" y="0"/>
                </a:cxn>
                <a:cxn ang="0">
                  <a:pos x="221" y="0"/>
                </a:cxn>
                <a:cxn ang="0">
                  <a:pos x="221" y="57"/>
                </a:cxn>
              </a:cxnLst>
              <a:rect l="0" t="0" r="r" b="b"/>
              <a:pathLst>
                <a:path w="221" h="57">
                  <a:moveTo>
                    <a:pt x="0" y="57"/>
                  </a:moveTo>
                  <a:lnTo>
                    <a:pt x="0" y="0"/>
                  </a:lnTo>
                  <a:lnTo>
                    <a:pt x="221" y="0"/>
                  </a:lnTo>
                  <a:lnTo>
                    <a:pt x="221" y="57"/>
                  </a:lnTo>
                </a:path>
              </a:pathLst>
            </a:custGeom>
            <a:noFill/>
            <a:ln w="3175">
              <a:solidFill>
                <a:srgbClr val="666666"/>
              </a:solidFill>
              <a:prstDash val="solid"/>
              <a:round/>
              <a:headEnd/>
              <a:tailEnd/>
            </a:ln>
          </p:spPr>
          <p:txBody>
            <a:bodyPr/>
            <a:lstStyle/>
            <a:p>
              <a:endParaRPr lang="en-US"/>
            </a:p>
          </p:txBody>
        </p:sp>
        <p:sp>
          <p:nvSpPr>
            <p:cNvPr id="1521769" name="Freeform 105"/>
            <p:cNvSpPr>
              <a:spLocks/>
            </p:cNvSpPr>
            <p:nvPr/>
          </p:nvSpPr>
          <p:spPr bwMode="auto">
            <a:xfrm>
              <a:off x="3994" y="2055"/>
              <a:ext cx="23" cy="21"/>
            </a:xfrm>
            <a:custGeom>
              <a:avLst/>
              <a:gdLst/>
              <a:ahLst/>
              <a:cxnLst>
                <a:cxn ang="0">
                  <a:pos x="0" y="10"/>
                </a:cxn>
                <a:cxn ang="0">
                  <a:pos x="1" y="4"/>
                </a:cxn>
                <a:cxn ang="0">
                  <a:pos x="7" y="0"/>
                </a:cxn>
                <a:cxn ang="0">
                  <a:pos x="15" y="0"/>
                </a:cxn>
                <a:cxn ang="0">
                  <a:pos x="21" y="4"/>
                </a:cxn>
                <a:cxn ang="0">
                  <a:pos x="23" y="10"/>
                </a:cxn>
                <a:cxn ang="0">
                  <a:pos x="21" y="17"/>
                </a:cxn>
                <a:cxn ang="0">
                  <a:pos x="15" y="21"/>
                </a:cxn>
                <a:cxn ang="0">
                  <a:pos x="7" y="21"/>
                </a:cxn>
                <a:cxn ang="0">
                  <a:pos x="1" y="17"/>
                </a:cxn>
                <a:cxn ang="0">
                  <a:pos x="0" y="10"/>
                </a:cxn>
              </a:cxnLst>
              <a:rect l="0" t="0" r="r" b="b"/>
              <a:pathLst>
                <a:path w="23" h="21">
                  <a:moveTo>
                    <a:pt x="0" y="10"/>
                  </a:moveTo>
                  <a:lnTo>
                    <a:pt x="1" y="4"/>
                  </a:lnTo>
                  <a:lnTo>
                    <a:pt x="7" y="0"/>
                  </a:lnTo>
                  <a:lnTo>
                    <a:pt x="15" y="0"/>
                  </a:lnTo>
                  <a:lnTo>
                    <a:pt x="21" y="4"/>
                  </a:lnTo>
                  <a:lnTo>
                    <a:pt x="23" y="10"/>
                  </a:lnTo>
                  <a:lnTo>
                    <a:pt x="21" y="17"/>
                  </a:lnTo>
                  <a:lnTo>
                    <a:pt x="15" y="21"/>
                  </a:lnTo>
                  <a:lnTo>
                    <a:pt x="7" y="21"/>
                  </a:lnTo>
                  <a:lnTo>
                    <a:pt x="1" y="17"/>
                  </a:lnTo>
                  <a:lnTo>
                    <a:pt x="0" y="10"/>
                  </a:lnTo>
                </a:path>
              </a:pathLst>
            </a:custGeom>
            <a:noFill/>
            <a:ln w="3175">
              <a:solidFill>
                <a:srgbClr val="666666"/>
              </a:solidFill>
              <a:prstDash val="solid"/>
              <a:round/>
              <a:headEnd/>
              <a:tailEnd/>
            </a:ln>
          </p:spPr>
          <p:txBody>
            <a:bodyPr/>
            <a:lstStyle/>
            <a:p>
              <a:endParaRPr lang="en-US"/>
            </a:p>
          </p:txBody>
        </p:sp>
        <p:sp>
          <p:nvSpPr>
            <p:cNvPr id="1521770" name="Freeform 106"/>
            <p:cNvSpPr>
              <a:spLocks/>
            </p:cNvSpPr>
            <p:nvPr/>
          </p:nvSpPr>
          <p:spPr bwMode="auto">
            <a:xfrm>
              <a:off x="4024" y="2055"/>
              <a:ext cx="25" cy="21"/>
            </a:xfrm>
            <a:custGeom>
              <a:avLst/>
              <a:gdLst/>
              <a:ahLst/>
              <a:cxnLst>
                <a:cxn ang="0">
                  <a:pos x="0" y="10"/>
                </a:cxn>
                <a:cxn ang="0">
                  <a:pos x="3" y="4"/>
                </a:cxn>
                <a:cxn ang="0">
                  <a:pos x="9" y="0"/>
                </a:cxn>
                <a:cxn ang="0">
                  <a:pos x="17" y="0"/>
                </a:cxn>
                <a:cxn ang="0">
                  <a:pos x="22" y="4"/>
                </a:cxn>
                <a:cxn ang="0">
                  <a:pos x="25" y="10"/>
                </a:cxn>
                <a:cxn ang="0">
                  <a:pos x="22" y="17"/>
                </a:cxn>
                <a:cxn ang="0">
                  <a:pos x="17" y="21"/>
                </a:cxn>
                <a:cxn ang="0">
                  <a:pos x="9" y="21"/>
                </a:cxn>
                <a:cxn ang="0">
                  <a:pos x="3" y="17"/>
                </a:cxn>
                <a:cxn ang="0">
                  <a:pos x="0" y="10"/>
                </a:cxn>
              </a:cxnLst>
              <a:rect l="0" t="0" r="r" b="b"/>
              <a:pathLst>
                <a:path w="25" h="21">
                  <a:moveTo>
                    <a:pt x="0" y="10"/>
                  </a:moveTo>
                  <a:lnTo>
                    <a:pt x="3" y="4"/>
                  </a:lnTo>
                  <a:lnTo>
                    <a:pt x="9" y="0"/>
                  </a:lnTo>
                  <a:lnTo>
                    <a:pt x="17" y="0"/>
                  </a:lnTo>
                  <a:lnTo>
                    <a:pt x="22" y="4"/>
                  </a:lnTo>
                  <a:lnTo>
                    <a:pt x="25" y="10"/>
                  </a:lnTo>
                  <a:lnTo>
                    <a:pt x="22" y="17"/>
                  </a:lnTo>
                  <a:lnTo>
                    <a:pt x="17" y="21"/>
                  </a:lnTo>
                  <a:lnTo>
                    <a:pt x="9" y="21"/>
                  </a:lnTo>
                  <a:lnTo>
                    <a:pt x="3" y="17"/>
                  </a:lnTo>
                  <a:lnTo>
                    <a:pt x="0" y="10"/>
                  </a:lnTo>
                </a:path>
              </a:pathLst>
            </a:custGeom>
            <a:noFill/>
            <a:ln w="3175">
              <a:solidFill>
                <a:srgbClr val="666666"/>
              </a:solidFill>
              <a:prstDash val="solid"/>
              <a:round/>
              <a:headEnd/>
              <a:tailEnd/>
            </a:ln>
          </p:spPr>
          <p:txBody>
            <a:bodyPr/>
            <a:lstStyle/>
            <a:p>
              <a:endParaRPr lang="en-US"/>
            </a:p>
          </p:txBody>
        </p:sp>
        <p:sp>
          <p:nvSpPr>
            <p:cNvPr id="1521771" name="Freeform 107"/>
            <p:cNvSpPr>
              <a:spLocks/>
            </p:cNvSpPr>
            <p:nvPr/>
          </p:nvSpPr>
          <p:spPr bwMode="auto">
            <a:xfrm>
              <a:off x="4056" y="2055"/>
              <a:ext cx="24" cy="21"/>
            </a:xfrm>
            <a:custGeom>
              <a:avLst/>
              <a:gdLst/>
              <a:ahLst/>
              <a:cxnLst>
                <a:cxn ang="0">
                  <a:pos x="0" y="10"/>
                </a:cxn>
                <a:cxn ang="0">
                  <a:pos x="2" y="4"/>
                </a:cxn>
                <a:cxn ang="0">
                  <a:pos x="8" y="0"/>
                </a:cxn>
                <a:cxn ang="0">
                  <a:pos x="16" y="0"/>
                </a:cxn>
                <a:cxn ang="0">
                  <a:pos x="22" y="4"/>
                </a:cxn>
                <a:cxn ang="0">
                  <a:pos x="24" y="10"/>
                </a:cxn>
                <a:cxn ang="0">
                  <a:pos x="22" y="17"/>
                </a:cxn>
                <a:cxn ang="0">
                  <a:pos x="16" y="21"/>
                </a:cxn>
                <a:cxn ang="0">
                  <a:pos x="8" y="21"/>
                </a:cxn>
                <a:cxn ang="0">
                  <a:pos x="2" y="17"/>
                </a:cxn>
                <a:cxn ang="0">
                  <a:pos x="0" y="10"/>
                </a:cxn>
              </a:cxnLst>
              <a:rect l="0" t="0" r="r" b="b"/>
              <a:pathLst>
                <a:path w="24" h="21">
                  <a:moveTo>
                    <a:pt x="0" y="10"/>
                  </a:moveTo>
                  <a:lnTo>
                    <a:pt x="2" y="4"/>
                  </a:lnTo>
                  <a:lnTo>
                    <a:pt x="8" y="0"/>
                  </a:lnTo>
                  <a:lnTo>
                    <a:pt x="16" y="0"/>
                  </a:lnTo>
                  <a:lnTo>
                    <a:pt x="22" y="4"/>
                  </a:lnTo>
                  <a:lnTo>
                    <a:pt x="24" y="10"/>
                  </a:lnTo>
                  <a:lnTo>
                    <a:pt x="22" y="17"/>
                  </a:lnTo>
                  <a:lnTo>
                    <a:pt x="16" y="21"/>
                  </a:lnTo>
                  <a:lnTo>
                    <a:pt x="8" y="21"/>
                  </a:lnTo>
                  <a:lnTo>
                    <a:pt x="2" y="17"/>
                  </a:lnTo>
                  <a:lnTo>
                    <a:pt x="0" y="10"/>
                  </a:lnTo>
                </a:path>
              </a:pathLst>
            </a:custGeom>
            <a:noFill/>
            <a:ln w="3175">
              <a:solidFill>
                <a:srgbClr val="666666"/>
              </a:solidFill>
              <a:prstDash val="solid"/>
              <a:round/>
              <a:headEnd/>
              <a:tailEnd/>
            </a:ln>
          </p:spPr>
          <p:txBody>
            <a:bodyPr/>
            <a:lstStyle/>
            <a:p>
              <a:endParaRPr lang="en-US"/>
            </a:p>
          </p:txBody>
        </p:sp>
        <p:sp>
          <p:nvSpPr>
            <p:cNvPr id="1521772" name="Freeform 108"/>
            <p:cNvSpPr>
              <a:spLocks/>
            </p:cNvSpPr>
            <p:nvPr/>
          </p:nvSpPr>
          <p:spPr bwMode="auto">
            <a:xfrm>
              <a:off x="4089" y="2055"/>
              <a:ext cx="23" cy="21"/>
            </a:xfrm>
            <a:custGeom>
              <a:avLst/>
              <a:gdLst/>
              <a:ahLst/>
              <a:cxnLst>
                <a:cxn ang="0">
                  <a:pos x="0" y="10"/>
                </a:cxn>
                <a:cxn ang="0">
                  <a:pos x="1" y="4"/>
                </a:cxn>
                <a:cxn ang="0">
                  <a:pos x="7" y="0"/>
                </a:cxn>
                <a:cxn ang="0">
                  <a:pos x="15" y="0"/>
                </a:cxn>
                <a:cxn ang="0">
                  <a:pos x="20" y="4"/>
                </a:cxn>
                <a:cxn ang="0">
                  <a:pos x="23" y="10"/>
                </a:cxn>
                <a:cxn ang="0">
                  <a:pos x="20" y="17"/>
                </a:cxn>
                <a:cxn ang="0">
                  <a:pos x="15" y="21"/>
                </a:cxn>
                <a:cxn ang="0">
                  <a:pos x="7" y="21"/>
                </a:cxn>
                <a:cxn ang="0">
                  <a:pos x="1" y="17"/>
                </a:cxn>
                <a:cxn ang="0">
                  <a:pos x="0" y="10"/>
                </a:cxn>
              </a:cxnLst>
              <a:rect l="0" t="0" r="r" b="b"/>
              <a:pathLst>
                <a:path w="23" h="21">
                  <a:moveTo>
                    <a:pt x="0" y="10"/>
                  </a:moveTo>
                  <a:lnTo>
                    <a:pt x="1" y="4"/>
                  </a:lnTo>
                  <a:lnTo>
                    <a:pt x="7" y="0"/>
                  </a:lnTo>
                  <a:lnTo>
                    <a:pt x="15" y="0"/>
                  </a:lnTo>
                  <a:lnTo>
                    <a:pt x="20" y="4"/>
                  </a:lnTo>
                  <a:lnTo>
                    <a:pt x="23" y="10"/>
                  </a:lnTo>
                  <a:lnTo>
                    <a:pt x="20" y="17"/>
                  </a:lnTo>
                  <a:lnTo>
                    <a:pt x="15" y="21"/>
                  </a:lnTo>
                  <a:lnTo>
                    <a:pt x="7" y="21"/>
                  </a:lnTo>
                  <a:lnTo>
                    <a:pt x="1" y="17"/>
                  </a:lnTo>
                  <a:lnTo>
                    <a:pt x="0" y="10"/>
                  </a:lnTo>
                </a:path>
              </a:pathLst>
            </a:custGeom>
            <a:noFill/>
            <a:ln w="3175">
              <a:solidFill>
                <a:srgbClr val="666666"/>
              </a:solidFill>
              <a:prstDash val="solid"/>
              <a:round/>
              <a:headEnd/>
              <a:tailEnd/>
            </a:ln>
          </p:spPr>
          <p:txBody>
            <a:bodyPr/>
            <a:lstStyle/>
            <a:p>
              <a:endParaRPr lang="en-US"/>
            </a:p>
          </p:txBody>
        </p:sp>
        <p:sp>
          <p:nvSpPr>
            <p:cNvPr id="1521773" name="Freeform 109"/>
            <p:cNvSpPr>
              <a:spLocks/>
            </p:cNvSpPr>
            <p:nvPr/>
          </p:nvSpPr>
          <p:spPr bwMode="auto">
            <a:xfrm>
              <a:off x="4119" y="2055"/>
              <a:ext cx="23" cy="21"/>
            </a:xfrm>
            <a:custGeom>
              <a:avLst/>
              <a:gdLst/>
              <a:ahLst/>
              <a:cxnLst>
                <a:cxn ang="0">
                  <a:pos x="0" y="10"/>
                </a:cxn>
                <a:cxn ang="0">
                  <a:pos x="2" y="4"/>
                </a:cxn>
                <a:cxn ang="0">
                  <a:pos x="8" y="0"/>
                </a:cxn>
                <a:cxn ang="0">
                  <a:pos x="16" y="0"/>
                </a:cxn>
                <a:cxn ang="0">
                  <a:pos x="22" y="4"/>
                </a:cxn>
                <a:cxn ang="0">
                  <a:pos x="23" y="10"/>
                </a:cxn>
                <a:cxn ang="0">
                  <a:pos x="22" y="17"/>
                </a:cxn>
                <a:cxn ang="0">
                  <a:pos x="16" y="21"/>
                </a:cxn>
                <a:cxn ang="0">
                  <a:pos x="8" y="21"/>
                </a:cxn>
                <a:cxn ang="0">
                  <a:pos x="2" y="17"/>
                </a:cxn>
                <a:cxn ang="0">
                  <a:pos x="0" y="10"/>
                </a:cxn>
              </a:cxnLst>
              <a:rect l="0" t="0" r="r" b="b"/>
              <a:pathLst>
                <a:path w="23" h="21">
                  <a:moveTo>
                    <a:pt x="0" y="10"/>
                  </a:moveTo>
                  <a:lnTo>
                    <a:pt x="2" y="4"/>
                  </a:lnTo>
                  <a:lnTo>
                    <a:pt x="8" y="0"/>
                  </a:lnTo>
                  <a:lnTo>
                    <a:pt x="16" y="0"/>
                  </a:lnTo>
                  <a:lnTo>
                    <a:pt x="22" y="4"/>
                  </a:lnTo>
                  <a:lnTo>
                    <a:pt x="23" y="10"/>
                  </a:lnTo>
                  <a:lnTo>
                    <a:pt x="22" y="17"/>
                  </a:lnTo>
                  <a:lnTo>
                    <a:pt x="16" y="21"/>
                  </a:lnTo>
                  <a:lnTo>
                    <a:pt x="8" y="21"/>
                  </a:lnTo>
                  <a:lnTo>
                    <a:pt x="2" y="17"/>
                  </a:lnTo>
                  <a:lnTo>
                    <a:pt x="0" y="10"/>
                  </a:lnTo>
                </a:path>
              </a:pathLst>
            </a:custGeom>
            <a:noFill/>
            <a:ln w="3175">
              <a:solidFill>
                <a:srgbClr val="666666"/>
              </a:solidFill>
              <a:prstDash val="solid"/>
              <a:round/>
              <a:headEnd/>
              <a:tailEnd/>
            </a:ln>
          </p:spPr>
          <p:txBody>
            <a:bodyPr/>
            <a:lstStyle/>
            <a:p>
              <a:endParaRPr lang="en-US"/>
            </a:p>
          </p:txBody>
        </p:sp>
        <p:sp>
          <p:nvSpPr>
            <p:cNvPr id="1521774" name="Freeform 110"/>
            <p:cNvSpPr>
              <a:spLocks/>
            </p:cNvSpPr>
            <p:nvPr/>
          </p:nvSpPr>
          <p:spPr bwMode="auto">
            <a:xfrm>
              <a:off x="4152" y="2055"/>
              <a:ext cx="23" cy="21"/>
            </a:xfrm>
            <a:custGeom>
              <a:avLst/>
              <a:gdLst/>
              <a:ahLst/>
              <a:cxnLst>
                <a:cxn ang="0">
                  <a:pos x="0" y="10"/>
                </a:cxn>
                <a:cxn ang="0">
                  <a:pos x="1" y="4"/>
                </a:cxn>
                <a:cxn ang="0">
                  <a:pos x="7" y="0"/>
                </a:cxn>
                <a:cxn ang="0">
                  <a:pos x="15" y="0"/>
                </a:cxn>
                <a:cxn ang="0">
                  <a:pos x="20" y="4"/>
                </a:cxn>
                <a:cxn ang="0">
                  <a:pos x="23" y="10"/>
                </a:cxn>
                <a:cxn ang="0">
                  <a:pos x="20" y="17"/>
                </a:cxn>
                <a:cxn ang="0">
                  <a:pos x="15" y="21"/>
                </a:cxn>
                <a:cxn ang="0">
                  <a:pos x="7" y="21"/>
                </a:cxn>
                <a:cxn ang="0">
                  <a:pos x="1" y="17"/>
                </a:cxn>
                <a:cxn ang="0">
                  <a:pos x="0" y="10"/>
                </a:cxn>
              </a:cxnLst>
              <a:rect l="0" t="0" r="r" b="b"/>
              <a:pathLst>
                <a:path w="23" h="21">
                  <a:moveTo>
                    <a:pt x="0" y="10"/>
                  </a:moveTo>
                  <a:lnTo>
                    <a:pt x="1" y="4"/>
                  </a:lnTo>
                  <a:lnTo>
                    <a:pt x="7" y="0"/>
                  </a:lnTo>
                  <a:lnTo>
                    <a:pt x="15" y="0"/>
                  </a:lnTo>
                  <a:lnTo>
                    <a:pt x="20" y="4"/>
                  </a:lnTo>
                  <a:lnTo>
                    <a:pt x="23" y="10"/>
                  </a:lnTo>
                  <a:lnTo>
                    <a:pt x="20" y="17"/>
                  </a:lnTo>
                  <a:lnTo>
                    <a:pt x="15" y="21"/>
                  </a:lnTo>
                  <a:lnTo>
                    <a:pt x="7" y="21"/>
                  </a:lnTo>
                  <a:lnTo>
                    <a:pt x="1" y="17"/>
                  </a:lnTo>
                  <a:lnTo>
                    <a:pt x="0" y="10"/>
                  </a:lnTo>
                </a:path>
              </a:pathLst>
            </a:custGeom>
            <a:noFill/>
            <a:ln w="3175">
              <a:solidFill>
                <a:srgbClr val="666666"/>
              </a:solidFill>
              <a:prstDash val="solid"/>
              <a:round/>
              <a:headEnd/>
              <a:tailEnd/>
            </a:ln>
          </p:spPr>
          <p:txBody>
            <a:bodyPr/>
            <a:lstStyle/>
            <a:p>
              <a:endParaRPr lang="en-US"/>
            </a:p>
          </p:txBody>
        </p:sp>
        <p:sp>
          <p:nvSpPr>
            <p:cNvPr id="1521775" name="Freeform 111"/>
            <p:cNvSpPr>
              <a:spLocks/>
            </p:cNvSpPr>
            <p:nvPr/>
          </p:nvSpPr>
          <p:spPr bwMode="auto">
            <a:xfrm>
              <a:off x="4225" y="2037"/>
              <a:ext cx="96" cy="57"/>
            </a:xfrm>
            <a:custGeom>
              <a:avLst/>
              <a:gdLst/>
              <a:ahLst/>
              <a:cxnLst>
                <a:cxn ang="0">
                  <a:pos x="0" y="57"/>
                </a:cxn>
                <a:cxn ang="0">
                  <a:pos x="0" y="0"/>
                </a:cxn>
                <a:cxn ang="0">
                  <a:pos x="96" y="0"/>
                </a:cxn>
                <a:cxn ang="0">
                  <a:pos x="96" y="57"/>
                </a:cxn>
              </a:cxnLst>
              <a:rect l="0" t="0" r="r" b="b"/>
              <a:pathLst>
                <a:path w="96" h="57">
                  <a:moveTo>
                    <a:pt x="0" y="57"/>
                  </a:moveTo>
                  <a:lnTo>
                    <a:pt x="0" y="0"/>
                  </a:lnTo>
                  <a:lnTo>
                    <a:pt x="96" y="0"/>
                  </a:lnTo>
                  <a:lnTo>
                    <a:pt x="96" y="57"/>
                  </a:lnTo>
                </a:path>
              </a:pathLst>
            </a:custGeom>
            <a:noFill/>
            <a:ln w="3175">
              <a:solidFill>
                <a:srgbClr val="666666"/>
              </a:solidFill>
              <a:prstDash val="solid"/>
              <a:round/>
              <a:headEnd/>
              <a:tailEnd/>
            </a:ln>
          </p:spPr>
          <p:txBody>
            <a:bodyPr/>
            <a:lstStyle/>
            <a:p>
              <a:endParaRPr lang="en-US"/>
            </a:p>
          </p:txBody>
        </p:sp>
        <p:sp>
          <p:nvSpPr>
            <p:cNvPr id="1521776" name="Freeform 112"/>
            <p:cNvSpPr>
              <a:spLocks/>
            </p:cNvSpPr>
            <p:nvPr/>
          </p:nvSpPr>
          <p:spPr bwMode="auto">
            <a:xfrm>
              <a:off x="4245" y="2055"/>
              <a:ext cx="23" cy="21"/>
            </a:xfrm>
            <a:custGeom>
              <a:avLst/>
              <a:gdLst/>
              <a:ahLst/>
              <a:cxnLst>
                <a:cxn ang="0">
                  <a:pos x="0" y="10"/>
                </a:cxn>
                <a:cxn ang="0">
                  <a:pos x="3" y="4"/>
                </a:cxn>
                <a:cxn ang="0">
                  <a:pos x="8" y="0"/>
                </a:cxn>
                <a:cxn ang="0">
                  <a:pos x="16" y="0"/>
                </a:cxn>
                <a:cxn ang="0">
                  <a:pos x="22" y="4"/>
                </a:cxn>
                <a:cxn ang="0">
                  <a:pos x="23" y="10"/>
                </a:cxn>
                <a:cxn ang="0">
                  <a:pos x="22" y="17"/>
                </a:cxn>
                <a:cxn ang="0">
                  <a:pos x="16" y="21"/>
                </a:cxn>
                <a:cxn ang="0">
                  <a:pos x="8" y="21"/>
                </a:cxn>
                <a:cxn ang="0">
                  <a:pos x="3" y="17"/>
                </a:cxn>
                <a:cxn ang="0">
                  <a:pos x="0" y="10"/>
                </a:cxn>
              </a:cxnLst>
              <a:rect l="0" t="0" r="r" b="b"/>
              <a:pathLst>
                <a:path w="23" h="21">
                  <a:moveTo>
                    <a:pt x="0" y="10"/>
                  </a:moveTo>
                  <a:lnTo>
                    <a:pt x="3" y="4"/>
                  </a:lnTo>
                  <a:lnTo>
                    <a:pt x="8" y="0"/>
                  </a:lnTo>
                  <a:lnTo>
                    <a:pt x="16" y="0"/>
                  </a:lnTo>
                  <a:lnTo>
                    <a:pt x="22" y="4"/>
                  </a:lnTo>
                  <a:lnTo>
                    <a:pt x="23" y="10"/>
                  </a:lnTo>
                  <a:lnTo>
                    <a:pt x="22" y="17"/>
                  </a:lnTo>
                  <a:lnTo>
                    <a:pt x="16" y="21"/>
                  </a:lnTo>
                  <a:lnTo>
                    <a:pt x="8" y="21"/>
                  </a:lnTo>
                  <a:lnTo>
                    <a:pt x="3" y="17"/>
                  </a:lnTo>
                  <a:lnTo>
                    <a:pt x="0" y="10"/>
                  </a:lnTo>
                </a:path>
              </a:pathLst>
            </a:custGeom>
            <a:noFill/>
            <a:ln w="3175">
              <a:solidFill>
                <a:srgbClr val="666666"/>
              </a:solidFill>
              <a:prstDash val="solid"/>
              <a:round/>
              <a:headEnd/>
              <a:tailEnd/>
            </a:ln>
          </p:spPr>
          <p:txBody>
            <a:bodyPr/>
            <a:lstStyle/>
            <a:p>
              <a:endParaRPr lang="en-US"/>
            </a:p>
          </p:txBody>
        </p:sp>
        <p:sp>
          <p:nvSpPr>
            <p:cNvPr id="1521777" name="Freeform 113"/>
            <p:cNvSpPr>
              <a:spLocks/>
            </p:cNvSpPr>
            <p:nvPr/>
          </p:nvSpPr>
          <p:spPr bwMode="auto">
            <a:xfrm>
              <a:off x="4278" y="2055"/>
              <a:ext cx="23" cy="21"/>
            </a:xfrm>
            <a:custGeom>
              <a:avLst/>
              <a:gdLst/>
              <a:ahLst/>
              <a:cxnLst>
                <a:cxn ang="0">
                  <a:pos x="0" y="10"/>
                </a:cxn>
                <a:cxn ang="0">
                  <a:pos x="1" y="4"/>
                </a:cxn>
                <a:cxn ang="0">
                  <a:pos x="7" y="0"/>
                </a:cxn>
                <a:cxn ang="0">
                  <a:pos x="15" y="0"/>
                </a:cxn>
                <a:cxn ang="0">
                  <a:pos x="20" y="4"/>
                </a:cxn>
                <a:cxn ang="0">
                  <a:pos x="23" y="10"/>
                </a:cxn>
                <a:cxn ang="0">
                  <a:pos x="20" y="17"/>
                </a:cxn>
                <a:cxn ang="0">
                  <a:pos x="15" y="21"/>
                </a:cxn>
                <a:cxn ang="0">
                  <a:pos x="7" y="21"/>
                </a:cxn>
                <a:cxn ang="0">
                  <a:pos x="1" y="17"/>
                </a:cxn>
                <a:cxn ang="0">
                  <a:pos x="0" y="10"/>
                </a:cxn>
              </a:cxnLst>
              <a:rect l="0" t="0" r="r" b="b"/>
              <a:pathLst>
                <a:path w="23" h="21">
                  <a:moveTo>
                    <a:pt x="0" y="10"/>
                  </a:moveTo>
                  <a:lnTo>
                    <a:pt x="1" y="4"/>
                  </a:lnTo>
                  <a:lnTo>
                    <a:pt x="7" y="0"/>
                  </a:lnTo>
                  <a:lnTo>
                    <a:pt x="15" y="0"/>
                  </a:lnTo>
                  <a:lnTo>
                    <a:pt x="20" y="4"/>
                  </a:lnTo>
                  <a:lnTo>
                    <a:pt x="23" y="10"/>
                  </a:lnTo>
                  <a:lnTo>
                    <a:pt x="20" y="17"/>
                  </a:lnTo>
                  <a:lnTo>
                    <a:pt x="15" y="21"/>
                  </a:lnTo>
                  <a:lnTo>
                    <a:pt x="7" y="21"/>
                  </a:lnTo>
                  <a:lnTo>
                    <a:pt x="1" y="17"/>
                  </a:lnTo>
                  <a:lnTo>
                    <a:pt x="0" y="10"/>
                  </a:lnTo>
                </a:path>
              </a:pathLst>
            </a:custGeom>
            <a:noFill/>
            <a:ln w="3175">
              <a:solidFill>
                <a:srgbClr val="666666"/>
              </a:solidFill>
              <a:prstDash val="solid"/>
              <a:round/>
              <a:headEnd/>
              <a:tailEnd/>
            </a:ln>
          </p:spPr>
          <p:txBody>
            <a:bodyPr/>
            <a:lstStyle/>
            <a:p>
              <a:endParaRPr lang="en-US"/>
            </a:p>
          </p:txBody>
        </p:sp>
        <p:sp>
          <p:nvSpPr>
            <p:cNvPr id="1521778" name="Rectangle 114"/>
            <p:cNvSpPr>
              <a:spLocks noChangeArrowheads="1"/>
            </p:cNvSpPr>
            <p:nvPr/>
          </p:nvSpPr>
          <p:spPr bwMode="auto">
            <a:xfrm>
              <a:off x="3770" y="2166"/>
              <a:ext cx="707" cy="125"/>
            </a:xfrm>
            <a:prstGeom prst="rect">
              <a:avLst/>
            </a:prstGeom>
            <a:noFill/>
            <a:ln w="9525">
              <a:noFill/>
              <a:miter lim="800000"/>
              <a:headEnd/>
              <a:tailEnd/>
            </a:ln>
          </p:spPr>
          <p:txBody>
            <a:bodyPr wrap="none" lIns="0" tIns="0" rIns="0" bIns="0">
              <a:spAutoFit/>
            </a:bodyPr>
            <a:lstStyle/>
            <a:p>
              <a:r>
                <a:rPr lang="en-US" sz="1300" dirty="0">
                  <a:solidFill>
                    <a:srgbClr val="5C6478"/>
                  </a:solidFill>
                  <a:latin typeface="Tahoma" pitchFamily="34" charset="0"/>
                </a:rPr>
                <a:t>saddleback.edu</a:t>
              </a:r>
              <a:endParaRPr lang="en-US" dirty="0"/>
            </a:p>
          </p:txBody>
        </p:sp>
        <p:sp>
          <p:nvSpPr>
            <p:cNvPr id="1521779" name="Rectangle 115"/>
            <p:cNvSpPr>
              <a:spLocks noChangeArrowheads="1"/>
            </p:cNvSpPr>
            <p:nvPr/>
          </p:nvSpPr>
          <p:spPr bwMode="auto">
            <a:xfrm>
              <a:off x="3480" y="2967"/>
              <a:ext cx="504" cy="114"/>
            </a:xfrm>
            <a:prstGeom prst="rect">
              <a:avLst/>
            </a:prstGeom>
            <a:solidFill>
              <a:srgbClr val="CFD2DA"/>
            </a:solidFill>
            <a:ln w="7938">
              <a:solidFill>
                <a:srgbClr val="666666"/>
              </a:solidFill>
              <a:miter lim="800000"/>
              <a:headEnd/>
              <a:tailEnd/>
            </a:ln>
          </p:spPr>
          <p:txBody>
            <a:bodyPr/>
            <a:lstStyle/>
            <a:p>
              <a:endParaRPr lang="en-US"/>
            </a:p>
          </p:txBody>
        </p:sp>
        <p:sp>
          <p:nvSpPr>
            <p:cNvPr id="1521780" name="Rectangle 116"/>
            <p:cNvSpPr>
              <a:spLocks noChangeArrowheads="1"/>
            </p:cNvSpPr>
            <p:nvPr/>
          </p:nvSpPr>
          <p:spPr bwMode="auto">
            <a:xfrm>
              <a:off x="3513" y="2980"/>
              <a:ext cx="63" cy="30"/>
            </a:xfrm>
            <a:prstGeom prst="rect">
              <a:avLst/>
            </a:prstGeom>
            <a:solidFill>
              <a:srgbClr val="5C6478"/>
            </a:solidFill>
            <a:ln w="3175">
              <a:solidFill>
                <a:srgbClr val="5C6478"/>
              </a:solidFill>
              <a:miter lim="800000"/>
              <a:headEnd/>
              <a:tailEnd/>
            </a:ln>
          </p:spPr>
          <p:txBody>
            <a:bodyPr/>
            <a:lstStyle/>
            <a:p>
              <a:endParaRPr lang="en-US"/>
            </a:p>
          </p:txBody>
        </p:sp>
        <p:sp>
          <p:nvSpPr>
            <p:cNvPr id="1521781" name="Freeform 117"/>
            <p:cNvSpPr>
              <a:spLocks noEditPoints="1"/>
            </p:cNvSpPr>
            <p:nvPr/>
          </p:nvSpPr>
          <p:spPr bwMode="auto">
            <a:xfrm>
              <a:off x="3531" y="3042"/>
              <a:ext cx="403" cy="21"/>
            </a:xfrm>
            <a:custGeom>
              <a:avLst/>
              <a:gdLst/>
              <a:ahLst/>
              <a:cxnLst>
                <a:cxn ang="0">
                  <a:pos x="3" y="4"/>
                </a:cxn>
                <a:cxn ang="0">
                  <a:pos x="16" y="0"/>
                </a:cxn>
                <a:cxn ang="0">
                  <a:pos x="25" y="9"/>
                </a:cxn>
                <a:cxn ang="0">
                  <a:pos x="16" y="21"/>
                </a:cxn>
                <a:cxn ang="0">
                  <a:pos x="3" y="16"/>
                </a:cxn>
                <a:cxn ang="0">
                  <a:pos x="95" y="9"/>
                </a:cxn>
                <a:cxn ang="0">
                  <a:pos x="103" y="0"/>
                </a:cxn>
                <a:cxn ang="0">
                  <a:pos x="117" y="4"/>
                </a:cxn>
                <a:cxn ang="0">
                  <a:pos x="117" y="16"/>
                </a:cxn>
                <a:cxn ang="0">
                  <a:pos x="103" y="21"/>
                </a:cxn>
                <a:cxn ang="0">
                  <a:pos x="95" y="9"/>
                </a:cxn>
                <a:cxn ang="0">
                  <a:pos x="129" y="4"/>
                </a:cxn>
                <a:cxn ang="0">
                  <a:pos x="141" y="0"/>
                </a:cxn>
                <a:cxn ang="0">
                  <a:pos x="151" y="9"/>
                </a:cxn>
                <a:cxn ang="0">
                  <a:pos x="141" y="21"/>
                </a:cxn>
                <a:cxn ang="0">
                  <a:pos x="129" y="16"/>
                </a:cxn>
                <a:cxn ang="0">
                  <a:pos x="158" y="9"/>
                </a:cxn>
                <a:cxn ang="0">
                  <a:pos x="166" y="0"/>
                </a:cxn>
                <a:cxn ang="0">
                  <a:pos x="180" y="4"/>
                </a:cxn>
                <a:cxn ang="0">
                  <a:pos x="180" y="16"/>
                </a:cxn>
                <a:cxn ang="0">
                  <a:pos x="166" y="21"/>
                </a:cxn>
                <a:cxn ang="0">
                  <a:pos x="158" y="9"/>
                </a:cxn>
                <a:cxn ang="0">
                  <a:pos x="192" y="4"/>
                </a:cxn>
                <a:cxn ang="0">
                  <a:pos x="204" y="0"/>
                </a:cxn>
                <a:cxn ang="0">
                  <a:pos x="214" y="9"/>
                </a:cxn>
                <a:cxn ang="0">
                  <a:pos x="204" y="21"/>
                </a:cxn>
                <a:cxn ang="0">
                  <a:pos x="192" y="16"/>
                </a:cxn>
                <a:cxn ang="0">
                  <a:pos x="221" y="9"/>
                </a:cxn>
                <a:cxn ang="0">
                  <a:pos x="229" y="0"/>
                </a:cxn>
                <a:cxn ang="0">
                  <a:pos x="243" y="4"/>
                </a:cxn>
                <a:cxn ang="0">
                  <a:pos x="243" y="16"/>
                </a:cxn>
                <a:cxn ang="0">
                  <a:pos x="229" y="21"/>
                </a:cxn>
                <a:cxn ang="0">
                  <a:pos x="221" y="9"/>
                </a:cxn>
                <a:cxn ang="0">
                  <a:pos x="255" y="4"/>
                </a:cxn>
                <a:cxn ang="0">
                  <a:pos x="267" y="0"/>
                </a:cxn>
                <a:cxn ang="0">
                  <a:pos x="277" y="9"/>
                </a:cxn>
                <a:cxn ang="0">
                  <a:pos x="267" y="21"/>
                </a:cxn>
                <a:cxn ang="0">
                  <a:pos x="255" y="16"/>
                </a:cxn>
                <a:cxn ang="0">
                  <a:pos x="347" y="9"/>
                </a:cxn>
                <a:cxn ang="0">
                  <a:pos x="355" y="0"/>
                </a:cxn>
                <a:cxn ang="0">
                  <a:pos x="369" y="4"/>
                </a:cxn>
                <a:cxn ang="0">
                  <a:pos x="369" y="16"/>
                </a:cxn>
                <a:cxn ang="0">
                  <a:pos x="355" y="21"/>
                </a:cxn>
                <a:cxn ang="0">
                  <a:pos x="347" y="9"/>
                </a:cxn>
                <a:cxn ang="0">
                  <a:pos x="381" y="4"/>
                </a:cxn>
                <a:cxn ang="0">
                  <a:pos x="395" y="0"/>
                </a:cxn>
                <a:cxn ang="0">
                  <a:pos x="403" y="9"/>
                </a:cxn>
                <a:cxn ang="0">
                  <a:pos x="395" y="21"/>
                </a:cxn>
                <a:cxn ang="0">
                  <a:pos x="381" y="16"/>
                </a:cxn>
              </a:cxnLst>
              <a:rect l="0" t="0" r="r" b="b"/>
              <a:pathLst>
                <a:path w="403" h="21">
                  <a:moveTo>
                    <a:pt x="0" y="9"/>
                  </a:moveTo>
                  <a:lnTo>
                    <a:pt x="3" y="4"/>
                  </a:lnTo>
                  <a:lnTo>
                    <a:pt x="9" y="0"/>
                  </a:lnTo>
                  <a:lnTo>
                    <a:pt x="16" y="0"/>
                  </a:lnTo>
                  <a:lnTo>
                    <a:pt x="22" y="4"/>
                  </a:lnTo>
                  <a:lnTo>
                    <a:pt x="25" y="9"/>
                  </a:lnTo>
                  <a:lnTo>
                    <a:pt x="22" y="16"/>
                  </a:lnTo>
                  <a:lnTo>
                    <a:pt x="16" y="21"/>
                  </a:lnTo>
                  <a:lnTo>
                    <a:pt x="9" y="21"/>
                  </a:lnTo>
                  <a:lnTo>
                    <a:pt x="3" y="16"/>
                  </a:lnTo>
                  <a:lnTo>
                    <a:pt x="0" y="9"/>
                  </a:lnTo>
                  <a:close/>
                  <a:moveTo>
                    <a:pt x="95" y="9"/>
                  </a:moveTo>
                  <a:lnTo>
                    <a:pt x="97" y="4"/>
                  </a:lnTo>
                  <a:lnTo>
                    <a:pt x="103" y="0"/>
                  </a:lnTo>
                  <a:lnTo>
                    <a:pt x="111" y="0"/>
                  </a:lnTo>
                  <a:lnTo>
                    <a:pt x="117" y="4"/>
                  </a:lnTo>
                  <a:lnTo>
                    <a:pt x="118" y="9"/>
                  </a:lnTo>
                  <a:lnTo>
                    <a:pt x="117" y="16"/>
                  </a:lnTo>
                  <a:lnTo>
                    <a:pt x="111" y="21"/>
                  </a:lnTo>
                  <a:lnTo>
                    <a:pt x="103" y="21"/>
                  </a:lnTo>
                  <a:lnTo>
                    <a:pt x="97" y="16"/>
                  </a:lnTo>
                  <a:lnTo>
                    <a:pt x="95" y="9"/>
                  </a:lnTo>
                  <a:close/>
                  <a:moveTo>
                    <a:pt x="126" y="9"/>
                  </a:moveTo>
                  <a:lnTo>
                    <a:pt x="129" y="4"/>
                  </a:lnTo>
                  <a:lnTo>
                    <a:pt x="135" y="0"/>
                  </a:lnTo>
                  <a:lnTo>
                    <a:pt x="141" y="0"/>
                  </a:lnTo>
                  <a:lnTo>
                    <a:pt x="148" y="4"/>
                  </a:lnTo>
                  <a:lnTo>
                    <a:pt x="151" y="9"/>
                  </a:lnTo>
                  <a:lnTo>
                    <a:pt x="148" y="16"/>
                  </a:lnTo>
                  <a:lnTo>
                    <a:pt x="141" y="21"/>
                  </a:lnTo>
                  <a:lnTo>
                    <a:pt x="135" y="21"/>
                  </a:lnTo>
                  <a:lnTo>
                    <a:pt x="129" y="16"/>
                  </a:lnTo>
                  <a:lnTo>
                    <a:pt x="126" y="9"/>
                  </a:lnTo>
                  <a:close/>
                  <a:moveTo>
                    <a:pt x="158" y="9"/>
                  </a:moveTo>
                  <a:lnTo>
                    <a:pt x="160" y="4"/>
                  </a:lnTo>
                  <a:lnTo>
                    <a:pt x="166" y="0"/>
                  </a:lnTo>
                  <a:lnTo>
                    <a:pt x="174" y="0"/>
                  </a:lnTo>
                  <a:lnTo>
                    <a:pt x="180" y="4"/>
                  </a:lnTo>
                  <a:lnTo>
                    <a:pt x="181" y="9"/>
                  </a:lnTo>
                  <a:lnTo>
                    <a:pt x="180" y="16"/>
                  </a:lnTo>
                  <a:lnTo>
                    <a:pt x="174" y="21"/>
                  </a:lnTo>
                  <a:lnTo>
                    <a:pt x="166" y="21"/>
                  </a:lnTo>
                  <a:lnTo>
                    <a:pt x="160" y="16"/>
                  </a:lnTo>
                  <a:lnTo>
                    <a:pt x="158" y="9"/>
                  </a:lnTo>
                  <a:close/>
                  <a:moveTo>
                    <a:pt x="189" y="9"/>
                  </a:moveTo>
                  <a:lnTo>
                    <a:pt x="192" y="4"/>
                  </a:lnTo>
                  <a:lnTo>
                    <a:pt x="198" y="0"/>
                  </a:lnTo>
                  <a:lnTo>
                    <a:pt x="204" y="0"/>
                  </a:lnTo>
                  <a:lnTo>
                    <a:pt x="211" y="4"/>
                  </a:lnTo>
                  <a:lnTo>
                    <a:pt x="214" y="9"/>
                  </a:lnTo>
                  <a:lnTo>
                    <a:pt x="211" y="16"/>
                  </a:lnTo>
                  <a:lnTo>
                    <a:pt x="204" y="21"/>
                  </a:lnTo>
                  <a:lnTo>
                    <a:pt x="198" y="21"/>
                  </a:lnTo>
                  <a:lnTo>
                    <a:pt x="192" y="16"/>
                  </a:lnTo>
                  <a:lnTo>
                    <a:pt x="189" y="9"/>
                  </a:lnTo>
                  <a:close/>
                  <a:moveTo>
                    <a:pt x="221" y="9"/>
                  </a:moveTo>
                  <a:lnTo>
                    <a:pt x="223" y="4"/>
                  </a:lnTo>
                  <a:lnTo>
                    <a:pt x="229" y="0"/>
                  </a:lnTo>
                  <a:lnTo>
                    <a:pt x="237" y="0"/>
                  </a:lnTo>
                  <a:lnTo>
                    <a:pt x="243" y="4"/>
                  </a:lnTo>
                  <a:lnTo>
                    <a:pt x="244" y="9"/>
                  </a:lnTo>
                  <a:lnTo>
                    <a:pt x="243" y="16"/>
                  </a:lnTo>
                  <a:lnTo>
                    <a:pt x="237" y="21"/>
                  </a:lnTo>
                  <a:lnTo>
                    <a:pt x="229" y="21"/>
                  </a:lnTo>
                  <a:lnTo>
                    <a:pt x="223" y="16"/>
                  </a:lnTo>
                  <a:lnTo>
                    <a:pt x="221" y="9"/>
                  </a:lnTo>
                  <a:close/>
                  <a:moveTo>
                    <a:pt x="252" y="9"/>
                  </a:moveTo>
                  <a:lnTo>
                    <a:pt x="255" y="4"/>
                  </a:lnTo>
                  <a:lnTo>
                    <a:pt x="261" y="0"/>
                  </a:lnTo>
                  <a:lnTo>
                    <a:pt x="267" y="0"/>
                  </a:lnTo>
                  <a:lnTo>
                    <a:pt x="274" y="4"/>
                  </a:lnTo>
                  <a:lnTo>
                    <a:pt x="277" y="9"/>
                  </a:lnTo>
                  <a:lnTo>
                    <a:pt x="274" y="16"/>
                  </a:lnTo>
                  <a:lnTo>
                    <a:pt x="267" y="21"/>
                  </a:lnTo>
                  <a:lnTo>
                    <a:pt x="261" y="21"/>
                  </a:lnTo>
                  <a:lnTo>
                    <a:pt x="255" y="16"/>
                  </a:lnTo>
                  <a:lnTo>
                    <a:pt x="252" y="9"/>
                  </a:lnTo>
                  <a:close/>
                  <a:moveTo>
                    <a:pt x="347" y="9"/>
                  </a:moveTo>
                  <a:lnTo>
                    <a:pt x="349" y="4"/>
                  </a:lnTo>
                  <a:lnTo>
                    <a:pt x="355" y="0"/>
                  </a:lnTo>
                  <a:lnTo>
                    <a:pt x="363" y="0"/>
                  </a:lnTo>
                  <a:lnTo>
                    <a:pt x="369" y="4"/>
                  </a:lnTo>
                  <a:lnTo>
                    <a:pt x="370" y="9"/>
                  </a:lnTo>
                  <a:lnTo>
                    <a:pt x="369" y="16"/>
                  </a:lnTo>
                  <a:lnTo>
                    <a:pt x="363" y="21"/>
                  </a:lnTo>
                  <a:lnTo>
                    <a:pt x="355" y="21"/>
                  </a:lnTo>
                  <a:lnTo>
                    <a:pt x="349" y="16"/>
                  </a:lnTo>
                  <a:lnTo>
                    <a:pt x="347" y="9"/>
                  </a:lnTo>
                  <a:close/>
                  <a:moveTo>
                    <a:pt x="378" y="9"/>
                  </a:moveTo>
                  <a:lnTo>
                    <a:pt x="381" y="4"/>
                  </a:lnTo>
                  <a:lnTo>
                    <a:pt x="387" y="0"/>
                  </a:lnTo>
                  <a:lnTo>
                    <a:pt x="395" y="0"/>
                  </a:lnTo>
                  <a:lnTo>
                    <a:pt x="400" y="4"/>
                  </a:lnTo>
                  <a:lnTo>
                    <a:pt x="403" y="9"/>
                  </a:lnTo>
                  <a:lnTo>
                    <a:pt x="400" y="16"/>
                  </a:lnTo>
                  <a:lnTo>
                    <a:pt x="395" y="21"/>
                  </a:lnTo>
                  <a:lnTo>
                    <a:pt x="387" y="21"/>
                  </a:lnTo>
                  <a:lnTo>
                    <a:pt x="381" y="16"/>
                  </a:lnTo>
                  <a:lnTo>
                    <a:pt x="378" y="9"/>
                  </a:lnTo>
                  <a:close/>
                </a:path>
              </a:pathLst>
            </a:custGeom>
            <a:solidFill>
              <a:srgbClr val="CFD2DA"/>
            </a:solidFill>
            <a:ln w="9525">
              <a:noFill/>
              <a:round/>
              <a:headEnd/>
              <a:tailEnd/>
            </a:ln>
          </p:spPr>
          <p:txBody>
            <a:bodyPr/>
            <a:lstStyle/>
            <a:p>
              <a:endParaRPr lang="en-US"/>
            </a:p>
          </p:txBody>
        </p:sp>
        <p:sp>
          <p:nvSpPr>
            <p:cNvPr id="1521782" name="Freeform 118"/>
            <p:cNvSpPr>
              <a:spLocks/>
            </p:cNvSpPr>
            <p:nvPr/>
          </p:nvSpPr>
          <p:spPr bwMode="auto">
            <a:xfrm>
              <a:off x="3513" y="3024"/>
              <a:ext cx="63" cy="57"/>
            </a:xfrm>
            <a:custGeom>
              <a:avLst/>
              <a:gdLst/>
              <a:ahLst/>
              <a:cxnLst>
                <a:cxn ang="0">
                  <a:pos x="0" y="57"/>
                </a:cxn>
                <a:cxn ang="0">
                  <a:pos x="0" y="0"/>
                </a:cxn>
                <a:cxn ang="0">
                  <a:pos x="63" y="0"/>
                </a:cxn>
                <a:cxn ang="0">
                  <a:pos x="63" y="57"/>
                </a:cxn>
              </a:cxnLst>
              <a:rect l="0" t="0" r="r" b="b"/>
              <a:pathLst>
                <a:path w="63" h="57">
                  <a:moveTo>
                    <a:pt x="0" y="57"/>
                  </a:moveTo>
                  <a:lnTo>
                    <a:pt x="0" y="0"/>
                  </a:lnTo>
                  <a:lnTo>
                    <a:pt x="63" y="0"/>
                  </a:lnTo>
                  <a:lnTo>
                    <a:pt x="63" y="57"/>
                  </a:lnTo>
                </a:path>
              </a:pathLst>
            </a:custGeom>
            <a:noFill/>
            <a:ln w="3175">
              <a:solidFill>
                <a:srgbClr val="666666"/>
              </a:solidFill>
              <a:prstDash val="solid"/>
              <a:round/>
              <a:headEnd/>
              <a:tailEnd/>
            </a:ln>
          </p:spPr>
          <p:txBody>
            <a:bodyPr/>
            <a:lstStyle/>
            <a:p>
              <a:endParaRPr lang="en-US"/>
            </a:p>
          </p:txBody>
        </p:sp>
        <p:sp>
          <p:nvSpPr>
            <p:cNvPr id="1521783" name="Freeform 119"/>
            <p:cNvSpPr>
              <a:spLocks/>
            </p:cNvSpPr>
            <p:nvPr/>
          </p:nvSpPr>
          <p:spPr bwMode="auto">
            <a:xfrm>
              <a:off x="3531" y="3042"/>
              <a:ext cx="25" cy="21"/>
            </a:xfrm>
            <a:custGeom>
              <a:avLst/>
              <a:gdLst/>
              <a:ahLst/>
              <a:cxnLst>
                <a:cxn ang="0">
                  <a:pos x="0" y="9"/>
                </a:cxn>
                <a:cxn ang="0">
                  <a:pos x="3" y="4"/>
                </a:cxn>
                <a:cxn ang="0">
                  <a:pos x="9" y="0"/>
                </a:cxn>
                <a:cxn ang="0">
                  <a:pos x="16" y="0"/>
                </a:cxn>
                <a:cxn ang="0">
                  <a:pos x="22" y="4"/>
                </a:cxn>
                <a:cxn ang="0">
                  <a:pos x="25" y="9"/>
                </a:cxn>
                <a:cxn ang="0">
                  <a:pos x="22" y="16"/>
                </a:cxn>
                <a:cxn ang="0">
                  <a:pos x="16" y="21"/>
                </a:cxn>
                <a:cxn ang="0">
                  <a:pos x="9" y="21"/>
                </a:cxn>
                <a:cxn ang="0">
                  <a:pos x="3" y="16"/>
                </a:cxn>
                <a:cxn ang="0">
                  <a:pos x="0" y="9"/>
                </a:cxn>
              </a:cxnLst>
              <a:rect l="0" t="0" r="r" b="b"/>
              <a:pathLst>
                <a:path w="25" h="21">
                  <a:moveTo>
                    <a:pt x="0" y="9"/>
                  </a:moveTo>
                  <a:lnTo>
                    <a:pt x="3" y="4"/>
                  </a:lnTo>
                  <a:lnTo>
                    <a:pt x="9" y="0"/>
                  </a:lnTo>
                  <a:lnTo>
                    <a:pt x="16" y="0"/>
                  </a:lnTo>
                  <a:lnTo>
                    <a:pt x="22" y="4"/>
                  </a:lnTo>
                  <a:lnTo>
                    <a:pt x="25" y="9"/>
                  </a:lnTo>
                  <a:lnTo>
                    <a:pt x="22" y="16"/>
                  </a:lnTo>
                  <a:lnTo>
                    <a:pt x="16" y="21"/>
                  </a:lnTo>
                  <a:lnTo>
                    <a:pt x="9" y="21"/>
                  </a:lnTo>
                  <a:lnTo>
                    <a:pt x="3" y="16"/>
                  </a:lnTo>
                  <a:lnTo>
                    <a:pt x="0" y="9"/>
                  </a:lnTo>
                </a:path>
              </a:pathLst>
            </a:custGeom>
            <a:noFill/>
            <a:ln w="3175">
              <a:solidFill>
                <a:srgbClr val="666666"/>
              </a:solidFill>
              <a:prstDash val="solid"/>
              <a:round/>
              <a:headEnd/>
              <a:tailEnd/>
            </a:ln>
          </p:spPr>
          <p:txBody>
            <a:bodyPr/>
            <a:lstStyle/>
            <a:p>
              <a:endParaRPr lang="en-US"/>
            </a:p>
          </p:txBody>
        </p:sp>
        <p:sp>
          <p:nvSpPr>
            <p:cNvPr id="1521784" name="Freeform 120"/>
            <p:cNvSpPr>
              <a:spLocks/>
            </p:cNvSpPr>
            <p:nvPr/>
          </p:nvSpPr>
          <p:spPr bwMode="auto">
            <a:xfrm>
              <a:off x="3606" y="3024"/>
              <a:ext cx="222" cy="57"/>
            </a:xfrm>
            <a:custGeom>
              <a:avLst/>
              <a:gdLst/>
              <a:ahLst/>
              <a:cxnLst>
                <a:cxn ang="0">
                  <a:pos x="0" y="57"/>
                </a:cxn>
                <a:cxn ang="0">
                  <a:pos x="0" y="0"/>
                </a:cxn>
                <a:cxn ang="0">
                  <a:pos x="222" y="0"/>
                </a:cxn>
                <a:cxn ang="0">
                  <a:pos x="222" y="57"/>
                </a:cxn>
              </a:cxnLst>
              <a:rect l="0" t="0" r="r" b="b"/>
              <a:pathLst>
                <a:path w="222" h="57">
                  <a:moveTo>
                    <a:pt x="0" y="57"/>
                  </a:moveTo>
                  <a:lnTo>
                    <a:pt x="0" y="0"/>
                  </a:lnTo>
                  <a:lnTo>
                    <a:pt x="222" y="0"/>
                  </a:lnTo>
                  <a:lnTo>
                    <a:pt x="222" y="57"/>
                  </a:lnTo>
                </a:path>
              </a:pathLst>
            </a:custGeom>
            <a:noFill/>
            <a:ln w="3175">
              <a:solidFill>
                <a:srgbClr val="666666"/>
              </a:solidFill>
              <a:prstDash val="solid"/>
              <a:round/>
              <a:headEnd/>
              <a:tailEnd/>
            </a:ln>
          </p:spPr>
          <p:txBody>
            <a:bodyPr/>
            <a:lstStyle/>
            <a:p>
              <a:endParaRPr lang="en-US"/>
            </a:p>
          </p:txBody>
        </p:sp>
        <p:sp>
          <p:nvSpPr>
            <p:cNvPr id="1521785" name="Freeform 121"/>
            <p:cNvSpPr>
              <a:spLocks/>
            </p:cNvSpPr>
            <p:nvPr/>
          </p:nvSpPr>
          <p:spPr bwMode="auto">
            <a:xfrm>
              <a:off x="3626" y="3042"/>
              <a:ext cx="23" cy="21"/>
            </a:xfrm>
            <a:custGeom>
              <a:avLst/>
              <a:gdLst/>
              <a:ahLst/>
              <a:cxnLst>
                <a:cxn ang="0">
                  <a:pos x="0" y="9"/>
                </a:cxn>
                <a:cxn ang="0">
                  <a:pos x="2" y="4"/>
                </a:cxn>
                <a:cxn ang="0">
                  <a:pos x="8" y="0"/>
                </a:cxn>
                <a:cxn ang="0">
                  <a:pos x="16" y="0"/>
                </a:cxn>
                <a:cxn ang="0">
                  <a:pos x="22" y="4"/>
                </a:cxn>
                <a:cxn ang="0">
                  <a:pos x="23" y="9"/>
                </a:cxn>
                <a:cxn ang="0">
                  <a:pos x="22" y="16"/>
                </a:cxn>
                <a:cxn ang="0">
                  <a:pos x="16" y="21"/>
                </a:cxn>
                <a:cxn ang="0">
                  <a:pos x="8" y="21"/>
                </a:cxn>
                <a:cxn ang="0">
                  <a:pos x="2" y="16"/>
                </a:cxn>
                <a:cxn ang="0">
                  <a:pos x="0" y="9"/>
                </a:cxn>
              </a:cxnLst>
              <a:rect l="0" t="0" r="r" b="b"/>
              <a:pathLst>
                <a:path w="23" h="21">
                  <a:moveTo>
                    <a:pt x="0" y="9"/>
                  </a:moveTo>
                  <a:lnTo>
                    <a:pt x="2" y="4"/>
                  </a:lnTo>
                  <a:lnTo>
                    <a:pt x="8" y="0"/>
                  </a:lnTo>
                  <a:lnTo>
                    <a:pt x="16" y="0"/>
                  </a:lnTo>
                  <a:lnTo>
                    <a:pt x="22" y="4"/>
                  </a:lnTo>
                  <a:lnTo>
                    <a:pt x="23" y="9"/>
                  </a:lnTo>
                  <a:lnTo>
                    <a:pt x="22" y="16"/>
                  </a:lnTo>
                  <a:lnTo>
                    <a:pt x="16" y="21"/>
                  </a:lnTo>
                  <a:lnTo>
                    <a:pt x="8" y="21"/>
                  </a:lnTo>
                  <a:lnTo>
                    <a:pt x="2" y="16"/>
                  </a:lnTo>
                  <a:lnTo>
                    <a:pt x="0" y="9"/>
                  </a:lnTo>
                </a:path>
              </a:pathLst>
            </a:custGeom>
            <a:noFill/>
            <a:ln w="3175">
              <a:solidFill>
                <a:srgbClr val="666666"/>
              </a:solidFill>
              <a:prstDash val="solid"/>
              <a:round/>
              <a:headEnd/>
              <a:tailEnd/>
            </a:ln>
          </p:spPr>
          <p:txBody>
            <a:bodyPr/>
            <a:lstStyle/>
            <a:p>
              <a:endParaRPr lang="en-US"/>
            </a:p>
          </p:txBody>
        </p:sp>
        <p:sp>
          <p:nvSpPr>
            <p:cNvPr id="1521786" name="Freeform 122"/>
            <p:cNvSpPr>
              <a:spLocks/>
            </p:cNvSpPr>
            <p:nvPr/>
          </p:nvSpPr>
          <p:spPr bwMode="auto">
            <a:xfrm>
              <a:off x="3657" y="3042"/>
              <a:ext cx="25" cy="21"/>
            </a:xfrm>
            <a:custGeom>
              <a:avLst/>
              <a:gdLst/>
              <a:ahLst/>
              <a:cxnLst>
                <a:cxn ang="0">
                  <a:pos x="0" y="9"/>
                </a:cxn>
                <a:cxn ang="0">
                  <a:pos x="3" y="4"/>
                </a:cxn>
                <a:cxn ang="0">
                  <a:pos x="9" y="0"/>
                </a:cxn>
                <a:cxn ang="0">
                  <a:pos x="15" y="0"/>
                </a:cxn>
                <a:cxn ang="0">
                  <a:pos x="22" y="4"/>
                </a:cxn>
                <a:cxn ang="0">
                  <a:pos x="25" y="9"/>
                </a:cxn>
                <a:cxn ang="0">
                  <a:pos x="22" y="16"/>
                </a:cxn>
                <a:cxn ang="0">
                  <a:pos x="15" y="21"/>
                </a:cxn>
                <a:cxn ang="0">
                  <a:pos x="9" y="21"/>
                </a:cxn>
                <a:cxn ang="0">
                  <a:pos x="3" y="16"/>
                </a:cxn>
                <a:cxn ang="0">
                  <a:pos x="0" y="9"/>
                </a:cxn>
              </a:cxnLst>
              <a:rect l="0" t="0" r="r" b="b"/>
              <a:pathLst>
                <a:path w="25" h="21">
                  <a:moveTo>
                    <a:pt x="0" y="9"/>
                  </a:moveTo>
                  <a:lnTo>
                    <a:pt x="3" y="4"/>
                  </a:lnTo>
                  <a:lnTo>
                    <a:pt x="9" y="0"/>
                  </a:lnTo>
                  <a:lnTo>
                    <a:pt x="15" y="0"/>
                  </a:lnTo>
                  <a:lnTo>
                    <a:pt x="22" y="4"/>
                  </a:lnTo>
                  <a:lnTo>
                    <a:pt x="25" y="9"/>
                  </a:lnTo>
                  <a:lnTo>
                    <a:pt x="22" y="16"/>
                  </a:lnTo>
                  <a:lnTo>
                    <a:pt x="15" y="21"/>
                  </a:lnTo>
                  <a:lnTo>
                    <a:pt x="9" y="21"/>
                  </a:lnTo>
                  <a:lnTo>
                    <a:pt x="3" y="16"/>
                  </a:lnTo>
                  <a:lnTo>
                    <a:pt x="0" y="9"/>
                  </a:lnTo>
                </a:path>
              </a:pathLst>
            </a:custGeom>
            <a:noFill/>
            <a:ln w="3175">
              <a:solidFill>
                <a:srgbClr val="666666"/>
              </a:solidFill>
              <a:prstDash val="solid"/>
              <a:round/>
              <a:headEnd/>
              <a:tailEnd/>
            </a:ln>
          </p:spPr>
          <p:txBody>
            <a:bodyPr/>
            <a:lstStyle/>
            <a:p>
              <a:endParaRPr lang="en-US"/>
            </a:p>
          </p:txBody>
        </p:sp>
        <p:sp>
          <p:nvSpPr>
            <p:cNvPr id="1521787" name="Freeform 123"/>
            <p:cNvSpPr>
              <a:spLocks/>
            </p:cNvSpPr>
            <p:nvPr/>
          </p:nvSpPr>
          <p:spPr bwMode="auto">
            <a:xfrm>
              <a:off x="3689" y="3042"/>
              <a:ext cx="23" cy="21"/>
            </a:xfrm>
            <a:custGeom>
              <a:avLst/>
              <a:gdLst/>
              <a:ahLst/>
              <a:cxnLst>
                <a:cxn ang="0">
                  <a:pos x="0" y="9"/>
                </a:cxn>
                <a:cxn ang="0">
                  <a:pos x="2" y="4"/>
                </a:cxn>
                <a:cxn ang="0">
                  <a:pos x="8" y="0"/>
                </a:cxn>
                <a:cxn ang="0">
                  <a:pos x="16" y="0"/>
                </a:cxn>
                <a:cxn ang="0">
                  <a:pos x="22" y="4"/>
                </a:cxn>
                <a:cxn ang="0">
                  <a:pos x="23" y="9"/>
                </a:cxn>
                <a:cxn ang="0">
                  <a:pos x="22" y="16"/>
                </a:cxn>
                <a:cxn ang="0">
                  <a:pos x="16" y="21"/>
                </a:cxn>
                <a:cxn ang="0">
                  <a:pos x="8" y="21"/>
                </a:cxn>
                <a:cxn ang="0">
                  <a:pos x="2" y="16"/>
                </a:cxn>
                <a:cxn ang="0">
                  <a:pos x="0" y="9"/>
                </a:cxn>
              </a:cxnLst>
              <a:rect l="0" t="0" r="r" b="b"/>
              <a:pathLst>
                <a:path w="23" h="21">
                  <a:moveTo>
                    <a:pt x="0" y="9"/>
                  </a:moveTo>
                  <a:lnTo>
                    <a:pt x="2" y="4"/>
                  </a:lnTo>
                  <a:lnTo>
                    <a:pt x="8" y="0"/>
                  </a:lnTo>
                  <a:lnTo>
                    <a:pt x="16" y="0"/>
                  </a:lnTo>
                  <a:lnTo>
                    <a:pt x="22" y="4"/>
                  </a:lnTo>
                  <a:lnTo>
                    <a:pt x="23" y="9"/>
                  </a:lnTo>
                  <a:lnTo>
                    <a:pt x="22" y="16"/>
                  </a:lnTo>
                  <a:lnTo>
                    <a:pt x="16" y="21"/>
                  </a:lnTo>
                  <a:lnTo>
                    <a:pt x="8" y="21"/>
                  </a:lnTo>
                  <a:lnTo>
                    <a:pt x="2" y="16"/>
                  </a:lnTo>
                  <a:lnTo>
                    <a:pt x="0" y="9"/>
                  </a:lnTo>
                </a:path>
              </a:pathLst>
            </a:custGeom>
            <a:noFill/>
            <a:ln w="3175">
              <a:solidFill>
                <a:srgbClr val="666666"/>
              </a:solidFill>
              <a:prstDash val="solid"/>
              <a:round/>
              <a:headEnd/>
              <a:tailEnd/>
            </a:ln>
          </p:spPr>
          <p:txBody>
            <a:bodyPr/>
            <a:lstStyle/>
            <a:p>
              <a:endParaRPr lang="en-US"/>
            </a:p>
          </p:txBody>
        </p:sp>
        <p:sp>
          <p:nvSpPr>
            <p:cNvPr id="1521788" name="Freeform 124"/>
            <p:cNvSpPr>
              <a:spLocks/>
            </p:cNvSpPr>
            <p:nvPr/>
          </p:nvSpPr>
          <p:spPr bwMode="auto">
            <a:xfrm>
              <a:off x="3720" y="3042"/>
              <a:ext cx="25" cy="21"/>
            </a:xfrm>
            <a:custGeom>
              <a:avLst/>
              <a:gdLst/>
              <a:ahLst/>
              <a:cxnLst>
                <a:cxn ang="0">
                  <a:pos x="0" y="9"/>
                </a:cxn>
                <a:cxn ang="0">
                  <a:pos x="3" y="4"/>
                </a:cxn>
                <a:cxn ang="0">
                  <a:pos x="9" y="0"/>
                </a:cxn>
                <a:cxn ang="0">
                  <a:pos x="15" y="0"/>
                </a:cxn>
                <a:cxn ang="0">
                  <a:pos x="22" y="4"/>
                </a:cxn>
                <a:cxn ang="0">
                  <a:pos x="25" y="9"/>
                </a:cxn>
                <a:cxn ang="0">
                  <a:pos x="22" y="16"/>
                </a:cxn>
                <a:cxn ang="0">
                  <a:pos x="15" y="21"/>
                </a:cxn>
                <a:cxn ang="0">
                  <a:pos x="9" y="21"/>
                </a:cxn>
                <a:cxn ang="0">
                  <a:pos x="3" y="16"/>
                </a:cxn>
                <a:cxn ang="0">
                  <a:pos x="0" y="9"/>
                </a:cxn>
              </a:cxnLst>
              <a:rect l="0" t="0" r="r" b="b"/>
              <a:pathLst>
                <a:path w="25" h="21">
                  <a:moveTo>
                    <a:pt x="0" y="9"/>
                  </a:moveTo>
                  <a:lnTo>
                    <a:pt x="3" y="4"/>
                  </a:lnTo>
                  <a:lnTo>
                    <a:pt x="9" y="0"/>
                  </a:lnTo>
                  <a:lnTo>
                    <a:pt x="15" y="0"/>
                  </a:lnTo>
                  <a:lnTo>
                    <a:pt x="22" y="4"/>
                  </a:lnTo>
                  <a:lnTo>
                    <a:pt x="25" y="9"/>
                  </a:lnTo>
                  <a:lnTo>
                    <a:pt x="22" y="16"/>
                  </a:lnTo>
                  <a:lnTo>
                    <a:pt x="15" y="21"/>
                  </a:lnTo>
                  <a:lnTo>
                    <a:pt x="9" y="21"/>
                  </a:lnTo>
                  <a:lnTo>
                    <a:pt x="3" y="16"/>
                  </a:lnTo>
                  <a:lnTo>
                    <a:pt x="0" y="9"/>
                  </a:lnTo>
                </a:path>
              </a:pathLst>
            </a:custGeom>
            <a:noFill/>
            <a:ln w="3175">
              <a:solidFill>
                <a:srgbClr val="666666"/>
              </a:solidFill>
              <a:prstDash val="solid"/>
              <a:round/>
              <a:headEnd/>
              <a:tailEnd/>
            </a:ln>
          </p:spPr>
          <p:txBody>
            <a:bodyPr/>
            <a:lstStyle/>
            <a:p>
              <a:endParaRPr lang="en-US"/>
            </a:p>
          </p:txBody>
        </p:sp>
        <p:sp>
          <p:nvSpPr>
            <p:cNvPr id="1521789" name="Freeform 125"/>
            <p:cNvSpPr>
              <a:spLocks/>
            </p:cNvSpPr>
            <p:nvPr/>
          </p:nvSpPr>
          <p:spPr bwMode="auto">
            <a:xfrm>
              <a:off x="3752" y="3042"/>
              <a:ext cx="23" cy="21"/>
            </a:xfrm>
            <a:custGeom>
              <a:avLst/>
              <a:gdLst/>
              <a:ahLst/>
              <a:cxnLst>
                <a:cxn ang="0">
                  <a:pos x="0" y="9"/>
                </a:cxn>
                <a:cxn ang="0">
                  <a:pos x="2" y="4"/>
                </a:cxn>
                <a:cxn ang="0">
                  <a:pos x="8" y="0"/>
                </a:cxn>
                <a:cxn ang="0">
                  <a:pos x="16" y="0"/>
                </a:cxn>
                <a:cxn ang="0">
                  <a:pos x="22" y="4"/>
                </a:cxn>
                <a:cxn ang="0">
                  <a:pos x="23" y="9"/>
                </a:cxn>
                <a:cxn ang="0">
                  <a:pos x="22" y="16"/>
                </a:cxn>
                <a:cxn ang="0">
                  <a:pos x="16" y="21"/>
                </a:cxn>
                <a:cxn ang="0">
                  <a:pos x="8" y="21"/>
                </a:cxn>
                <a:cxn ang="0">
                  <a:pos x="2" y="16"/>
                </a:cxn>
                <a:cxn ang="0">
                  <a:pos x="0" y="9"/>
                </a:cxn>
              </a:cxnLst>
              <a:rect l="0" t="0" r="r" b="b"/>
              <a:pathLst>
                <a:path w="23" h="21">
                  <a:moveTo>
                    <a:pt x="0" y="9"/>
                  </a:moveTo>
                  <a:lnTo>
                    <a:pt x="2" y="4"/>
                  </a:lnTo>
                  <a:lnTo>
                    <a:pt x="8" y="0"/>
                  </a:lnTo>
                  <a:lnTo>
                    <a:pt x="16" y="0"/>
                  </a:lnTo>
                  <a:lnTo>
                    <a:pt x="22" y="4"/>
                  </a:lnTo>
                  <a:lnTo>
                    <a:pt x="23" y="9"/>
                  </a:lnTo>
                  <a:lnTo>
                    <a:pt x="22" y="16"/>
                  </a:lnTo>
                  <a:lnTo>
                    <a:pt x="16" y="21"/>
                  </a:lnTo>
                  <a:lnTo>
                    <a:pt x="8" y="21"/>
                  </a:lnTo>
                  <a:lnTo>
                    <a:pt x="2" y="16"/>
                  </a:lnTo>
                  <a:lnTo>
                    <a:pt x="0" y="9"/>
                  </a:lnTo>
                </a:path>
              </a:pathLst>
            </a:custGeom>
            <a:noFill/>
            <a:ln w="3175">
              <a:solidFill>
                <a:srgbClr val="666666"/>
              </a:solidFill>
              <a:prstDash val="solid"/>
              <a:round/>
              <a:headEnd/>
              <a:tailEnd/>
            </a:ln>
          </p:spPr>
          <p:txBody>
            <a:bodyPr/>
            <a:lstStyle/>
            <a:p>
              <a:endParaRPr lang="en-US"/>
            </a:p>
          </p:txBody>
        </p:sp>
        <p:sp>
          <p:nvSpPr>
            <p:cNvPr id="1521790" name="Freeform 126"/>
            <p:cNvSpPr>
              <a:spLocks/>
            </p:cNvSpPr>
            <p:nvPr/>
          </p:nvSpPr>
          <p:spPr bwMode="auto">
            <a:xfrm>
              <a:off x="3783" y="3042"/>
              <a:ext cx="25" cy="21"/>
            </a:xfrm>
            <a:custGeom>
              <a:avLst/>
              <a:gdLst/>
              <a:ahLst/>
              <a:cxnLst>
                <a:cxn ang="0">
                  <a:pos x="0" y="9"/>
                </a:cxn>
                <a:cxn ang="0">
                  <a:pos x="3" y="4"/>
                </a:cxn>
                <a:cxn ang="0">
                  <a:pos x="9" y="0"/>
                </a:cxn>
                <a:cxn ang="0">
                  <a:pos x="15" y="0"/>
                </a:cxn>
                <a:cxn ang="0">
                  <a:pos x="22" y="4"/>
                </a:cxn>
                <a:cxn ang="0">
                  <a:pos x="25" y="9"/>
                </a:cxn>
                <a:cxn ang="0">
                  <a:pos x="22" y="16"/>
                </a:cxn>
                <a:cxn ang="0">
                  <a:pos x="15" y="21"/>
                </a:cxn>
                <a:cxn ang="0">
                  <a:pos x="9" y="21"/>
                </a:cxn>
                <a:cxn ang="0">
                  <a:pos x="3" y="16"/>
                </a:cxn>
                <a:cxn ang="0">
                  <a:pos x="0" y="9"/>
                </a:cxn>
              </a:cxnLst>
              <a:rect l="0" t="0" r="r" b="b"/>
              <a:pathLst>
                <a:path w="25" h="21">
                  <a:moveTo>
                    <a:pt x="0" y="9"/>
                  </a:moveTo>
                  <a:lnTo>
                    <a:pt x="3" y="4"/>
                  </a:lnTo>
                  <a:lnTo>
                    <a:pt x="9" y="0"/>
                  </a:lnTo>
                  <a:lnTo>
                    <a:pt x="15" y="0"/>
                  </a:lnTo>
                  <a:lnTo>
                    <a:pt x="22" y="4"/>
                  </a:lnTo>
                  <a:lnTo>
                    <a:pt x="25" y="9"/>
                  </a:lnTo>
                  <a:lnTo>
                    <a:pt x="22" y="16"/>
                  </a:lnTo>
                  <a:lnTo>
                    <a:pt x="15" y="21"/>
                  </a:lnTo>
                  <a:lnTo>
                    <a:pt x="9" y="21"/>
                  </a:lnTo>
                  <a:lnTo>
                    <a:pt x="3" y="16"/>
                  </a:lnTo>
                  <a:lnTo>
                    <a:pt x="0" y="9"/>
                  </a:lnTo>
                </a:path>
              </a:pathLst>
            </a:custGeom>
            <a:noFill/>
            <a:ln w="3175">
              <a:solidFill>
                <a:srgbClr val="666666"/>
              </a:solidFill>
              <a:prstDash val="solid"/>
              <a:round/>
              <a:headEnd/>
              <a:tailEnd/>
            </a:ln>
          </p:spPr>
          <p:txBody>
            <a:bodyPr/>
            <a:lstStyle/>
            <a:p>
              <a:endParaRPr lang="en-US"/>
            </a:p>
          </p:txBody>
        </p:sp>
        <p:sp>
          <p:nvSpPr>
            <p:cNvPr id="1521791" name="Freeform 127"/>
            <p:cNvSpPr>
              <a:spLocks/>
            </p:cNvSpPr>
            <p:nvPr/>
          </p:nvSpPr>
          <p:spPr bwMode="auto">
            <a:xfrm>
              <a:off x="3858" y="3024"/>
              <a:ext cx="96" cy="57"/>
            </a:xfrm>
            <a:custGeom>
              <a:avLst/>
              <a:gdLst/>
              <a:ahLst/>
              <a:cxnLst>
                <a:cxn ang="0">
                  <a:pos x="0" y="57"/>
                </a:cxn>
                <a:cxn ang="0">
                  <a:pos x="0" y="0"/>
                </a:cxn>
                <a:cxn ang="0">
                  <a:pos x="96" y="0"/>
                </a:cxn>
                <a:cxn ang="0">
                  <a:pos x="96" y="57"/>
                </a:cxn>
              </a:cxnLst>
              <a:rect l="0" t="0" r="r" b="b"/>
              <a:pathLst>
                <a:path w="96" h="57">
                  <a:moveTo>
                    <a:pt x="0" y="57"/>
                  </a:moveTo>
                  <a:lnTo>
                    <a:pt x="0" y="0"/>
                  </a:lnTo>
                  <a:lnTo>
                    <a:pt x="96" y="0"/>
                  </a:lnTo>
                  <a:lnTo>
                    <a:pt x="96" y="57"/>
                  </a:lnTo>
                </a:path>
              </a:pathLst>
            </a:custGeom>
            <a:noFill/>
            <a:ln w="3175">
              <a:solidFill>
                <a:srgbClr val="666666"/>
              </a:solidFill>
              <a:prstDash val="solid"/>
              <a:round/>
              <a:headEnd/>
              <a:tailEnd/>
            </a:ln>
          </p:spPr>
          <p:txBody>
            <a:bodyPr/>
            <a:lstStyle/>
            <a:p>
              <a:endParaRPr lang="en-US"/>
            </a:p>
          </p:txBody>
        </p:sp>
        <p:sp>
          <p:nvSpPr>
            <p:cNvPr id="1521792" name="Freeform 128"/>
            <p:cNvSpPr>
              <a:spLocks/>
            </p:cNvSpPr>
            <p:nvPr/>
          </p:nvSpPr>
          <p:spPr bwMode="auto">
            <a:xfrm>
              <a:off x="3878" y="3042"/>
              <a:ext cx="23" cy="21"/>
            </a:xfrm>
            <a:custGeom>
              <a:avLst/>
              <a:gdLst/>
              <a:ahLst/>
              <a:cxnLst>
                <a:cxn ang="0">
                  <a:pos x="0" y="9"/>
                </a:cxn>
                <a:cxn ang="0">
                  <a:pos x="2" y="4"/>
                </a:cxn>
                <a:cxn ang="0">
                  <a:pos x="8" y="0"/>
                </a:cxn>
                <a:cxn ang="0">
                  <a:pos x="16" y="0"/>
                </a:cxn>
                <a:cxn ang="0">
                  <a:pos x="22" y="4"/>
                </a:cxn>
                <a:cxn ang="0">
                  <a:pos x="23" y="9"/>
                </a:cxn>
                <a:cxn ang="0">
                  <a:pos x="22" y="16"/>
                </a:cxn>
                <a:cxn ang="0">
                  <a:pos x="16" y="21"/>
                </a:cxn>
                <a:cxn ang="0">
                  <a:pos x="8" y="21"/>
                </a:cxn>
                <a:cxn ang="0">
                  <a:pos x="2" y="16"/>
                </a:cxn>
                <a:cxn ang="0">
                  <a:pos x="0" y="9"/>
                </a:cxn>
              </a:cxnLst>
              <a:rect l="0" t="0" r="r" b="b"/>
              <a:pathLst>
                <a:path w="23" h="21">
                  <a:moveTo>
                    <a:pt x="0" y="9"/>
                  </a:moveTo>
                  <a:lnTo>
                    <a:pt x="2" y="4"/>
                  </a:lnTo>
                  <a:lnTo>
                    <a:pt x="8" y="0"/>
                  </a:lnTo>
                  <a:lnTo>
                    <a:pt x="16" y="0"/>
                  </a:lnTo>
                  <a:lnTo>
                    <a:pt x="22" y="4"/>
                  </a:lnTo>
                  <a:lnTo>
                    <a:pt x="23" y="9"/>
                  </a:lnTo>
                  <a:lnTo>
                    <a:pt x="22" y="16"/>
                  </a:lnTo>
                  <a:lnTo>
                    <a:pt x="16" y="21"/>
                  </a:lnTo>
                  <a:lnTo>
                    <a:pt x="8" y="21"/>
                  </a:lnTo>
                  <a:lnTo>
                    <a:pt x="2" y="16"/>
                  </a:lnTo>
                  <a:lnTo>
                    <a:pt x="0" y="9"/>
                  </a:lnTo>
                </a:path>
              </a:pathLst>
            </a:custGeom>
            <a:noFill/>
            <a:ln w="3175">
              <a:solidFill>
                <a:srgbClr val="666666"/>
              </a:solidFill>
              <a:prstDash val="solid"/>
              <a:round/>
              <a:headEnd/>
              <a:tailEnd/>
            </a:ln>
          </p:spPr>
          <p:txBody>
            <a:bodyPr/>
            <a:lstStyle/>
            <a:p>
              <a:endParaRPr lang="en-US"/>
            </a:p>
          </p:txBody>
        </p:sp>
        <p:sp>
          <p:nvSpPr>
            <p:cNvPr id="1521793" name="Freeform 129"/>
            <p:cNvSpPr>
              <a:spLocks/>
            </p:cNvSpPr>
            <p:nvPr/>
          </p:nvSpPr>
          <p:spPr bwMode="auto">
            <a:xfrm>
              <a:off x="3909" y="3042"/>
              <a:ext cx="25" cy="21"/>
            </a:xfrm>
            <a:custGeom>
              <a:avLst/>
              <a:gdLst/>
              <a:ahLst/>
              <a:cxnLst>
                <a:cxn ang="0">
                  <a:pos x="0" y="9"/>
                </a:cxn>
                <a:cxn ang="0">
                  <a:pos x="3" y="4"/>
                </a:cxn>
                <a:cxn ang="0">
                  <a:pos x="9" y="0"/>
                </a:cxn>
                <a:cxn ang="0">
                  <a:pos x="17" y="0"/>
                </a:cxn>
                <a:cxn ang="0">
                  <a:pos x="22" y="4"/>
                </a:cxn>
                <a:cxn ang="0">
                  <a:pos x="25" y="9"/>
                </a:cxn>
                <a:cxn ang="0">
                  <a:pos x="22" y="16"/>
                </a:cxn>
                <a:cxn ang="0">
                  <a:pos x="17" y="21"/>
                </a:cxn>
                <a:cxn ang="0">
                  <a:pos x="9" y="21"/>
                </a:cxn>
                <a:cxn ang="0">
                  <a:pos x="3" y="16"/>
                </a:cxn>
                <a:cxn ang="0">
                  <a:pos x="0" y="9"/>
                </a:cxn>
              </a:cxnLst>
              <a:rect l="0" t="0" r="r" b="b"/>
              <a:pathLst>
                <a:path w="25" h="21">
                  <a:moveTo>
                    <a:pt x="0" y="9"/>
                  </a:moveTo>
                  <a:lnTo>
                    <a:pt x="3" y="4"/>
                  </a:lnTo>
                  <a:lnTo>
                    <a:pt x="9" y="0"/>
                  </a:lnTo>
                  <a:lnTo>
                    <a:pt x="17" y="0"/>
                  </a:lnTo>
                  <a:lnTo>
                    <a:pt x="22" y="4"/>
                  </a:lnTo>
                  <a:lnTo>
                    <a:pt x="25" y="9"/>
                  </a:lnTo>
                  <a:lnTo>
                    <a:pt x="22" y="16"/>
                  </a:lnTo>
                  <a:lnTo>
                    <a:pt x="17" y="21"/>
                  </a:lnTo>
                  <a:lnTo>
                    <a:pt x="9" y="21"/>
                  </a:lnTo>
                  <a:lnTo>
                    <a:pt x="3" y="16"/>
                  </a:lnTo>
                  <a:lnTo>
                    <a:pt x="0" y="9"/>
                  </a:lnTo>
                </a:path>
              </a:pathLst>
            </a:custGeom>
            <a:noFill/>
            <a:ln w="3175">
              <a:solidFill>
                <a:srgbClr val="666666"/>
              </a:solidFill>
              <a:prstDash val="solid"/>
              <a:round/>
              <a:headEnd/>
              <a:tailEnd/>
            </a:ln>
          </p:spPr>
          <p:txBody>
            <a:bodyPr/>
            <a:lstStyle/>
            <a:p>
              <a:endParaRPr lang="en-US"/>
            </a:p>
          </p:txBody>
        </p:sp>
        <p:sp>
          <p:nvSpPr>
            <p:cNvPr id="1521794" name="Rectangle 130"/>
            <p:cNvSpPr>
              <a:spLocks noChangeArrowheads="1"/>
            </p:cNvSpPr>
            <p:nvPr/>
          </p:nvSpPr>
          <p:spPr bwMode="auto">
            <a:xfrm>
              <a:off x="3488" y="3134"/>
              <a:ext cx="334" cy="125"/>
            </a:xfrm>
            <a:prstGeom prst="rect">
              <a:avLst/>
            </a:prstGeom>
            <a:noFill/>
            <a:ln w="9525">
              <a:noFill/>
              <a:miter lim="800000"/>
              <a:headEnd/>
              <a:tailEnd/>
            </a:ln>
          </p:spPr>
          <p:txBody>
            <a:bodyPr wrap="none" lIns="0" tIns="0" rIns="0" bIns="0">
              <a:spAutoFit/>
            </a:bodyPr>
            <a:lstStyle/>
            <a:p>
              <a:r>
                <a:rPr lang="en-US" sz="1300" dirty="0">
                  <a:solidFill>
                    <a:srgbClr val="5C6478"/>
                  </a:solidFill>
                  <a:latin typeface="Tahoma" pitchFamily="34" charset="0"/>
                </a:rPr>
                <a:t>cox.net</a:t>
              </a:r>
              <a:endParaRPr lang="en-US" dirty="0"/>
            </a:p>
          </p:txBody>
        </p:sp>
        <p:sp>
          <p:nvSpPr>
            <p:cNvPr id="1521795" name="Freeform 131"/>
            <p:cNvSpPr>
              <a:spLocks noEditPoints="1"/>
            </p:cNvSpPr>
            <p:nvPr/>
          </p:nvSpPr>
          <p:spPr bwMode="auto">
            <a:xfrm>
              <a:off x="3358" y="1462"/>
              <a:ext cx="288" cy="209"/>
            </a:xfrm>
            <a:custGeom>
              <a:avLst/>
              <a:gdLst/>
              <a:ahLst/>
              <a:cxnLst>
                <a:cxn ang="0">
                  <a:pos x="0" y="209"/>
                </a:cxn>
                <a:cxn ang="0">
                  <a:pos x="0" y="205"/>
                </a:cxn>
                <a:cxn ang="0">
                  <a:pos x="29" y="191"/>
                </a:cxn>
                <a:cxn ang="0">
                  <a:pos x="29" y="0"/>
                </a:cxn>
                <a:cxn ang="0">
                  <a:pos x="106" y="0"/>
                </a:cxn>
                <a:cxn ang="0">
                  <a:pos x="106" y="191"/>
                </a:cxn>
                <a:cxn ang="0">
                  <a:pos x="136" y="205"/>
                </a:cxn>
                <a:cxn ang="0">
                  <a:pos x="136" y="209"/>
                </a:cxn>
                <a:cxn ang="0">
                  <a:pos x="0" y="209"/>
                </a:cxn>
                <a:cxn ang="0">
                  <a:pos x="115" y="180"/>
                </a:cxn>
                <a:cxn ang="0">
                  <a:pos x="142" y="180"/>
                </a:cxn>
                <a:cxn ang="0">
                  <a:pos x="172" y="187"/>
                </a:cxn>
                <a:cxn ang="0">
                  <a:pos x="172" y="202"/>
                </a:cxn>
                <a:cxn ang="0">
                  <a:pos x="142" y="202"/>
                </a:cxn>
                <a:cxn ang="0">
                  <a:pos x="142" y="209"/>
                </a:cxn>
                <a:cxn ang="0">
                  <a:pos x="261" y="209"/>
                </a:cxn>
                <a:cxn ang="0">
                  <a:pos x="261" y="202"/>
                </a:cxn>
                <a:cxn ang="0">
                  <a:pos x="232" y="202"/>
                </a:cxn>
                <a:cxn ang="0">
                  <a:pos x="232" y="187"/>
                </a:cxn>
                <a:cxn ang="0">
                  <a:pos x="261" y="180"/>
                </a:cxn>
                <a:cxn ang="0">
                  <a:pos x="288" y="180"/>
                </a:cxn>
                <a:cxn ang="0">
                  <a:pos x="288" y="52"/>
                </a:cxn>
                <a:cxn ang="0">
                  <a:pos x="115" y="52"/>
                </a:cxn>
                <a:cxn ang="0">
                  <a:pos x="115" y="180"/>
                </a:cxn>
              </a:cxnLst>
              <a:rect l="0" t="0" r="r" b="b"/>
              <a:pathLst>
                <a:path w="288" h="209">
                  <a:moveTo>
                    <a:pt x="0" y="209"/>
                  </a:moveTo>
                  <a:lnTo>
                    <a:pt x="0" y="205"/>
                  </a:lnTo>
                  <a:lnTo>
                    <a:pt x="29" y="191"/>
                  </a:lnTo>
                  <a:lnTo>
                    <a:pt x="29" y="0"/>
                  </a:lnTo>
                  <a:lnTo>
                    <a:pt x="106" y="0"/>
                  </a:lnTo>
                  <a:lnTo>
                    <a:pt x="106" y="191"/>
                  </a:lnTo>
                  <a:lnTo>
                    <a:pt x="136" y="205"/>
                  </a:lnTo>
                  <a:lnTo>
                    <a:pt x="136" y="209"/>
                  </a:lnTo>
                  <a:lnTo>
                    <a:pt x="0" y="209"/>
                  </a:lnTo>
                  <a:close/>
                  <a:moveTo>
                    <a:pt x="115" y="180"/>
                  </a:moveTo>
                  <a:lnTo>
                    <a:pt x="142" y="180"/>
                  </a:lnTo>
                  <a:lnTo>
                    <a:pt x="172" y="187"/>
                  </a:lnTo>
                  <a:lnTo>
                    <a:pt x="172" y="202"/>
                  </a:lnTo>
                  <a:lnTo>
                    <a:pt x="142" y="202"/>
                  </a:lnTo>
                  <a:lnTo>
                    <a:pt x="142" y="209"/>
                  </a:lnTo>
                  <a:lnTo>
                    <a:pt x="261" y="209"/>
                  </a:lnTo>
                  <a:lnTo>
                    <a:pt x="261" y="202"/>
                  </a:lnTo>
                  <a:lnTo>
                    <a:pt x="232" y="202"/>
                  </a:lnTo>
                  <a:lnTo>
                    <a:pt x="232" y="187"/>
                  </a:lnTo>
                  <a:lnTo>
                    <a:pt x="261" y="180"/>
                  </a:lnTo>
                  <a:lnTo>
                    <a:pt x="288" y="180"/>
                  </a:lnTo>
                  <a:lnTo>
                    <a:pt x="288" y="52"/>
                  </a:lnTo>
                  <a:lnTo>
                    <a:pt x="115" y="52"/>
                  </a:lnTo>
                  <a:lnTo>
                    <a:pt x="115" y="180"/>
                  </a:lnTo>
                  <a:close/>
                </a:path>
              </a:pathLst>
            </a:custGeom>
            <a:solidFill>
              <a:srgbClr val="CFD2DA"/>
            </a:solidFill>
            <a:ln w="9525">
              <a:noFill/>
              <a:round/>
              <a:headEnd/>
              <a:tailEnd/>
            </a:ln>
          </p:spPr>
          <p:txBody>
            <a:bodyPr/>
            <a:lstStyle/>
            <a:p>
              <a:endParaRPr lang="en-US"/>
            </a:p>
          </p:txBody>
        </p:sp>
        <p:sp>
          <p:nvSpPr>
            <p:cNvPr id="1521796" name="Line 132"/>
            <p:cNvSpPr>
              <a:spLocks noChangeShapeType="1"/>
            </p:cNvSpPr>
            <p:nvPr/>
          </p:nvSpPr>
          <p:spPr bwMode="auto">
            <a:xfrm>
              <a:off x="3387" y="1653"/>
              <a:ext cx="0" cy="18"/>
            </a:xfrm>
            <a:prstGeom prst="line">
              <a:avLst/>
            </a:prstGeom>
            <a:noFill/>
            <a:ln w="7938">
              <a:solidFill>
                <a:srgbClr val="666666"/>
              </a:solidFill>
              <a:round/>
              <a:headEnd/>
              <a:tailEnd/>
            </a:ln>
          </p:spPr>
          <p:txBody>
            <a:bodyPr/>
            <a:lstStyle/>
            <a:p>
              <a:endParaRPr lang="en-US"/>
            </a:p>
          </p:txBody>
        </p:sp>
        <p:sp>
          <p:nvSpPr>
            <p:cNvPr id="1521797" name="Line 133"/>
            <p:cNvSpPr>
              <a:spLocks noChangeShapeType="1"/>
            </p:cNvSpPr>
            <p:nvPr/>
          </p:nvSpPr>
          <p:spPr bwMode="auto">
            <a:xfrm>
              <a:off x="3464" y="1653"/>
              <a:ext cx="0" cy="18"/>
            </a:xfrm>
            <a:prstGeom prst="line">
              <a:avLst/>
            </a:prstGeom>
            <a:noFill/>
            <a:ln w="7938">
              <a:solidFill>
                <a:srgbClr val="666666"/>
              </a:solidFill>
              <a:round/>
              <a:headEnd/>
              <a:tailEnd/>
            </a:ln>
          </p:spPr>
          <p:txBody>
            <a:bodyPr/>
            <a:lstStyle/>
            <a:p>
              <a:endParaRPr lang="en-US"/>
            </a:p>
          </p:txBody>
        </p:sp>
        <p:sp>
          <p:nvSpPr>
            <p:cNvPr id="1521798" name="Line 134"/>
            <p:cNvSpPr>
              <a:spLocks noChangeShapeType="1"/>
            </p:cNvSpPr>
            <p:nvPr/>
          </p:nvSpPr>
          <p:spPr bwMode="auto">
            <a:xfrm>
              <a:off x="3411" y="1528"/>
              <a:ext cx="28" cy="0"/>
            </a:xfrm>
            <a:prstGeom prst="line">
              <a:avLst/>
            </a:prstGeom>
            <a:noFill/>
            <a:ln w="7938">
              <a:solidFill>
                <a:srgbClr val="666666"/>
              </a:solidFill>
              <a:round/>
              <a:headEnd/>
              <a:tailEnd/>
            </a:ln>
          </p:spPr>
          <p:txBody>
            <a:bodyPr/>
            <a:lstStyle/>
            <a:p>
              <a:endParaRPr lang="en-US"/>
            </a:p>
          </p:txBody>
        </p:sp>
        <p:sp>
          <p:nvSpPr>
            <p:cNvPr id="1521799" name="Line 135"/>
            <p:cNvSpPr>
              <a:spLocks noChangeShapeType="1"/>
            </p:cNvSpPr>
            <p:nvPr/>
          </p:nvSpPr>
          <p:spPr bwMode="auto">
            <a:xfrm>
              <a:off x="3407" y="1506"/>
              <a:ext cx="38" cy="0"/>
            </a:xfrm>
            <a:prstGeom prst="line">
              <a:avLst/>
            </a:prstGeom>
            <a:noFill/>
            <a:ln w="7938">
              <a:solidFill>
                <a:srgbClr val="666666"/>
              </a:solidFill>
              <a:round/>
              <a:headEnd/>
              <a:tailEnd/>
            </a:ln>
          </p:spPr>
          <p:txBody>
            <a:bodyPr/>
            <a:lstStyle/>
            <a:p>
              <a:endParaRPr lang="en-US"/>
            </a:p>
          </p:txBody>
        </p:sp>
        <p:sp>
          <p:nvSpPr>
            <p:cNvPr id="1521800" name="Rectangle 136"/>
            <p:cNvSpPr>
              <a:spLocks noChangeArrowheads="1"/>
            </p:cNvSpPr>
            <p:nvPr/>
          </p:nvSpPr>
          <p:spPr bwMode="auto">
            <a:xfrm>
              <a:off x="3396" y="1471"/>
              <a:ext cx="58" cy="122"/>
            </a:xfrm>
            <a:prstGeom prst="rect">
              <a:avLst/>
            </a:prstGeom>
            <a:noFill/>
            <a:ln w="7938">
              <a:solidFill>
                <a:srgbClr val="666666"/>
              </a:solidFill>
              <a:miter lim="800000"/>
              <a:headEnd/>
              <a:tailEnd/>
            </a:ln>
          </p:spPr>
          <p:txBody>
            <a:bodyPr/>
            <a:lstStyle/>
            <a:p>
              <a:endParaRPr lang="en-US"/>
            </a:p>
          </p:txBody>
        </p:sp>
        <p:sp>
          <p:nvSpPr>
            <p:cNvPr id="1521801" name="Freeform 137"/>
            <p:cNvSpPr>
              <a:spLocks/>
            </p:cNvSpPr>
            <p:nvPr/>
          </p:nvSpPr>
          <p:spPr bwMode="auto">
            <a:xfrm>
              <a:off x="3358" y="1462"/>
              <a:ext cx="136" cy="209"/>
            </a:xfrm>
            <a:custGeom>
              <a:avLst/>
              <a:gdLst/>
              <a:ahLst/>
              <a:cxnLst>
                <a:cxn ang="0">
                  <a:pos x="0" y="209"/>
                </a:cxn>
                <a:cxn ang="0">
                  <a:pos x="0" y="205"/>
                </a:cxn>
                <a:cxn ang="0">
                  <a:pos x="29" y="191"/>
                </a:cxn>
                <a:cxn ang="0">
                  <a:pos x="29" y="0"/>
                </a:cxn>
                <a:cxn ang="0">
                  <a:pos x="106" y="0"/>
                </a:cxn>
                <a:cxn ang="0">
                  <a:pos x="106" y="191"/>
                </a:cxn>
                <a:cxn ang="0">
                  <a:pos x="136" y="205"/>
                </a:cxn>
                <a:cxn ang="0">
                  <a:pos x="136" y="209"/>
                </a:cxn>
                <a:cxn ang="0">
                  <a:pos x="0" y="209"/>
                </a:cxn>
              </a:cxnLst>
              <a:rect l="0" t="0" r="r" b="b"/>
              <a:pathLst>
                <a:path w="136" h="209">
                  <a:moveTo>
                    <a:pt x="0" y="209"/>
                  </a:moveTo>
                  <a:lnTo>
                    <a:pt x="0" y="205"/>
                  </a:lnTo>
                  <a:lnTo>
                    <a:pt x="29" y="191"/>
                  </a:lnTo>
                  <a:lnTo>
                    <a:pt x="29" y="0"/>
                  </a:lnTo>
                  <a:lnTo>
                    <a:pt x="106" y="0"/>
                  </a:lnTo>
                  <a:lnTo>
                    <a:pt x="106" y="191"/>
                  </a:lnTo>
                  <a:lnTo>
                    <a:pt x="136" y="205"/>
                  </a:lnTo>
                  <a:lnTo>
                    <a:pt x="136" y="209"/>
                  </a:lnTo>
                  <a:lnTo>
                    <a:pt x="0" y="209"/>
                  </a:lnTo>
                </a:path>
              </a:pathLst>
            </a:custGeom>
            <a:noFill/>
            <a:ln w="7938">
              <a:solidFill>
                <a:srgbClr val="666666"/>
              </a:solidFill>
              <a:prstDash val="solid"/>
              <a:round/>
              <a:headEnd/>
              <a:tailEnd/>
            </a:ln>
          </p:spPr>
          <p:txBody>
            <a:bodyPr/>
            <a:lstStyle/>
            <a:p>
              <a:endParaRPr lang="en-US"/>
            </a:p>
          </p:txBody>
        </p:sp>
        <p:sp>
          <p:nvSpPr>
            <p:cNvPr id="1521802" name="Freeform 138"/>
            <p:cNvSpPr>
              <a:spLocks/>
            </p:cNvSpPr>
            <p:nvPr/>
          </p:nvSpPr>
          <p:spPr bwMode="auto">
            <a:xfrm>
              <a:off x="3473" y="1514"/>
              <a:ext cx="173" cy="157"/>
            </a:xfrm>
            <a:custGeom>
              <a:avLst/>
              <a:gdLst/>
              <a:ahLst/>
              <a:cxnLst>
                <a:cxn ang="0">
                  <a:pos x="0" y="128"/>
                </a:cxn>
                <a:cxn ang="0">
                  <a:pos x="27" y="128"/>
                </a:cxn>
                <a:cxn ang="0">
                  <a:pos x="57" y="135"/>
                </a:cxn>
                <a:cxn ang="0">
                  <a:pos x="57" y="150"/>
                </a:cxn>
                <a:cxn ang="0">
                  <a:pos x="27" y="150"/>
                </a:cxn>
                <a:cxn ang="0">
                  <a:pos x="27" y="157"/>
                </a:cxn>
                <a:cxn ang="0">
                  <a:pos x="146" y="157"/>
                </a:cxn>
                <a:cxn ang="0">
                  <a:pos x="146" y="150"/>
                </a:cxn>
                <a:cxn ang="0">
                  <a:pos x="117" y="150"/>
                </a:cxn>
                <a:cxn ang="0">
                  <a:pos x="117" y="135"/>
                </a:cxn>
                <a:cxn ang="0">
                  <a:pos x="146" y="128"/>
                </a:cxn>
                <a:cxn ang="0">
                  <a:pos x="173" y="128"/>
                </a:cxn>
                <a:cxn ang="0">
                  <a:pos x="173" y="0"/>
                </a:cxn>
                <a:cxn ang="0">
                  <a:pos x="0" y="0"/>
                </a:cxn>
                <a:cxn ang="0">
                  <a:pos x="0" y="128"/>
                </a:cxn>
              </a:cxnLst>
              <a:rect l="0" t="0" r="r" b="b"/>
              <a:pathLst>
                <a:path w="173" h="157">
                  <a:moveTo>
                    <a:pt x="0" y="128"/>
                  </a:moveTo>
                  <a:lnTo>
                    <a:pt x="27" y="128"/>
                  </a:lnTo>
                  <a:lnTo>
                    <a:pt x="57" y="135"/>
                  </a:lnTo>
                  <a:lnTo>
                    <a:pt x="57" y="150"/>
                  </a:lnTo>
                  <a:lnTo>
                    <a:pt x="27" y="150"/>
                  </a:lnTo>
                  <a:lnTo>
                    <a:pt x="27" y="157"/>
                  </a:lnTo>
                  <a:lnTo>
                    <a:pt x="146" y="157"/>
                  </a:lnTo>
                  <a:lnTo>
                    <a:pt x="146" y="150"/>
                  </a:lnTo>
                  <a:lnTo>
                    <a:pt x="117" y="150"/>
                  </a:lnTo>
                  <a:lnTo>
                    <a:pt x="117" y="135"/>
                  </a:lnTo>
                  <a:lnTo>
                    <a:pt x="146" y="128"/>
                  </a:lnTo>
                  <a:lnTo>
                    <a:pt x="173" y="128"/>
                  </a:lnTo>
                  <a:lnTo>
                    <a:pt x="173" y="0"/>
                  </a:lnTo>
                  <a:lnTo>
                    <a:pt x="0" y="0"/>
                  </a:lnTo>
                  <a:lnTo>
                    <a:pt x="0" y="128"/>
                  </a:lnTo>
                </a:path>
              </a:pathLst>
            </a:custGeom>
            <a:noFill/>
            <a:ln w="7938">
              <a:solidFill>
                <a:srgbClr val="666666"/>
              </a:solidFill>
              <a:prstDash val="solid"/>
              <a:round/>
              <a:headEnd/>
              <a:tailEnd/>
            </a:ln>
          </p:spPr>
          <p:txBody>
            <a:bodyPr/>
            <a:lstStyle/>
            <a:p>
              <a:endParaRPr lang="en-US"/>
            </a:p>
          </p:txBody>
        </p:sp>
        <p:sp>
          <p:nvSpPr>
            <p:cNvPr id="1521803" name="Line 139"/>
            <p:cNvSpPr>
              <a:spLocks noChangeShapeType="1"/>
            </p:cNvSpPr>
            <p:nvPr/>
          </p:nvSpPr>
          <p:spPr bwMode="auto">
            <a:xfrm>
              <a:off x="3530" y="1664"/>
              <a:ext cx="60" cy="0"/>
            </a:xfrm>
            <a:prstGeom prst="line">
              <a:avLst/>
            </a:prstGeom>
            <a:noFill/>
            <a:ln w="7938">
              <a:solidFill>
                <a:srgbClr val="666666"/>
              </a:solidFill>
              <a:round/>
              <a:headEnd/>
              <a:tailEnd/>
            </a:ln>
          </p:spPr>
          <p:txBody>
            <a:bodyPr/>
            <a:lstStyle/>
            <a:p>
              <a:endParaRPr lang="en-US"/>
            </a:p>
          </p:txBody>
        </p:sp>
        <p:sp>
          <p:nvSpPr>
            <p:cNvPr id="1521804" name="Line 140"/>
            <p:cNvSpPr>
              <a:spLocks noChangeShapeType="1"/>
            </p:cNvSpPr>
            <p:nvPr/>
          </p:nvSpPr>
          <p:spPr bwMode="auto">
            <a:xfrm>
              <a:off x="3530" y="1649"/>
              <a:ext cx="60" cy="0"/>
            </a:xfrm>
            <a:prstGeom prst="line">
              <a:avLst/>
            </a:prstGeom>
            <a:noFill/>
            <a:ln w="7938">
              <a:solidFill>
                <a:srgbClr val="666666"/>
              </a:solidFill>
              <a:round/>
              <a:headEnd/>
              <a:tailEnd/>
            </a:ln>
          </p:spPr>
          <p:txBody>
            <a:bodyPr/>
            <a:lstStyle/>
            <a:p>
              <a:endParaRPr lang="en-US"/>
            </a:p>
          </p:txBody>
        </p:sp>
        <p:sp>
          <p:nvSpPr>
            <p:cNvPr id="1521805" name="Line 141"/>
            <p:cNvSpPr>
              <a:spLocks noChangeShapeType="1"/>
            </p:cNvSpPr>
            <p:nvPr/>
          </p:nvSpPr>
          <p:spPr bwMode="auto">
            <a:xfrm>
              <a:off x="3500" y="1642"/>
              <a:ext cx="119" cy="0"/>
            </a:xfrm>
            <a:prstGeom prst="line">
              <a:avLst/>
            </a:prstGeom>
            <a:noFill/>
            <a:ln w="7938">
              <a:solidFill>
                <a:srgbClr val="666666"/>
              </a:solidFill>
              <a:round/>
              <a:headEnd/>
              <a:tailEnd/>
            </a:ln>
          </p:spPr>
          <p:txBody>
            <a:bodyPr/>
            <a:lstStyle/>
            <a:p>
              <a:endParaRPr lang="en-US"/>
            </a:p>
          </p:txBody>
        </p:sp>
        <p:sp>
          <p:nvSpPr>
            <p:cNvPr id="1521806" name="Freeform 142"/>
            <p:cNvSpPr>
              <a:spLocks noEditPoints="1"/>
            </p:cNvSpPr>
            <p:nvPr/>
          </p:nvSpPr>
          <p:spPr bwMode="auto">
            <a:xfrm>
              <a:off x="3394" y="1602"/>
              <a:ext cx="62" cy="57"/>
            </a:xfrm>
            <a:custGeom>
              <a:avLst/>
              <a:gdLst/>
              <a:ahLst/>
              <a:cxnLst>
                <a:cxn ang="0">
                  <a:pos x="5" y="34"/>
                </a:cxn>
                <a:cxn ang="0">
                  <a:pos x="0" y="0"/>
                </a:cxn>
                <a:cxn ang="0">
                  <a:pos x="10" y="34"/>
                </a:cxn>
                <a:cxn ang="0">
                  <a:pos x="14" y="0"/>
                </a:cxn>
                <a:cxn ang="0">
                  <a:pos x="10" y="34"/>
                </a:cxn>
                <a:cxn ang="0">
                  <a:pos x="24" y="34"/>
                </a:cxn>
                <a:cxn ang="0">
                  <a:pos x="19" y="0"/>
                </a:cxn>
                <a:cxn ang="0">
                  <a:pos x="28" y="34"/>
                </a:cxn>
                <a:cxn ang="0">
                  <a:pos x="34" y="0"/>
                </a:cxn>
                <a:cxn ang="0">
                  <a:pos x="28" y="34"/>
                </a:cxn>
                <a:cxn ang="0">
                  <a:pos x="43" y="34"/>
                </a:cxn>
                <a:cxn ang="0">
                  <a:pos x="39" y="0"/>
                </a:cxn>
                <a:cxn ang="0">
                  <a:pos x="48" y="34"/>
                </a:cxn>
                <a:cxn ang="0">
                  <a:pos x="53" y="0"/>
                </a:cxn>
                <a:cxn ang="0">
                  <a:pos x="48" y="34"/>
                </a:cxn>
                <a:cxn ang="0">
                  <a:pos x="62" y="34"/>
                </a:cxn>
                <a:cxn ang="0">
                  <a:pos x="57" y="0"/>
                </a:cxn>
                <a:cxn ang="0">
                  <a:pos x="57" y="57"/>
                </a:cxn>
                <a:cxn ang="0">
                  <a:pos x="62" y="39"/>
                </a:cxn>
                <a:cxn ang="0">
                  <a:pos x="57" y="57"/>
                </a:cxn>
                <a:cxn ang="0">
                  <a:pos x="53" y="57"/>
                </a:cxn>
                <a:cxn ang="0">
                  <a:pos x="48" y="39"/>
                </a:cxn>
                <a:cxn ang="0">
                  <a:pos x="39" y="57"/>
                </a:cxn>
                <a:cxn ang="0">
                  <a:pos x="43" y="39"/>
                </a:cxn>
                <a:cxn ang="0">
                  <a:pos x="39" y="57"/>
                </a:cxn>
                <a:cxn ang="0">
                  <a:pos x="34" y="57"/>
                </a:cxn>
                <a:cxn ang="0">
                  <a:pos x="28" y="39"/>
                </a:cxn>
                <a:cxn ang="0">
                  <a:pos x="19" y="57"/>
                </a:cxn>
                <a:cxn ang="0">
                  <a:pos x="24" y="39"/>
                </a:cxn>
                <a:cxn ang="0">
                  <a:pos x="19" y="57"/>
                </a:cxn>
                <a:cxn ang="0">
                  <a:pos x="14" y="57"/>
                </a:cxn>
                <a:cxn ang="0">
                  <a:pos x="10" y="39"/>
                </a:cxn>
                <a:cxn ang="0">
                  <a:pos x="0" y="57"/>
                </a:cxn>
                <a:cxn ang="0">
                  <a:pos x="5" y="39"/>
                </a:cxn>
                <a:cxn ang="0">
                  <a:pos x="0" y="57"/>
                </a:cxn>
              </a:cxnLst>
              <a:rect l="0" t="0" r="r" b="b"/>
              <a:pathLst>
                <a:path w="62" h="57">
                  <a:moveTo>
                    <a:pt x="0" y="34"/>
                  </a:moveTo>
                  <a:lnTo>
                    <a:pt x="5" y="34"/>
                  </a:lnTo>
                  <a:lnTo>
                    <a:pt x="5" y="0"/>
                  </a:lnTo>
                  <a:lnTo>
                    <a:pt x="0" y="0"/>
                  </a:lnTo>
                  <a:lnTo>
                    <a:pt x="0" y="34"/>
                  </a:lnTo>
                  <a:close/>
                  <a:moveTo>
                    <a:pt x="10" y="34"/>
                  </a:moveTo>
                  <a:lnTo>
                    <a:pt x="14" y="34"/>
                  </a:lnTo>
                  <a:lnTo>
                    <a:pt x="14" y="0"/>
                  </a:lnTo>
                  <a:lnTo>
                    <a:pt x="10" y="0"/>
                  </a:lnTo>
                  <a:lnTo>
                    <a:pt x="10" y="34"/>
                  </a:lnTo>
                  <a:close/>
                  <a:moveTo>
                    <a:pt x="19" y="34"/>
                  </a:moveTo>
                  <a:lnTo>
                    <a:pt x="24" y="34"/>
                  </a:lnTo>
                  <a:lnTo>
                    <a:pt x="24" y="0"/>
                  </a:lnTo>
                  <a:lnTo>
                    <a:pt x="19" y="0"/>
                  </a:lnTo>
                  <a:lnTo>
                    <a:pt x="19" y="34"/>
                  </a:lnTo>
                  <a:close/>
                  <a:moveTo>
                    <a:pt x="28" y="34"/>
                  </a:moveTo>
                  <a:lnTo>
                    <a:pt x="34" y="34"/>
                  </a:lnTo>
                  <a:lnTo>
                    <a:pt x="34" y="0"/>
                  </a:lnTo>
                  <a:lnTo>
                    <a:pt x="28" y="0"/>
                  </a:lnTo>
                  <a:lnTo>
                    <a:pt x="28" y="34"/>
                  </a:lnTo>
                  <a:close/>
                  <a:moveTo>
                    <a:pt x="39" y="34"/>
                  </a:moveTo>
                  <a:lnTo>
                    <a:pt x="43" y="34"/>
                  </a:lnTo>
                  <a:lnTo>
                    <a:pt x="43" y="0"/>
                  </a:lnTo>
                  <a:lnTo>
                    <a:pt x="39" y="0"/>
                  </a:lnTo>
                  <a:lnTo>
                    <a:pt x="39" y="34"/>
                  </a:lnTo>
                  <a:close/>
                  <a:moveTo>
                    <a:pt x="48" y="34"/>
                  </a:moveTo>
                  <a:lnTo>
                    <a:pt x="53" y="34"/>
                  </a:lnTo>
                  <a:lnTo>
                    <a:pt x="53" y="0"/>
                  </a:lnTo>
                  <a:lnTo>
                    <a:pt x="48" y="0"/>
                  </a:lnTo>
                  <a:lnTo>
                    <a:pt x="48" y="34"/>
                  </a:lnTo>
                  <a:close/>
                  <a:moveTo>
                    <a:pt x="57" y="34"/>
                  </a:moveTo>
                  <a:lnTo>
                    <a:pt x="62" y="34"/>
                  </a:lnTo>
                  <a:lnTo>
                    <a:pt x="62" y="0"/>
                  </a:lnTo>
                  <a:lnTo>
                    <a:pt x="57" y="0"/>
                  </a:lnTo>
                  <a:lnTo>
                    <a:pt x="57" y="34"/>
                  </a:lnTo>
                  <a:close/>
                  <a:moveTo>
                    <a:pt x="57" y="57"/>
                  </a:moveTo>
                  <a:lnTo>
                    <a:pt x="62" y="57"/>
                  </a:lnTo>
                  <a:lnTo>
                    <a:pt x="62" y="39"/>
                  </a:lnTo>
                  <a:lnTo>
                    <a:pt x="57" y="39"/>
                  </a:lnTo>
                  <a:lnTo>
                    <a:pt x="57" y="57"/>
                  </a:lnTo>
                  <a:close/>
                  <a:moveTo>
                    <a:pt x="48" y="57"/>
                  </a:moveTo>
                  <a:lnTo>
                    <a:pt x="53" y="57"/>
                  </a:lnTo>
                  <a:lnTo>
                    <a:pt x="53" y="39"/>
                  </a:lnTo>
                  <a:lnTo>
                    <a:pt x="48" y="39"/>
                  </a:lnTo>
                  <a:lnTo>
                    <a:pt x="48" y="57"/>
                  </a:lnTo>
                  <a:close/>
                  <a:moveTo>
                    <a:pt x="39" y="57"/>
                  </a:moveTo>
                  <a:lnTo>
                    <a:pt x="43" y="57"/>
                  </a:lnTo>
                  <a:lnTo>
                    <a:pt x="43" y="39"/>
                  </a:lnTo>
                  <a:lnTo>
                    <a:pt x="39" y="39"/>
                  </a:lnTo>
                  <a:lnTo>
                    <a:pt x="39" y="57"/>
                  </a:lnTo>
                  <a:close/>
                  <a:moveTo>
                    <a:pt x="28" y="57"/>
                  </a:moveTo>
                  <a:lnTo>
                    <a:pt x="34" y="57"/>
                  </a:lnTo>
                  <a:lnTo>
                    <a:pt x="34" y="39"/>
                  </a:lnTo>
                  <a:lnTo>
                    <a:pt x="28" y="39"/>
                  </a:lnTo>
                  <a:lnTo>
                    <a:pt x="28" y="57"/>
                  </a:lnTo>
                  <a:close/>
                  <a:moveTo>
                    <a:pt x="19" y="57"/>
                  </a:moveTo>
                  <a:lnTo>
                    <a:pt x="24" y="57"/>
                  </a:lnTo>
                  <a:lnTo>
                    <a:pt x="24" y="39"/>
                  </a:lnTo>
                  <a:lnTo>
                    <a:pt x="19" y="39"/>
                  </a:lnTo>
                  <a:lnTo>
                    <a:pt x="19" y="57"/>
                  </a:lnTo>
                  <a:close/>
                  <a:moveTo>
                    <a:pt x="10" y="57"/>
                  </a:moveTo>
                  <a:lnTo>
                    <a:pt x="14" y="57"/>
                  </a:lnTo>
                  <a:lnTo>
                    <a:pt x="14" y="39"/>
                  </a:lnTo>
                  <a:lnTo>
                    <a:pt x="10" y="39"/>
                  </a:lnTo>
                  <a:lnTo>
                    <a:pt x="10" y="57"/>
                  </a:lnTo>
                  <a:close/>
                  <a:moveTo>
                    <a:pt x="0" y="57"/>
                  </a:moveTo>
                  <a:lnTo>
                    <a:pt x="5" y="57"/>
                  </a:lnTo>
                  <a:lnTo>
                    <a:pt x="5" y="39"/>
                  </a:lnTo>
                  <a:lnTo>
                    <a:pt x="0" y="39"/>
                  </a:lnTo>
                  <a:lnTo>
                    <a:pt x="0" y="57"/>
                  </a:lnTo>
                  <a:close/>
                </a:path>
              </a:pathLst>
            </a:custGeom>
            <a:solidFill>
              <a:srgbClr val="CFD2DA"/>
            </a:solidFill>
            <a:ln w="9525">
              <a:noFill/>
              <a:round/>
              <a:headEnd/>
              <a:tailEnd/>
            </a:ln>
          </p:spPr>
          <p:txBody>
            <a:bodyPr/>
            <a:lstStyle/>
            <a:p>
              <a:endParaRPr lang="en-US"/>
            </a:p>
          </p:txBody>
        </p:sp>
        <p:sp>
          <p:nvSpPr>
            <p:cNvPr id="1521807" name="Rectangle 143"/>
            <p:cNvSpPr>
              <a:spLocks noChangeArrowheads="1"/>
            </p:cNvSpPr>
            <p:nvPr/>
          </p:nvSpPr>
          <p:spPr bwMode="auto">
            <a:xfrm>
              <a:off x="3401" y="1475"/>
              <a:ext cx="49" cy="18"/>
            </a:xfrm>
            <a:prstGeom prst="rect">
              <a:avLst/>
            </a:prstGeom>
            <a:noFill/>
            <a:ln w="3175">
              <a:solidFill>
                <a:srgbClr val="666666"/>
              </a:solidFill>
              <a:miter lim="800000"/>
              <a:headEnd/>
              <a:tailEnd/>
            </a:ln>
          </p:spPr>
          <p:txBody>
            <a:bodyPr/>
            <a:lstStyle/>
            <a:p>
              <a:endParaRPr lang="en-US"/>
            </a:p>
          </p:txBody>
        </p:sp>
        <p:sp>
          <p:nvSpPr>
            <p:cNvPr id="1521808" name="Freeform 144"/>
            <p:cNvSpPr>
              <a:spLocks/>
            </p:cNvSpPr>
            <p:nvPr/>
          </p:nvSpPr>
          <p:spPr bwMode="auto">
            <a:xfrm>
              <a:off x="3401" y="1475"/>
              <a:ext cx="49" cy="4"/>
            </a:xfrm>
            <a:custGeom>
              <a:avLst/>
              <a:gdLst/>
              <a:ahLst/>
              <a:cxnLst>
                <a:cxn ang="0">
                  <a:pos x="0" y="0"/>
                </a:cxn>
                <a:cxn ang="0">
                  <a:pos x="6" y="4"/>
                </a:cxn>
                <a:cxn ang="0">
                  <a:pos x="44" y="4"/>
                </a:cxn>
                <a:cxn ang="0">
                  <a:pos x="49" y="0"/>
                </a:cxn>
              </a:cxnLst>
              <a:rect l="0" t="0" r="r" b="b"/>
              <a:pathLst>
                <a:path w="49" h="4">
                  <a:moveTo>
                    <a:pt x="0" y="0"/>
                  </a:moveTo>
                  <a:lnTo>
                    <a:pt x="6" y="4"/>
                  </a:lnTo>
                  <a:lnTo>
                    <a:pt x="44" y="4"/>
                  </a:lnTo>
                  <a:lnTo>
                    <a:pt x="49" y="0"/>
                  </a:lnTo>
                </a:path>
              </a:pathLst>
            </a:custGeom>
            <a:noFill/>
            <a:ln w="3175">
              <a:solidFill>
                <a:srgbClr val="666666"/>
              </a:solidFill>
              <a:prstDash val="solid"/>
              <a:round/>
              <a:headEnd/>
              <a:tailEnd/>
            </a:ln>
          </p:spPr>
          <p:txBody>
            <a:bodyPr/>
            <a:lstStyle/>
            <a:p>
              <a:endParaRPr lang="en-US"/>
            </a:p>
          </p:txBody>
        </p:sp>
        <p:sp>
          <p:nvSpPr>
            <p:cNvPr id="1521809" name="Rectangle 145"/>
            <p:cNvSpPr>
              <a:spLocks noChangeArrowheads="1"/>
            </p:cNvSpPr>
            <p:nvPr/>
          </p:nvSpPr>
          <p:spPr bwMode="auto">
            <a:xfrm>
              <a:off x="3401" y="1497"/>
              <a:ext cx="49" cy="17"/>
            </a:xfrm>
            <a:prstGeom prst="rect">
              <a:avLst/>
            </a:prstGeom>
            <a:noFill/>
            <a:ln w="3175">
              <a:solidFill>
                <a:srgbClr val="666666"/>
              </a:solidFill>
              <a:miter lim="800000"/>
              <a:headEnd/>
              <a:tailEnd/>
            </a:ln>
          </p:spPr>
          <p:txBody>
            <a:bodyPr/>
            <a:lstStyle/>
            <a:p>
              <a:endParaRPr lang="en-US"/>
            </a:p>
          </p:txBody>
        </p:sp>
        <p:sp>
          <p:nvSpPr>
            <p:cNvPr id="1521810" name="Rectangle 146"/>
            <p:cNvSpPr>
              <a:spLocks noChangeArrowheads="1"/>
            </p:cNvSpPr>
            <p:nvPr/>
          </p:nvSpPr>
          <p:spPr bwMode="auto">
            <a:xfrm>
              <a:off x="3401" y="1520"/>
              <a:ext cx="49" cy="16"/>
            </a:xfrm>
            <a:prstGeom prst="rect">
              <a:avLst/>
            </a:prstGeom>
            <a:noFill/>
            <a:ln w="3175">
              <a:solidFill>
                <a:srgbClr val="666666"/>
              </a:solidFill>
              <a:miter lim="800000"/>
              <a:headEnd/>
              <a:tailEnd/>
            </a:ln>
          </p:spPr>
          <p:txBody>
            <a:bodyPr/>
            <a:lstStyle/>
            <a:p>
              <a:endParaRPr lang="en-US"/>
            </a:p>
          </p:txBody>
        </p:sp>
        <p:sp>
          <p:nvSpPr>
            <p:cNvPr id="1521811" name="Rectangle 147"/>
            <p:cNvSpPr>
              <a:spLocks noChangeArrowheads="1"/>
            </p:cNvSpPr>
            <p:nvPr/>
          </p:nvSpPr>
          <p:spPr bwMode="auto">
            <a:xfrm>
              <a:off x="3401" y="1540"/>
              <a:ext cx="49" cy="18"/>
            </a:xfrm>
            <a:prstGeom prst="rect">
              <a:avLst/>
            </a:prstGeom>
            <a:noFill/>
            <a:ln w="3175">
              <a:solidFill>
                <a:srgbClr val="666666"/>
              </a:solidFill>
              <a:miter lim="800000"/>
              <a:headEnd/>
              <a:tailEnd/>
            </a:ln>
          </p:spPr>
          <p:txBody>
            <a:bodyPr/>
            <a:lstStyle/>
            <a:p>
              <a:endParaRPr lang="en-US"/>
            </a:p>
          </p:txBody>
        </p:sp>
        <p:sp>
          <p:nvSpPr>
            <p:cNvPr id="1521812" name="Rectangle 148"/>
            <p:cNvSpPr>
              <a:spLocks noChangeArrowheads="1"/>
            </p:cNvSpPr>
            <p:nvPr/>
          </p:nvSpPr>
          <p:spPr bwMode="auto">
            <a:xfrm>
              <a:off x="3401" y="1563"/>
              <a:ext cx="49" cy="16"/>
            </a:xfrm>
            <a:prstGeom prst="rect">
              <a:avLst/>
            </a:prstGeom>
            <a:noFill/>
            <a:ln w="3175">
              <a:solidFill>
                <a:srgbClr val="666666"/>
              </a:solidFill>
              <a:miter lim="800000"/>
              <a:headEnd/>
              <a:tailEnd/>
            </a:ln>
          </p:spPr>
          <p:txBody>
            <a:bodyPr/>
            <a:lstStyle/>
            <a:p>
              <a:endParaRPr lang="en-US"/>
            </a:p>
          </p:txBody>
        </p:sp>
        <p:sp>
          <p:nvSpPr>
            <p:cNvPr id="1521813" name="Rectangle 149"/>
            <p:cNvSpPr>
              <a:spLocks noChangeArrowheads="1"/>
            </p:cNvSpPr>
            <p:nvPr/>
          </p:nvSpPr>
          <p:spPr bwMode="auto">
            <a:xfrm>
              <a:off x="3394" y="1602"/>
              <a:ext cx="5" cy="34"/>
            </a:xfrm>
            <a:prstGeom prst="rect">
              <a:avLst/>
            </a:prstGeom>
            <a:noFill/>
            <a:ln w="3175">
              <a:solidFill>
                <a:srgbClr val="666666"/>
              </a:solidFill>
              <a:miter lim="800000"/>
              <a:headEnd/>
              <a:tailEnd/>
            </a:ln>
          </p:spPr>
          <p:txBody>
            <a:bodyPr/>
            <a:lstStyle/>
            <a:p>
              <a:endParaRPr lang="en-US"/>
            </a:p>
          </p:txBody>
        </p:sp>
        <p:sp>
          <p:nvSpPr>
            <p:cNvPr id="1521814" name="Rectangle 150"/>
            <p:cNvSpPr>
              <a:spLocks noChangeArrowheads="1"/>
            </p:cNvSpPr>
            <p:nvPr/>
          </p:nvSpPr>
          <p:spPr bwMode="auto">
            <a:xfrm>
              <a:off x="3404" y="1602"/>
              <a:ext cx="4" cy="34"/>
            </a:xfrm>
            <a:prstGeom prst="rect">
              <a:avLst/>
            </a:prstGeom>
            <a:noFill/>
            <a:ln w="3175">
              <a:solidFill>
                <a:srgbClr val="666666"/>
              </a:solidFill>
              <a:miter lim="800000"/>
              <a:headEnd/>
              <a:tailEnd/>
            </a:ln>
          </p:spPr>
          <p:txBody>
            <a:bodyPr/>
            <a:lstStyle/>
            <a:p>
              <a:endParaRPr lang="en-US"/>
            </a:p>
          </p:txBody>
        </p:sp>
        <p:sp>
          <p:nvSpPr>
            <p:cNvPr id="1521815" name="Rectangle 151"/>
            <p:cNvSpPr>
              <a:spLocks noChangeArrowheads="1"/>
            </p:cNvSpPr>
            <p:nvPr/>
          </p:nvSpPr>
          <p:spPr bwMode="auto">
            <a:xfrm>
              <a:off x="3413" y="1602"/>
              <a:ext cx="5" cy="34"/>
            </a:xfrm>
            <a:prstGeom prst="rect">
              <a:avLst/>
            </a:prstGeom>
            <a:noFill/>
            <a:ln w="3175">
              <a:solidFill>
                <a:srgbClr val="666666"/>
              </a:solidFill>
              <a:miter lim="800000"/>
              <a:headEnd/>
              <a:tailEnd/>
            </a:ln>
          </p:spPr>
          <p:txBody>
            <a:bodyPr/>
            <a:lstStyle/>
            <a:p>
              <a:endParaRPr lang="en-US"/>
            </a:p>
          </p:txBody>
        </p:sp>
        <p:sp>
          <p:nvSpPr>
            <p:cNvPr id="1521816" name="Rectangle 152"/>
            <p:cNvSpPr>
              <a:spLocks noChangeArrowheads="1"/>
            </p:cNvSpPr>
            <p:nvPr/>
          </p:nvSpPr>
          <p:spPr bwMode="auto">
            <a:xfrm>
              <a:off x="3422" y="1602"/>
              <a:ext cx="6" cy="34"/>
            </a:xfrm>
            <a:prstGeom prst="rect">
              <a:avLst/>
            </a:prstGeom>
            <a:noFill/>
            <a:ln w="3175">
              <a:solidFill>
                <a:srgbClr val="666666"/>
              </a:solidFill>
              <a:miter lim="800000"/>
              <a:headEnd/>
              <a:tailEnd/>
            </a:ln>
          </p:spPr>
          <p:txBody>
            <a:bodyPr/>
            <a:lstStyle/>
            <a:p>
              <a:endParaRPr lang="en-US"/>
            </a:p>
          </p:txBody>
        </p:sp>
        <p:sp>
          <p:nvSpPr>
            <p:cNvPr id="1521817" name="Rectangle 153"/>
            <p:cNvSpPr>
              <a:spLocks noChangeArrowheads="1"/>
            </p:cNvSpPr>
            <p:nvPr/>
          </p:nvSpPr>
          <p:spPr bwMode="auto">
            <a:xfrm>
              <a:off x="3433" y="1602"/>
              <a:ext cx="4" cy="34"/>
            </a:xfrm>
            <a:prstGeom prst="rect">
              <a:avLst/>
            </a:prstGeom>
            <a:noFill/>
            <a:ln w="3175">
              <a:solidFill>
                <a:srgbClr val="666666"/>
              </a:solidFill>
              <a:miter lim="800000"/>
              <a:headEnd/>
              <a:tailEnd/>
            </a:ln>
          </p:spPr>
          <p:txBody>
            <a:bodyPr/>
            <a:lstStyle/>
            <a:p>
              <a:endParaRPr lang="en-US"/>
            </a:p>
          </p:txBody>
        </p:sp>
        <p:sp>
          <p:nvSpPr>
            <p:cNvPr id="1521818" name="Rectangle 154"/>
            <p:cNvSpPr>
              <a:spLocks noChangeArrowheads="1"/>
            </p:cNvSpPr>
            <p:nvPr/>
          </p:nvSpPr>
          <p:spPr bwMode="auto">
            <a:xfrm>
              <a:off x="3442" y="1602"/>
              <a:ext cx="5" cy="34"/>
            </a:xfrm>
            <a:prstGeom prst="rect">
              <a:avLst/>
            </a:prstGeom>
            <a:noFill/>
            <a:ln w="3175">
              <a:solidFill>
                <a:srgbClr val="666666"/>
              </a:solidFill>
              <a:miter lim="800000"/>
              <a:headEnd/>
              <a:tailEnd/>
            </a:ln>
          </p:spPr>
          <p:txBody>
            <a:bodyPr/>
            <a:lstStyle/>
            <a:p>
              <a:endParaRPr lang="en-US"/>
            </a:p>
          </p:txBody>
        </p:sp>
        <p:sp>
          <p:nvSpPr>
            <p:cNvPr id="1521819" name="Rectangle 155"/>
            <p:cNvSpPr>
              <a:spLocks noChangeArrowheads="1"/>
            </p:cNvSpPr>
            <p:nvPr/>
          </p:nvSpPr>
          <p:spPr bwMode="auto">
            <a:xfrm>
              <a:off x="3451" y="1602"/>
              <a:ext cx="5" cy="34"/>
            </a:xfrm>
            <a:prstGeom prst="rect">
              <a:avLst/>
            </a:prstGeom>
            <a:noFill/>
            <a:ln w="3175">
              <a:solidFill>
                <a:srgbClr val="666666"/>
              </a:solidFill>
              <a:miter lim="800000"/>
              <a:headEnd/>
              <a:tailEnd/>
            </a:ln>
          </p:spPr>
          <p:txBody>
            <a:bodyPr/>
            <a:lstStyle/>
            <a:p>
              <a:endParaRPr lang="en-US"/>
            </a:p>
          </p:txBody>
        </p:sp>
        <p:sp>
          <p:nvSpPr>
            <p:cNvPr id="1521820" name="Rectangle 156"/>
            <p:cNvSpPr>
              <a:spLocks noChangeArrowheads="1"/>
            </p:cNvSpPr>
            <p:nvPr/>
          </p:nvSpPr>
          <p:spPr bwMode="auto">
            <a:xfrm>
              <a:off x="3451" y="1641"/>
              <a:ext cx="5" cy="18"/>
            </a:xfrm>
            <a:prstGeom prst="rect">
              <a:avLst/>
            </a:prstGeom>
            <a:noFill/>
            <a:ln w="3175">
              <a:solidFill>
                <a:srgbClr val="666666"/>
              </a:solidFill>
              <a:miter lim="800000"/>
              <a:headEnd/>
              <a:tailEnd/>
            </a:ln>
          </p:spPr>
          <p:txBody>
            <a:bodyPr/>
            <a:lstStyle/>
            <a:p>
              <a:endParaRPr lang="en-US"/>
            </a:p>
          </p:txBody>
        </p:sp>
        <p:sp>
          <p:nvSpPr>
            <p:cNvPr id="1521821" name="Rectangle 157"/>
            <p:cNvSpPr>
              <a:spLocks noChangeArrowheads="1"/>
            </p:cNvSpPr>
            <p:nvPr/>
          </p:nvSpPr>
          <p:spPr bwMode="auto">
            <a:xfrm>
              <a:off x="3442" y="1641"/>
              <a:ext cx="5" cy="18"/>
            </a:xfrm>
            <a:prstGeom prst="rect">
              <a:avLst/>
            </a:prstGeom>
            <a:noFill/>
            <a:ln w="3175">
              <a:solidFill>
                <a:srgbClr val="666666"/>
              </a:solidFill>
              <a:miter lim="800000"/>
              <a:headEnd/>
              <a:tailEnd/>
            </a:ln>
          </p:spPr>
          <p:txBody>
            <a:bodyPr/>
            <a:lstStyle/>
            <a:p>
              <a:endParaRPr lang="en-US"/>
            </a:p>
          </p:txBody>
        </p:sp>
        <p:sp>
          <p:nvSpPr>
            <p:cNvPr id="1521822" name="Rectangle 158"/>
            <p:cNvSpPr>
              <a:spLocks noChangeArrowheads="1"/>
            </p:cNvSpPr>
            <p:nvPr/>
          </p:nvSpPr>
          <p:spPr bwMode="auto">
            <a:xfrm>
              <a:off x="3433" y="1641"/>
              <a:ext cx="4" cy="18"/>
            </a:xfrm>
            <a:prstGeom prst="rect">
              <a:avLst/>
            </a:prstGeom>
            <a:noFill/>
            <a:ln w="3175">
              <a:solidFill>
                <a:srgbClr val="666666"/>
              </a:solidFill>
              <a:miter lim="800000"/>
              <a:headEnd/>
              <a:tailEnd/>
            </a:ln>
          </p:spPr>
          <p:txBody>
            <a:bodyPr/>
            <a:lstStyle/>
            <a:p>
              <a:endParaRPr lang="en-US"/>
            </a:p>
          </p:txBody>
        </p:sp>
        <p:sp>
          <p:nvSpPr>
            <p:cNvPr id="1521823" name="Rectangle 159"/>
            <p:cNvSpPr>
              <a:spLocks noChangeArrowheads="1"/>
            </p:cNvSpPr>
            <p:nvPr/>
          </p:nvSpPr>
          <p:spPr bwMode="auto">
            <a:xfrm>
              <a:off x="3422" y="1641"/>
              <a:ext cx="6" cy="18"/>
            </a:xfrm>
            <a:prstGeom prst="rect">
              <a:avLst/>
            </a:prstGeom>
            <a:noFill/>
            <a:ln w="3175">
              <a:solidFill>
                <a:srgbClr val="666666"/>
              </a:solidFill>
              <a:miter lim="800000"/>
              <a:headEnd/>
              <a:tailEnd/>
            </a:ln>
          </p:spPr>
          <p:txBody>
            <a:bodyPr/>
            <a:lstStyle/>
            <a:p>
              <a:endParaRPr lang="en-US"/>
            </a:p>
          </p:txBody>
        </p:sp>
        <p:sp>
          <p:nvSpPr>
            <p:cNvPr id="1521824" name="Rectangle 160"/>
            <p:cNvSpPr>
              <a:spLocks noChangeArrowheads="1"/>
            </p:cNvSpPr>
            <p:nvPr/>
          </p:nvSpPr>
          <p:spPr bwMode="auto">
            <a:xfrm>
              <a:off x="3413" y="1641"/>
              <a:ext cx="5" cy="18"/>
            </a:xfrm>
            <a:prstGeom prst="rect">
              <a:avLst/>
            </a:prstGeom>
            <a:noFill/>
            <a:ln w="3175">
              <a:solidFill>
                <a:srgbClr val="666666"/>
              </a:solidFill>
              <a:miter lim="800000"/>
              <a:headEnd/>
              <a:tailEnd/>
            </a:ln>
          </p:spPr>
          <p:txBody>
            <a:bodyPr/>
            <a:lstStyle/>
            <a:p>
              <a:endParaRPr lang="en-US"/>
            </a:p>
          </p:txBody>
        </p:sp>
        <p:sp>
          <p:nvSpPr>
            <p:cNvPr id="1521825" name="Rectangle 161"/>
            <p:cNvSpPr>
              <a:spLocks noChangeArrowheads="1"/>
            </p:cNvSpPr>
            <p:nvPr/>
          </p:nvSpPr>
          <p:spPr bwMode="auto">
            <a:xfrm>
              <a:off x="3404" y="1641"/>
              <a:ext cx="4" cy="18"/>
            </a:xfrm>
            <a:prstGeom prst="rect">
              <a:avLst/>
            </a:prstGeom>
            <a:noFill/>
            <a:ln w="3175">
              <a:solidFill>
                <a:srgbClr val="666666"/>
              </a:solidFill>
              <a:miter lim="800000"/>
              <a:headEnd/>
              <a:tailEnd/>
            </a:ln>
          </p:spPr>
          <p:txBody>
            <a:bodyPr/>
            <a:lstStyle/>
            <a:p>
              <a:endParaRPr lang="en-US"/>
            </a:p>
          </p:txBody>
        </p:sp>
        <p:sp>
          <p:nvSpPr>
            <p:cNvPr id="1521826" name="Rectangle 162"/>
            <p:cNvSpPr>
              <a:spLocks noChangeArrowheads="1"/>
            </p:cNvSpPr>
            <p:nvPr/>
          </p:nvSpPr>
          <p:spPr bwMode="auto">
            <a:xfrm>
              <a:off x="3394" y="1641"/>
              <a:ext cx="5" cy="18"/>
            </a:xfrm>
            <a:prstGeom prst="rect">
              <a:avLst/>
            </a:prstGeom>
            <a:noFill/>
            <a:ln w="3175">
              <a:solidFill>
                <a:srgbClr val="666666"/>
              </a:solidFill>
              <a:miter lim="800000"/>
              <a:headEnd/>
              <a:tailEnd/>
            </a:ln>
          </p:spPr>
          <p:txBody>
            <a:bodyPr/>
            <a:lstStyle/>
            <a:p>
              <a:endParaRPr lang="en-US"/>
            </a:p>
          </p:txBody>
        </p:sp>
        <p:sp>
          <p:nvSpPr>
            <p:cNvPr id="1521827" name="Line 163"/>
            <p:cNvSpPr>
              <a:spLocks noChangeShapeType="1"/>
            </p:cNvSpPr>
            <p:nvPr/>
          </p:nvSpPr>
          <p:spPr bwMode="auto">
            <a:xfrm flipV="1">
              <a:off x="3401" y="1479"/>
              <a:ext cx="6" cy="14"/>
            </a:xfrm>
            <a:prstGeom prst="line">
              <a:avLst/>
            </a:prstGeom>
            <a:noFill/>
            <a:ln w="3175">
              <a:solidFill>
                <a:srgbClr val="666666"/>
              </a:solidFill>
              <a:round/>
              <a:headEnd/>
              <a:tailEnd/>
            </a:ln>
          </p:spPr>
          <p:txBody>
            <a:bodyPr/>
            <a:lstStyle/>
            <a:p>
              <a:endParaRPr lang="en-US"/>
            </a:p>
          </p:txBody>
        </p:sp>
        <p:sp>
          <p:nvSpPr>
            <p:cNvPr id="1521828" name="Line 164"/>
            <p:cNvSpPr>
              <a:spLocks noChangeShapeType="1"/>
            </p:cNvSpPr>
            <p:nvPr/>
          </p:nvSpPr>
          <p:spPr bwMode="auto">
            <a:xfrm>
              <a:off x="3445" y="1479"/>
              <a:ext cx="5" cy="14"/>
            </a:xfrm>
            <a:prstGeom prst="line">
              <a:avLst/>
            </a:prstGeom>
            <a:noFill/>
            <a:ln w="3175">
              <a:solidFill>
                <a:srgbClr val="666666"/>
              </a:solidFill>
              <a:round/>
              <a:headEnd/>
              <a:tailEnd/>
            </a:ln>
          </p:spPr>
          <p:txBody>
            <a:bodyPr/>
            <a:lstStyle/>
            <a:p>
              <a:endParaRPr lang="en-US"/>
            </a:p>
          </p:txBody>
        </p:sp>
        <p:sp>
          <p:nvSpPr>
            <p:cNvPr id="1521829" name="Line 165"/>
            <p:cNvSpPr>
              <a:spLocks noChangeShapeType="1"/>
            </p:cNvSpPr>
            <p:nvPr/>
          </p:nvSpPr>
          <p:spPr bwMode="auto">
            <a:xfrm>
              <a:off x="3404" y="1556"/>
              <a:ext cx="30" cy="0"/>
            </a:xfrm>
            <a:prstGeom prst="line">
              <a:avLst/>
            </a:prstGeom>
            <a:noFill/>
            <a:ln w="3175">
              <a:solidFill>
                <a:srgbClr val="666666"/>
              </a:solidFill>
              <a:round/>
              <a:headEnd/>
              <a:tailEnd/>
            </a:ln>
          </p:spPr>
          <p:txBody>
            <a:bodyPr/>
            <a:lstStyle/>
            <a:p>
              <a:endParaRPr lang="en-US"/>
            </a:p>
          </p:txBody>
        </p:sp>
        <p:sp>
          <p:nvSpPr>
            <p:cNvPr id="1521830" name="Line 166"/>
            <p:cNvSpPr>
              <a:spLocks noChangeShapeType="1"/>
            </p:cNvSpPr>
            <p:nvPr/>
          </p:nvSpPr>
          <p:spPr bwMode="auto">
            <a:xfrm>
              <a:off x="3404" y="1553"/>
              <a:ext cx="30" cy="0"/>
            </a:xfrm>
            <a:prstGeom prst="line">
              <a:avLst/>
            </a:prstGeom>
            <a:noFill/>
            <a:ln w="3175">
              <a:solidFill>
                <a:srgbClr val="666666"/>
              </a:solidFill>
              <a:round/>
              <a:headEnd/>
              <a:tailEnd/>
            </a:ln>
          </p:spPr>
          <p:txBody>
            <a:bodyPr/>
            <a:lstStyle/>
            <a:p>
              <a:endParaRPr lang="en-US"/>
            </a:p>
          </p:txBody>
        </p:sp>
        <p:sp>
          <p:nvSpPr>
            <p:cNvPr id="1521831" name="Line 167"/>
            <p:cNvSpPr>
              <a:spLocks noChangeShapeType="1"/>
            </p:cNvSpPr>
            <p:nvPr/>
          </p:nvSpPr>
          <p:spPr bwMode="auto">
            <a:xfrm>
              <a:off x="3404" y="1549"/>
              <a:ext cx="30" cy="0"/>
            </a:xfrm>
            <a:prstGeom prst="line">
              <a:avLst/>
            </a:prstGeom>
            <a:noFill/>
            <a:ln w="3175">
              <a:solidFill>
                <a:srgbClr val="666666"/>
              </a:solidFill>
              <a:round/>
              <a:headEnd/>
              <a:tailEnd/>
            </a:ln>
          </p:spPr>
          <p:txBody>
            <a:bodyPr/>
            <a:lstStyle/>
            <a:p>
              <a:endParaRPr lang="en-US"/>
            </a:p>
          </p:txBody>
        </p:sp>
        <p:sp>
          <p:nvSpPr>
            <p:cNvPr id="1521832" name="Line 168"/>
            <p:cNvSpPr>
              <a:spLocks noChangeShapeType="1"/>
            </p:cNvSpPr>
            <p:nvPr/>
          </p:nvSpPr>
          <p:spPr bwMode="auto">
            <a:xfrm>
              <a:off x="3404" y="1546"/>
              <a:ext cx="30" cy="0"/>
            </a:xfrm>
            <a:prstGeom prst="line">
              <a:avLst/>
            </a:prstGeom>
            <a:noFill/>
            <a:ln w="3175">
              <a:solidFill>
                <a:srgbClr val="666666"/>
              </a:solidFill>
              <a:round/>
              <a:headEnd/>
              <a:tailEnd/>
            </a:ln>
          </p:spPr>
          <p:txBody>
            <a:bodyPr/>
            <a:lstStyle/>
            <a:p>
              <a:endParaRPr lang="en-US"/>
            </a:p>
          </p:txBody>
        </p:sp>
        <p:sp>
          <p:nvSpPr>
            <p:cNvPr id="1521833" name="Line 169"/>
            <p:cNvSpPr>
              <a:spLocks noChangeShapeType="1"/>
            </p:cNvSpPr>
            <p:nvPr/>
          </p:nvSpPr>
          <p:spPr bwMode="auto">
            <a:xfrm>
              <a:off x="3404" y="1543"/>
              <a:ext cx="30" cy="0"/>
            </a:xfrm>
            <a:prstGeom prst="line">
              <a:avLst/>
            </a:prstGeom>
            <a:noFill/>
            <a:ln w="3175">
              <a:solidFill>
                <a:srgbClr val="666666"/>
              </a:solidFill>
              <a:round/>
              <a:headEnd/>
              <a:tailEnd/>
            </a:ln>
          </p:spPr>
          <p:txBody>
            <a:bodyPr/>
            <a:lstStyle/>
            <a:p>
              <a:endParaRPr lang="en-US"/>
            </a:p>
          </p:txBody>
        </p:sp>
        <p:sp>
          <p:nvSpPr>
            <p:cNvPr id="1521834" name="Rectangle 170"/>
            <p:cNvSpPr>
              <a:spLocks noChangeArrowheads="1"/>
            </p:cNvSpPr>
            <p:nvPr/>
          </p:nvSpPr>
          <p:spPr bwMode="auto">
            <a:xfrm>
              <a:off x="3425" y="1501"/>
              <a:ext cx="14" cy="9"/>
            </a:xfrm>
            <a:prstGeom prst="rect">
              <a:avLst/>
            </a:prstGeom>
            <a:noFill/>
            <a:ln w="3175">
              <a:solidFill>
                <a:srgbClr val="666666"/>
              </a:solidFill>
              <a:miter lim="800000"/>
              <a:headEnd/>
              <a:tailEnd/>
            </a:ln>
          </p:spPr>
          <p:txBody>
            <a:bodyPr/>
            <a:lstStyle/>
            <a:p>
              <a:endParaRPr lang="en-US"/>
            </a:p>
          </p:txBody>
        </p:sp>
        <p:sp>
          <p:nvSpPr>
            <p:cNvPr id="1521835" name="Rectangle 171"/>
            <p:cNvSpPr>
              <a:spLocks noChangeArrowheads="1"/>
            </p:cNvSpPr>
            <p:nvPr/>
          </p:nvSpPr>
          <p:spPr bwMode="auto">
            <a:xfrm>
              <a:off x="3439" y="1531"/>
              <a:ext cx="6" cy="2"/>
            </a:xfrm>
            <a:prstGeom prst="rect">
              <a:avLst/>
            </a:prstGeom>
            <a:noFill/>
            <a:ln w="3175">
              <a:solidFill>
                <a:srgbClr val="666666"/>
              </a:solidFill>
              <a:miter lim="800000"/>
              <a:headEnd/>
              <a:tailEnd/>
            </a:ln>
          </p:spPr>
          <p:txBody>
            <a:bodyPr/>
            <a:lstStyle/>
            <a:p>
              <a:endParaRPr lang="en-US"/>
            </a:p>
          </p:txBody>
        </p:sp>
        <p:sp>
          <p:nvSpPr>
            <p:cNvPr id="1521836" name="Rectangle 172"/>
            <p:cNvSpPr>
              <a:spLocks noChangeArrowheads="1"/>
            </p:cNvSpPr>
            <p:nvPr/>
          </p:nvSpPr>
          <p:spPr bwMode="auto">
            <a:xfrm>
              <a:off x="3439" y="1543"/>
              <a:ext cx="6" cy="2"/>
            </a:xfrm>
            <a:prstGeom prst="rect">
              <a:avLst/>
            </a:prstGeom>
            <a:noFill/>
            <a:ln w="3175">
              <a:solidFill>
                <a:srgbClr val="666666"/>
              </a:solidFill>
              <a:miter lim="800000"/>
              <a:headEnd/>
              <a:tailEnd/>
            </a:ln>
          </p:spPr>
          <p:txBody>
            <a:bodyPr/>
            <a:lstStyle/>
            <a:p>
              <a:endParaRPr lang="en-US"/>
            </a:p>
          </p:txBody>
        </p:sp>
        <p:sp>
          <p:nvSpPr>
            <p:cNvPr id="1521837" name="Rectangle 173"/>
            <p:cNvSpPr>
              <a:spLocks noChangeArrowheads="1"/>
            </p:cNvSpPr>
            <p:nvPr/>
          </p:nvSpPr>
          <p:spPr bwMode="auto">
            <a:xfrm>
              <a:off x="3439" y="1547"/>
              <a:ext cx="6" cy="3"/>
            </a:xfrm>
            <a:prstGeom prst="rect">
              <a:avLst/>
            </a:prstGeom>
            <a:noFill/>
            <a:ln w="3175">
              <a:solidFill>
                <a:srgbClr val="666666"/>
              </a:solidFill>
              <a:miter lim="800000"/>
              <a:headEnd/>
              <a:tailEnd/>
            </a:ln>
          </p:spPr>
          <p:txBody>
            <a:bodyPr/>
            <a:lstStyle/>
            <a:p>
              <a:endParaRPr lang="en-US"/>
            </a:p>
          </p:txBody>
        </p:sp>
        <p:sp>
          <p:nvSpPr>
            <p:cNvPr id="1521838" name="Freeform 174"/>
            <p:cNvSpPr>
              <a:spLocks noEditPoints="1"/>
            </p:cNvSpPr>
            <p:nvPr/>
          </p:nvSpPr>
          <p:spPr bwMode="auto">
            <a:xfrm>
              <a:off x="3418" y="1525"/>
              <a:ext cx="222" cy="111"/>
            </a:xfrm>
            <a:custGeom>
              <a:avLst/>
              <a:gdLst/>
              <a:ahLst/>
              <a:cxnLst>
                <a:cxn ang="0">
                  <a:pos x="0" y="4"/>
                </a:cxn>
                <a:cxn ang="0">
                  <a:pos x="15" y="4"/>
                </a:cxn>
                <a:cxn ang="0">
                  <a:pos x="15" y="0"/>
                </a:cxn>
                <a:cxn ang="0">
                  <a:pos x="0" y="0"/>
                </a:cxn>
                <a:cxn ang="0">
                  <a:pos x="0" y="4"/>
                </a:cxn>
                <a:cxn ang="0">
                  <a:pos x="215" y="111"/>
                </a:cxn>
                <a:cxn ang="0">
                  <a:pos x="222" y="111"/>
                </a:cxn>
                <a:cxn ang="0">
                  <a:pos x="222" y="110"/>
                </a:cxn>
                <a:cxn ang="0">
                  <a:pos x="215" y="110"/>
                </a:cxn>
                <a:cxn ang="0">
                  <a:pos x="215" y="111"/>
                </a:cxn>
                <a:cxn ang="0">
                  <a:pos x="82" y="88"/>
                </a:cxn>
                <a:cxn ang="0">
                  <a:pos x="82" y="14"/>
                </a:cxn>
                <a:cxn ang="0">
                  <a:pos x="201" y="14"/>
                </a:cxn>
                <a:cxn ang="0">
                  <a:pos x="201" y="88"/>
                </a:cxn>
                <a:cxn ang="0">
                  <a:pos x="82" y="88"/>
                </a:cxn>
                <a:cxn ang="0">
                  <a:pos x="76" y="92"/>
                </a:cxn>
                <a:cxn ang="0">
                  <a:pos x="207" y="92"/>
                </a:cxn>
                <a:cxn ang="0">
                  <a:pos x="207" y="10"/>
                </a:cxn>
                <a:cxn ang="0">
                  <a:pos x="211" y="10"/>
                </a:cxn>
                <a:cxn ang="0">
                  <a:pos x="211" y="4"/>
                </a:cxn>
                <a:cxn ang="0">
                  <a:pos x="72" y="4"/>
                </a:cxn>
                <a:cxn ang="0">
                  <a:pos x="72" y="97"/>
                </a:cxn>
                <a:cxn ang="0">
                  <a:pos x="76" y="97"/>
                </a:cxn>
                <a:cxn ang="0">
                  <a:pos x="76" y="92"/>
                </a:cxn>
              </a:cxnLst>
              <a:rect l="0" t="0" r="r" b="b"/>
              <a:pathLst>
                <a:path w="222" h="111">
                  <a:moveTo>
                    <a:pt x="0" y="4"/>
                  </a:moveTo>
                  <a:lnTo>
                    <a:pt x="15" y="4"/>
                  </a:lnTo>
                  <a:lnTo>
                    <a:pt x="15" y="0"/>
                  </a:lnTo>
                  <a:lnTo>
                    <a:pt x="0" y="0"/>
                  </a:lnTo>
                  <a:lnTo>
                    <a:pt x="0" y="4"/>
                  </a:lnTo>
                  <a:close/>
                  <a:moveTo>
                    <a:pt x="215" y="111"/>
                  </a:moveTo>
                  <a:lnTo>
                    <a:pt x="222" y="111"/>
                  </a:lnTo>
                  <a:lnTo>
                    <a:pt x="222" y="110"/>
                  </a:lnTo>
                  <a:lnTo>
                    <a:pt x="215" y="110"/>
                  </a:lnTo>
                  <a:lnTo>
                    <a:pt x="215" y="111"/>
                  </a:lnTo>
                  <a:close/>
                  <a:moveTo>
                    <a:pt x="82" y="88"/>
                  </a:moveTo>
                  <a:lnTo>
                    <a:pt x="82" y="14"/>
                  </a:lnTo>
                  <a:lnTo>
                    <a:pt x="201" y="14"/>
                  </a:lnTo>
                  <a:lnTo>
                    <a:pt x="201" y="88"/>
                  </a:lnTo>
                  <a:lnTo>
                    <a:pt x="82" y="88"/>
                  </a:lnTo>
                  <a:close/>
                  <a:moveTo>
                    <a:pt x="76" y="92"/>
                  </a:moveTo>
                  <a:lnTo>
                    <a:pt x="207" y="92"/>
                  </a:lnTo>
                  <a:lnTo>
                    <a:pt x="207" y="10"/>
                  </a:lnTo>
                  <a:lnTo>
                    <a:pt x="211" y="10"/>
                  </a:lnTo>
                  <a:lnTo>
                    <a:pt x="211" y="4"/>
                  </a:lnTo>
                  <a:lnTo>
                    <a:pt x="72" y="4"/>
                  </a:lnTo>
                  <a:lnTo>
                    <a:pt x="72" y="97"/>
                  </a:lnTo>
                  <a:lnTo>
                    <a:pt x="76" y="97"/>
                  </a:lnTo>
                  <a:lnTo>
                    <a:pt x="76" y="92"/>
                  </a:lnTo>
                  <a:close/>
                </a:path>
              </a:pathLst>
            </a:custGeom>
            <a:solidFill>
              <a:srgbClr val="5C6478"/>
            </a:solidFill>
            <a:ln w="9525">
              <a:noFill/>
              <a:round/>
              <a:headEnd/>
              <a:tailEnd/>
            </a:ln>
          </p:spPr>
          <p:txBody>
            <a:bodyPr/>
            <a:lstStyle/>
            <a:p>
              <a:endParaRPr lang="en-US"/>
            </a:p>
          </p:txBody>
        </p:sp>
        <p:sp>
          <p:nvSpPr>
            <p:cNvPr id="1521839" name="Rectangle 175"/>
            <p:cNvSpPr>
              <a:spLocks noChangeArrowheads="1"/>
            </p:cNvSpPr>
            <p:nvPr/>
          </p:nvSpPr>
          <p:spPr bwMode="auto">
            <a:xfrm>
              <a:off x="3418" y="1525"/>
              <a:ext cx="15" cy="4"/>
            </a:xfrm>
            <a:prstGeom prst="rect">
              <a:avLst/>
            </a:prstGeom>
            <a:noFill/>
            <a:ln w="3175">
              <a:solidFill>
                <a:srgbClr val="5C6478"/>
              </a:solidFill>
              <a:miter lim="800000"/>
              <a:headEnd/>
              <a:tailEnd/>
            </a:ln>
          </p:spPr>
          <p:txBody>
            <a:bodyPr/>
            <a:lstStyle/>
            <a:p>
              <a:endParaRPr lang="en-US"/>
            </a:p>
          </p:txBody>
        </p:sp>
        <p:sp>
          <p:nvSpPr>
            <p:cNvPr id="1521840" name="Rectangle 176"/>
            <p:cNvSpPr>
              <a:spLocks noChangeArrowheads="1"/>
            </p:cNvSpPr>
            <p:nvPr/>
          </p:nvSpPr>
          <p:spPr bwMode="auto">
            <a:xfrm>
              <a:off x="3633" y="1635"/>
              <a:ext cx="7" cy="1"/>
            </a:xfrm>
            <a:prstGeom prst="rect">
              <a:avLst/>
            </a:prstGeom>
            <a:noFill/>
            <a:ln w="3175">
              <a:solidFill>
                <a:srgbClr val="5C6478"/>
              </a:solidFill>
              <a:miter lim="800000"/>
              <a:headEnd/>
              <a:tailEnd/>
            </a:ln>
          </p:spPr>
          <p:txBody>
            <a:bodyPr/>
            <a:lstStyle/>
            <a:p>
              <a:endParaRPr lang="en-US"/>
            </a:p>
          </p:txBody>
        </p:sp>
        <p:sp>
          <p:nvSpPr>
            <p:cNvPr id="1521841" name="Rectangle 177"/>
            <p:cNvSpPr>
              <a:spLocks noChangeArrowheads="1"/>
            </p:cNvSpPr>
            <p:nvPr/>
          </p:nvSpPr>
          <p:spPr bwMode="auto">
            <a:xfrm>
              <a:off x="3500" y="1539"/>
              <a:ext cx="119" cy="74"/>
            </a:xfrm>
            <a:prstGeom prst="rect">
              <a:avLst/>
            </a:prstGeom>
            <a:noFill/>
            <a:ln w="3175">
              <a:solidFill>
                <a:srgbClr val="5C6478"/>
              </a:solidFill>
              <a:miter lim="800000"/>
              <a:headEnd/>
              <a:tailEnd/>
            </a:ln>
          </p:spPr>
          <p:txBody>
            <a:bodyPr/>
            <a:lstStyle/>
            <a:p>
              <a:endParaRPr lang="en-US"/>
            </a:p>
          </p:txBody>
        </p:sp>
        <p:sp>
          <p:nvSpPr>
            <p:cNvPr id="1521842" name="Freeform 178"/>
            <p:cNvSpPr>
              <a:spLocks/>
            </p:cNvSpPr>
            <p:nvPr/>
          </p:nvSpPr>
          <p:spPr bwMode="auto">
            <a:xfrm>
              <a:off x="3490" y="1529"/>
              <a:ext cx="139" cy="93"/>
            </a:xfrm>
            <a:custGeom>
              <a:avLst/>
              <a:gdLst/>
              <a:ahLst/>
              <a:cxnLst>
                <a:cxn ang="0">
                  <a:pos x="4" y="88"/>
                </a:cxn>
                <a:cxn ang="0">
                  <a:pos x="135" y="88"/>
                </a:cxn>
                <a:cxn ang="0">
                  <a:pos x="135" y="6"/>
                </a:cxn>
                <a:cxn ang="0">
                  <a:pos x="139" y="6"/>
                </a:cxn>
                <a:cxn ang="0">
                  <a:pos x="139" y="0"/>
                </a:cxn>
                <a:cxn ang="0">
                  <a:pos x="0" y="0"/>
                </a:cxn>
                <a:cxn ang="0">
                  <a:pos x="0" y="93"/>
                </a:cxn>
                <a:cxn ang="0">
                  <a:pos x="4" y="93"/>
                </a:cxn>
                <a:cxn ang="0">
                  <a:pos x="4" y="88"/>
                </a:cxn>
              </a:cxnLst>
              <a:rect l="0" t="0" r="r" b="b"/>
              <a:pathLst>
                <a:path w="139" h="93">
                  <a:moveTo>
                    <a:pt x="4" y="88"/>
                  </a:moveTo>
                  <a:lnTo>
                    <a:pt x="135" y="88"/>
                  </a:lnTo>
                  <a:lnTo>
                    <a:pt x="135" y="6"/>
                  </a:lnTo>
                  <a:lnTo>
                    <a:pt x="139" y="6"/>
                  </a:lnTo>
                  <a:lnTo>
                    <a:pt x="139" y="0"/>
                  </a:lnTo>
                  <a:lnTo>
                    <a:pt x="0" y="0"/>
                  </a:lnTo>
                  <a:lnTo>
                    <a:pt x="0" y="93"/>
                  </a:lnTo>
                  <a:lnTo>
                    <a:pt x="4" y="93"/>
                  </a:lnTo>
                  <a:lnTo>
                    <a:pt x="4" y="88"/>
                  </a:lnTo>
                </a:path>
              </a:pathLst>
            </a:custGeom>
            <a:noFill/>
            <a:ln w="3175">
              <a:solidFill>
                <a:srgbClr val="5C6478"/>
              </a:solidFill>
              <a:prstDash val="solid"/>
              <a:round/>
              <a:headEnd/>
              <a:tailEnd/>
            </a:ln>
          </p:spPr>
          <p:txBody>
            <a:bodyPr/>
            <a:lstStyle/>
            <a:p>
              <a:endParaRPr lang="en-US"/>
            </a:p>
          </p:txBody>
        </p:sp>
        <p:sp>
          <p:nvSpPr>
            <p:cNvPr id="1521843" name="Freeform 179"/>
            <p:cNvSpPr>
              <a:spLocks/>
            </p:cNvSpPr>
            <p:nvPr/>
          </p:nvSpPr>
          <p:spPr bwMode="auto">
            <a:xfrm>
              <a:off x="3473" y="1635"/>
              <a:ext cx="87" cy="7"/>
            </a:xfrm>
            <a:custGeom>
              <a:avLst/>
              <a:gdLst/>
              <a:ahLst/>
              <a:cxnLst>
                <a:cxn ang="0">
                  <a:pos x="0" y="0"/>
                </a:cxn>
                <a:cxn ang="0">
                  <a:pos x="87" y="0"/>
                </a:cxn>
                <a:cxn ang="0">
                  <a:pos x="87" y="7"/>
                </a:cxn>
              </a:cxnLst>
              <a:rect l="0" t="0" r="r" b="b"/>
              <a:pathLst>
                <a:path w="87" h="7">
                  <a:moveTo>
                    <a:pt x="0" y="0"/>
                  </a:moveTo>
                  <a:lnTo>
                    <a:pt x="87" y="0"/>
                  </a:lnTo>
                  <a:lnTo>
                    <a:pt x="87" y="7"/>
                  </a:lnTo>
                </a:path>
              </a:pathLst>
            </a:custGeom>
            <a:noFill/>
            <a:ln w="3175">
              <a:solidFill>
                <a:srgbClr val="5C6478"/>
              </a:solidFill>
              <a:prstDash val="solid"/>
              <a:round/>
              <a:headEnd/>
              <a:tailEnd/>
            </a:ln>
          </p:spPr>
          <p:txBody>
            <a:bodyPr/>
            <a:lstStyle/>
            <a:p>
              <a:endParaRPr lang="en-US"/>
            </a:p>
          </p:txBody>
        </p:sp>
        <p:sp>
          <p:nvSpPr>
            <p:cNvPr id="1521844" name="Line 180"/>
            <p:cNvSpPr>
              <a:spLocks noChangeShapeType="1"/>
            </p:cNvSpPr>
            <p:nvPr/>
          </p:nvSpPr>
          <p:spPr bwMode="auto">
            <a:xfrm flipV="1">
              <a:off x="3516" y="1635"/>
              <a:ext cx="0" cy="7"/>
            </a:xfrm>
            <a:prstGeom prst="line">
              <a:avLst/>
            </a:prstGeom>
            <a:noFill/>
            <a:ln w="3175">
              <a:solidFill>
                <a:srgbClr val="5C6478"/>
              </a:solidFill>
              <a:round/>
              <a:headEnd/>
              <a:tailEnd/>
            </a:ln>
          </p:spPr>
          <p:txBody>
            <a:bodyPr/>
            <a:lstStyle/>
            <a:p>
              <a:endParaRPr lang="en-US"/>
            </a:p>
          </p:txBody>
        </p:sp>
        <p:sp>
          <p:nvSpPr>
            <p:cNvPr id="1521845" name="Rectangle 181"/>
            <p:cNvSpPr>
              <a:spLocks noChangeArrowheads="1"/>
            </p:cNvSpPr>
            <p:nvPr/>
          </p:nvSpPr>
          <p:spPr bwMode="auto">
            <a:xfrm>
              <a:off x="3072" y="1684"/>
              <a:ext cx="863" cy="125"/>
            </a:xfrm>
            <a:prstGeom prst="rect">
              <a:avLst/>
            </a:prstGeom>
            <a:noFill/>
            <a:ln w="9525">
              <a:noFill/>
              <a:miter lim="800000"/>
              <a:headEnd/>
              <a:tailEnd/>
            </a:ln>
          </p:spPr>
          <p:txBody>
            <a:bodyPr wrap="none" lIns="0" tIns="0" rIns="0" bIns="0">
              <a:spAutoFit/>
            </a:bodyPr>
            <a:lstStyle/>
            <a:p>
              <a:r>
                <a:rPr lang="en-US" sz="1300">
                  <a:solidFill>
                    <a:srgbClr val="5C6478"/>
                  </a:solidFill>
                </a:rPr>
                <a:t>cs.saddleback.edu</a:t>
              </a:r>
              <a:endParaRPr lang="en-US"/>
            </a:p>
          </p:txBody>
        </p:sp>
        <p:sp>
          <p:nvSpPr>
            <p:cNvPr id="1521846" name="Rectangle 182"/>
            <p:cNvSpPr>
              <a:spLocks noChangeArrowheads="1"/>
            </p:cNvSpPr>
            <p:nvPr/>
          </p:nvSpPr>
          <p:spPr bwMode="auto">
            <a:xfrm>
              <a:off x="3041" y="2350"/>
              <a:ext cx="504" cy="114"/>
            </a:xfrm>
            <a:prstGeom prst="rect">
              <a:avLst/>
            </a:prstGeom>
            <a:solidFill>
              <a:srgbClr val="CFD2DA"/>
            </a:solidFill>
            <a:ln w="7938">
              <a:solidFill>
                <a:srgbClr val="666666"/>
              </a:solidFill>
              <a:miter lim="800000"/>
              <a:headEnd/>
              <a:tailEnd/>
            </a:ln>
          </p:spPr>
          <p:txBody>
            <a:bodyPr/>
            <a:lstStyle/>
            <a:p>
              <a:endParaRPr lang="en-US"/>
            </a:p>
          </p:txBody>
        </p:sp>
        <p:sp>
          <p:nvSpPr>
            <p:cNvPr id="1521847" name="Rectangle 183"/>
            <p:cNvSpPr>
              <a:spLocks noChangeArrowheads="1"/>
            </p:cNvSpPr>
            <p:nvPr/>
          </p:nvSpPr>
          <p:spPr bwMode="auto">
            <a:xfrm>
              <a:off x="3073" y="2364"/>
              <a:ext cx="63" cy="29"/>
            </a:xfrm>
            <a:prstGeom prst="rect">
              <a:avLst/>
            </a:prstGeom>
            <a:solidFill>
              <a:srgbClr val="5C6478"/>
            </a:solidFill>
            <a:ln w="3175">
              <a:solidFill>
                <a:srgbClr val="5C6478"/>
              </a:solidFill>
              <a:miter lim="800000"/>
              <a:headEnd/>
              <a:tailEnd/>
            </a:ln>
          </p:spPr>
          <p:txBody>
            <a:bodyPr/>
            <a:lstStyle/>
            <a:p>
              <a:endParaRPr lang="en-US"/>
            </a:p>
          </p:txBody>
        </p:sp>
        <p:sp>
          <p:nvSpPr>
            <p:cNvPr id="1521848" name="Freeform 184"/>
            <p:cNvSpPr>
              <a:spLocks noEditPoints="1"/>
            </p:cNvSpPr>
            <p:nvPr/>
          </p:nvSpPr>
          <p:spPr bwMode="auto">
            <a:xfrm>
              <a:off x="3092" y="2425"/>
              <a:ext cx="402" cy="21"/>
            </a:xfrm>
            <a:custGeom>
              <a:avLst/>
              <a:gdLst/>
              <a:ahLst/>
              <a:cxnLst>
                <a:cxn ang="0">
                  <a:pos x="3" y="4"/>
                </a:cxn>
                <a:cxn ang="0">
                  <a:pos x="15" y="0"/>
                </a:cxn>
                <a:cxn ang="0">
                  <a:pos x="24" y="10"/>
                </a:cxn>
                <a:cxn ang="0">
                  <a:pos x="15" y="21"/>
                </a:cxn>
                <a:cxn ang="0">
                  <a:pos x="3" y="17"/>
                </a:cxn>
                <a:cxn ang="0">
                  <a:pos x="95" y="10"/>
                </a:cxn>
                <a:cxn ang="0">
                  <a:pos x="103" y="0"/>
                </a:cxn>
                <a:cxn ang="0">
                  <a:pos x="117" y="4"/>
                </a:cxn>
                <a:cxn ang="0">
                  <a:pos x="117" y="17"/>
                </a:cxn>
                <a:cxn ang="0">
                  <a:pos x="103" y="21"/>
                </a:cxn>
                <a:cxn ang="0">
                  <a:pos x="95" y="10"/>
                </a:cxn>
                <a:cxn ang="0">
                  <a:pos x="129" y="4"/>
                </a:cxn>
                <a:cxn ang="0">
                  <a:pos x="141" y="0"/>
                </a:cxn>
                <a:cxn ang="0">
                  <a:pos x="150" y="10"/>
                </a:cxn>
                <a:cxn ang="0">
                  <a:pos x="141" y="21"/>
                </a:cxn>
                <a:cxn ang="0">
                  <a:pos x="129" y="17"/>
                </a:cxn>
                <a:cxn ang="0">
                  <a:pos x="158" y="10"/>
                </a:cxn>
                <a:cxn ang="0">
                  <a:pos x="166" y="0"/>
                </a:cxn>
                <a:cxn ang="0">
                  <a:pos x="180" y="4"/>
                </a:cxn>
                <a:cxn ang="0">
                  <a:pos x="180" y="17"/>
                </a:cxn>
                <a:cxn ang="0">
                  <a:pos x="166" y="21"/>
                </a:cxn>
                <a:cxn ang="0">
                  <a:pos x="158" y="10"/>
                </a:cxn>
                <a:cxn ang="0">
                  <a:pos x="192" y="4"/>
                </a:cxn>
                <a:cxn ang="0">
                  <a:pos x="204" y="0"/>
                </a:cxn>
                <a:cxn ang="0">
                  <a:pos x="213" y="10"/>
                </a:cxn>
                <a:cxn ang="0">
                  <a:pos x="204" y="21"/>
                </a:cxn>
                <a:cxn ang="0">
                  <a:pos x="192" y="17"/>
                </a:cxn>
                <a:cxn ang="0">
                  <a:pos x="221" y="10"/>
                </a:cxn>
                <a:cxn ang="0">
                  <a:pos x="229" y="0"/>
                </a:cxn>
                <a:cxn ang="0">
                  <a:pos x="243" y="4"/>
                </a:cxn>
                <a:cxn ang="0">
                  <a:pos x="243" y="17"/>
                </a:cxn>
                <a:cxn ang="0">
                  <a:pos x="229" y="21"/>
                </a:cxn>
                <a:cxn ang="0">
                  <a:pos x="221" y="10"/>
                </a:cxn>
                <a:cxn ang="0">
                  <a:pos x="255" y="4"/>
                </a:cxn>
                <a:cxn ang="0">
                  <a:pos x="269" y="0"/>
                </a:cxn>
                <a:cxn ang="0">
                  <a:pos x="276" y="10"/>
                </a:cxn>
                <a:cxn ang="0">
                  <a:pos x="269" y="21"/>
                </a:cxn>
                <a:cxn ang="0">
                  <a:pos x="255" y="17"/>
                </a:cxn>
                <a:cxn ang="0">
                  <a:pos x="347" y="10"/>
                </a:cxn>
                <a:cxn ang="0">
                  <a:pos x="355" y="0"/>
                </a:cxn>
                <a:cxn ang="0">
                  <a:pos x="369" y="4"/>
                </a:cxn>
                <a:cxn ang="0">
                  <a:pos x="369" y="17"/>
                </a:cxn>
                <a:cxn ang="0">
                  <a:pos x="355" y="21"/>
                </a:cxn>
                <a:cxn ang="0">
                  <a:pos x="347" y="10"/>
                </a:cxn>
                <a:cxn ang="0">
                  <a:pos x="381" y="4"/>
                </a:cxn>
                <a:cxn ang="0">
                  <a:pos x="395" y="0"/>
                </a:cxn>
                <a:cxn ang="0">
                  <a:pos x="402" y="10"/>
                </a:cxn>
                <a:cxn ang="0">
                  <a:pos x="395" y="21"/>
                </a:cxn>
                <a:cxn ang="0">
                  <a:pos x="381" y="17"/>
                </a:cxn>
              </a:cxnLst>
              <a:rect l="0" t="0" r="r" b="b"/>
              <a:pathLst>
                <a:path w="402" h="21">
                  <a:moveTo>
                    <a:pt x="0" y="10"/>
                  </a:moveTo>
                  <a:lnTo>
                    <a:pt x="3" y="4"/>
                  </a:lnTo>
                  <a:lnTo>
                    <a:pt x="9" y="0"/>
                  </a:lnTo>
                  <a:lnTo>
                    <a:pt x="15" y="0"/>
                  </a:lnTo>
                  <a:lnTo>
                    <a:pt x="21" y="4"/>
                  </a:lnTo>
                  <a:lnTo>
                    <a:pt x="24" y="10"/>
                  </a:lnTo>
                  <a:lnTo>
                    <a:pt x="21" y="17"/>
                  </a:lnTo>
                  <a:lnTo>
                    <a:pt x="15" y="21"/>
                  </a:lnTo>
                  <a:lnTo>
                    <a:pt x="9" y="21"/>
                  </a:lnTo>
                  <a:lnTo>
                    <a:pt x="3" y="17"/>
                  </a:lnTo>
                  <a:lnTo>
                    <a:pt x="0" y="10"/>
                  </a:lnTo>
                  <a:close/>
                  <a:moveTo>
                    <a:pt x="95" y="10"/>
                  </a:moveTo>
                  <a:lnTo>
                    <a:pt x="97" y="4"/>
                  </a:lnTo>
                  <a:lnTo>
                    <a:pt x="103" y="0"/>
                  </a:lnTo>
                  <a:lnTo>
                    <a:pt x="110" y="0"/>
                  </a:lnTo>
                  <a:lnTo>
                    <a:pt x="117" y="4"/>
                  </a:lnTo>
                  <a:lnTo>
                    <a:pt x="118" y="10"/>
                  </a:lnTo>
                  <a:lnTo>
                    <a:pt x="117" y="17"/>
                  </a:lnTo>
                  <a:lnTo>
                    <a:pt x="110" y="21"/>
                  </a:lnTo>
                  <a:lnTo>
                    <a:pt x="103" y="21"/>
                  </a:lnTo>
                  <a:lnTo>
                    <a:pt x="97" y="17"/>
                  </a:lnTo>
                  <a:lnTo>
                    <a:pt x="95" y="10"/>
                  </a:lnTo>
                  <a:close/>
                  <a:moveTo>
                    <a:pt x="126" y="10"/>
                  </a:moveTo>
                  <a:lnTo>
                    <a:pt x="129" y="4"/>
                  </a:lnTo>
                  <a:lnTo>
                    <a:pt x="135" y="0"/>
                  </a:lnTo>
                  <a:lnTo>
                    <a:pt x="141" y="0"/>
                  </a:lnTo>
                  <a:lnTo>
                    <a:pt x="147" y="4"/>
                  </a:lnTo>
                  <a:lnTo>
                    <a:pt x="150" y="10"/>
                  </a:lnTo>
                  <a:lnTo>
                    <a:pt x="147" y="17"/>
                  </a:lnTo>
                  <a:lnTo>
                    <a:pt x="141" y="21"/>
                  </a:lnTo>
                  <a:lnTo>
                    <a:pt x="135" y="21"/>
                  </a:lnTo>
                  <a:lnTo>
                    <a:pt x="129" y="17"/>
                  </a:lnTo>
                  <a:lnTo>
                    <a:pt x="126" y="10"/>
                  </a:lnTo>
                  <a:close/>
                  <a:moveTo>
                    <a:pt x="158" y="10"/>
                  </a:moveTo>
                  <a:lnTo>
                    <a:pt x="160" y="4"/>
                  </a:lnTo>
                  <a:lnTo>
                    <a:pt x="166" y="0"/>
                  </a:lnTo>
                  <a:lnTo>
                    <a:pt x="173" y="0"/>
                  </a:lnTo>
                  <a:lnTo>
                    <a:pt x="180" y="4"/>
                  </a:lnTo>
                  <a:lnTo>
                    <a:pt x="181" y="10"/>
                  </a:lnTo>
                  <a:lnTo>
                    <a:pt x="180" y="17"/>
                  </a:lnTo>
                  <a:lnTo>
                    <a:pt x="173" y="21"/>
                  </a:lnTo>
                  <a:lnTo>
                    <a:pt x="166" y="21"/>
                  </a:lnTo>
                  <a:lnTo>
                    <a:pt x="160" y="17"/>
                  </a:lnTo>
                  <a:lnTo>
                    <a:pt x="158" y="10"/>
                  </a:lnTo>
                  <a:close/>
                  <a:moveTo>
                    <a:pt x="189" y="10"/>
                  </a:moveTo>
                  <a:lnTo>
                    <a:pt x="192" y="4"/>
                  </a:lnTo>
                  <a:lnTo>
                    <a:pt x="198" y="0"/>
                  </a:lnTo>
                  <a:lnTo>
                    <a:pt x="204" y="0"/>
                  </a:lnTo>
                  <a:lnTo>
                    <a:pt x="210" y="4"/>
                  </a:lnTo>
                  <a:lnTo>
                    <a:pt x="213" y="10"/>
                  </a:lnTo>
                  <a:lnTo>
                    <a:pt x="210" y="17"/>
                  </a:lnTo>
                  <a:lnTo>
                    <a:pt x="204" y="21"/>
                  </a:lnTo>
                  <a:lnTo>
                    <a:pt x="198" y="21"/>
                  </a:lnTo>
                  <a:lnTo>
                    <a:pt x="192" y="17"/>
                  </a:lnTo>
                  <a:lnTo>
                    <a:pt x="189" y="10"/>
                  </a:lnTo>
                  <a:close/>
                  <a:moveTo>
                    <a:pt x="221" y="10"/>
                  </a:moveTo>
                  <a:lnTo>
                    <a:pt x="223" y="4"/>
                  </a:lnTo>
                  <a:lnTo>
                    <a:pt x="229" y="0"/>
                  </a:lnTo>
                  <a:lnTo>
                    <a:pt x="236" y="0"/>
                  </a:lnTo>
                  <a:lnTo>
                    <a:pt x="243" y="4"/>
                  </a:lnTo>
                  <a:lnTo>
                    <a:pt x="244" y="10"/>
                  </a:lnTo>
                  <a:lnTo>
                    <a:pt x="243" y="17"/>
                  </a:lnTo>
                  <a:lnTo>
                    <a:pt x="236" y="21"/>
                  </a:lnTo>
                  <a:lnTo>
                    <a:pt x="229" y="21"/>
                  </a:lnTo>
                  <a:lnTo>
                    <a:pt x="223" y="17"/>
                  </a:lnTo>
                  <a:lnTo>
                    <a:pt x="221" y="10"/>
                  </a:lnTo>
                  <a:close/>
                  <a:moveTo>
                    <a:pt x="252" y="10"/>
                  </a:moveTo>
                  <a:lnTo>
                    <a:pt x="255" y="4"/>
                  </a:lnTo>
                  <a:lnTo>
                    <a:pt x="261" y="0"/>
                  </a:lnTo>
                  <a:lnTo>
                    <a:pt x="269" y="0"/>
                  </a:lnTo>
                  <a:lnTo>
                    <a:pt x="273" y="4"/>
                  </a:lnTo>
                  <a:lnTo>
                    <a:pt x="276" y="10"/>
                  </a:lnTo>
                  <a:lnTo>
                    <a:pt x="273" y="17"/>
                  </a:lnTo>
                  <a:lnTo>
                    <a:pt x="269" y="21"/>
                  </a:lnTo>
                  <a:lnTo>
                    <a:pt x="261" y="21"/>
                  </a:lnTo>
                  <a:lnTo>
                    <a:pt x="255" y="17"/>
                  </a:lnTo>
                  <a:lnTo>
                    <a:pt x="252" y="10"/>
                  </a:lnTo>
                  <a:close/>
                  <a:moveTo>
                    <a:pt x="347" y="10"/>
                  </a:moveTo>
                  <a:lnTo>
                    <a:pt x="349" y="4"/>
                  </a:lnTo>
                  <a:lnTo>
                    <a:pt x="355" y="0"/>
                  </a:lnTo>
                  <a:lnTo>
                    <a:pt x="362" y="0"/>
                  </a:lnTo>
                  <a:lnTo>
                    <a:pt x="369" y="4"/>
                  </a:lnTo>
                  <a:lnTo>
                    <a:pt x="370" y="10"/>
                  </a:lnTo>
                  <a:lnTo>
                    <a:pt x="369" y="17"/>
                  </a:lnTo>
                  <a:lnTo>
                    <a:pt x="362" y="21"/>
                  </a:lnTo>
                  <a:lnTo>
                    <a:pt x="355" y="21"/>
                  </a:lnTo>
                  <a:lnTo>
                    <a:pt x="349" y="17"/>
                  </a:lnTo>
                  <a:lnTo>
                    <a:pt x="347" y="10"/>
                  </a:lnTo>
                  <a:close/>
                  <a:moveTo>
                    <a:pt x="378" y="10"/>
                  </a:moveTo>
                  <a:lnTo>
                    <a:pt x="381" y="4"/>
                  </a:lnTo>
                  <a:lnTo>
                    <a:pt x="387" y="0"/>
                  </a:lnTo>
                  <a:lnTo>
                    <a:pt x="395" y="0"/>
                  </a:lnTo>
                  <a:lnTo>
                    <a:pt x="399" y="4"/>
                  </a:lnTo>
                  <a:lnTo>
                    <a:pt x="402" y="10"/>
                  </a:lnTo>
                  <a:lnTo>
                    <a:pt x="399" y="17"/>
                  </a:lnTo>
                  <a:lnTo>
                    <a:pt x="395" y="21"/>
                  </a:lnTo>
                  <a:lnTo>
                    <a:pt x="387" y="21"/>
                  </a:lnTo>
                  <a:lnTo>
                    <a:pt x="381" y="17"/>
                  </a:lnTo>
                  <a:lnTo>
                    <a:pt x="378" y="10"/>
                  </a:lnTo>
                  <a:close/>
                </a:path>
              </a:pathLst>
            </a:custGeom>
            <a:solidFill>
              <a:srgbClr val="CFD2DA"/>
            </a:solidFill>
            <a:ln w="9525">
              <a:noFill/>
              <a:round/>
              <a:headEnd/>
              <a:tailEnd/>
            </a:ln>
          </p:spPr>
          <p:txBody>
            <a:bodyPr/>
            <a:lstStyle/>
            <a:p>
              <a:endParaRPr lang="en-US"/>
            </a:p>
          </p:txBody>
        </p:sp>
        <p:sp>
          <p:nvSpPr>
            <p:cNvPr id="1521849" name="Freeform 185"/>
            <p:cNvSpPr>
              <a:spLocks/>
            </p:cNvSpPr>
            <p:nvPr/>
          </p:nvSpPr>
          <p:spPr bwMode="auto">
            <a:xfrm>
              <a:off x="3073" y="2407"/>
              <a:ext cx="63" cy="57"/>
            </a:xfrm>
            <a:custGeom>
              <a:avLst/>
              <a:gdLst/>
              <a:ahLst/>
              <a:cxnLst>
                <a:cxn ang="0">
                  <a:pos x="0" y="57"/>
                </a:cxn>
                <a:cxn ang="0">
                  <a:pos x="0" y="0"/>
                </a:cxn>
                <a:cxn ang="0">
                  <a:pos x="63" y="0"/>
                </a:cxn>
                <a:cxn ang="0">
                  <a:pos x="63" y="57"/>
                </a:cxn>
              </a:cxnLst>
              <a:rect l="0" t="0" r="r" b="b"/>
              <a:pathLst>
                <a:path w="63" h="57">
                  <a:moveTo>
                    <a:pt x="0" y="57"/>
                  </a:moveTo>
                  <a:lnTo>
                    <a:pt x="0" y="0"/>
                  </a:lnTo>
                  <a:lnTo>
                    <a:pt x="63" y="0"/>
                  </a:lnTo>
                  <a:lnTo>
                    <a:pt x="63" y="57"/>
                  </a:lnTo>
                </a:path>
              </a:pathLst>
            </a:custGeom>
            <a:noFill/>
            <a:ln w="3175">
              <a:solidFill>
                <a:srgbClr val="666666"/>
              </a:solidFill>
              <a:prstDash val="solid"/>
              <a:round/>
              <a:headEnd/>
              <a:tailEnd/>
            </a:ln>
          </p:spPr>
          <p:txBody>
            <a:bodyPr/>
            <a:lstStyle/>
            <a:p>
              <a:endParaRPr lang="en-US"/>
            </a:p>
          </p:txBody>
        </p:sp>
        <p:sp>
          <p:nvSpPr>
            <p:cNvPr id="1521850" name="Freeform 186"/>
            <p:cNvSpPr>
              <a:spLocks/>
            </p:cNvSpPr>
            <p:nvPr/>
          </p:nvSpPr>
          <p:spPr bwMode="auto">
            <a:xfrm>
              <a:off x="3092" y="2425"/>
              <a:ext cx="24" cy="21"/>
            </a:xfrm>
            <a:custGeom>
              <a:avLst/>
              <a:gdLst/>
              <a:ahLst/>
              <a:cxnLst>
                <a:cxn ang="0">
                  <a:pos x="0" y="10"/>
                </a:cxn>
                <a:cxn ang="0">
                  <a:pos x="3" y="4"/>
                </a:cxn>
                <a:cxn ang="0">
                  <a:pos x="9" y="0"/>
                </a:cxn>
                <a:cxn ang="0">
                  <a:pos x="15" y="0"/>
                </a:cxn>
                <a:cxn ang="0">
                  <a:pos x="21" y="4"/>
                </a:cxn>
                <a:cxn ang="0">
                  <a:pos x="24" y="10"/>
                </a:cxn>
                <a:cxn ang="0">
                  <a:pos x="21" y="17"/>
                </a:cxn>
                <a:cxn ang="0">
                  <a:pos x="15" y="21"/>
                </a:cxn>
                <a:cxn ang="0">
                  <a:pos x="9" y="21"/>
                </a:cxn>
                <a:cxn ang="0">
                  <a:pos x="3" y="17"/>
                </a:cxn>
                <a:cxn ang="0">
                  <a:pos x="0" y="10"/>
                </a:cxn>
              </a:cxnLst>
              <a:rect l="0" t="0" r="r" b="b"/>
              <a:pathLst>
                <a:path w="24" h="21">
                  <a:moveTo>
                    <a:pt x="0" y="10"/>
                  </a:moveTo>
                  <a:lnTo>
                    <a:pt x="3" y="4"/>
                  </a:lnTo>
                  <a:lnTo>
                    <a:pt x="9" y="0"/>
                  </a:lnTo>
                  <a:lnTo>
                    <a:pt x="15" y="0"/>
                  </a:lnTo>
                  <a:lnTo>
                    <a:pt x="21" y="4"/>
                  </a:lnTo>
                  <a:lnTo>
                    <a:pt x="24" y="10"/>
                  </a:lnTo>
                  <a:lnTo>
                    <a:pt x="21" y="17"/>
                  </a:lnTo>
                  <a:lnTo>
                    <a:pt x="15" y="21"/>
                  </a:lnTo>
                  <a:lnTo>
                    <a:pt x="9" y="21"/>
                  </a:lnTo>
                  <a:lnTo>
                    <a:pt x="3" y="17"/>
                  </a:lnTo>
                  <a:lnTo>
                    <a:pt x="0" y="10"/>
                  </a:lnTo>
                </a:path>
              </a:pathLst>
            </a:custGeom>
            <a:noFill/>
            <a:ln w="3175">
              <a:solidFill>
                <a:srgbClr val="666666"/>
              </a:solidFill>
              <a:prstDash val="solid"/>
              <a:round/>
              <a:headEnd/>
              <a:tailEnd/>
            </a:ln>
          </p:spPr>
          <p:txBody>
            <a:bodyPr/>
            <a:lstStyle/>
            <a:p>
              <a:endParaRPr lang="en-US"/>
            </a:p>
          </p:txBody>
        </p:sp>
        <p:sp>
          <p:nvSpPr>
            <p:cNvPr id="1521851" name="Freeform 187"/>
            <p:cNvSpPr>
              <a:spLocks/>
            </p:cNvSpPr>
            <p:nvPr/>
          </p:nvSpPr>
          <p:spPr bwMode="auto">
            <a:xfrm>
              <a:off x="3167" y="2407"/>
              <a:ext cx="221" cy="57"/>
            </a:xfrm>
            <a:custGeom>
              <a:avLst/>
              <a:gdLst/>
              <a:ahLst/>
              <a:cxnLst>
                <a:cxn ang="0">
                  <a:pos x="0" y="57"/>
                </a:cxn>
                <a:cxn ang="0">
                  <a:pos x="0" y="0"/>
                </a:cxn>
                <a:cxn ang="0">
                  <a:pos x="221" y="0"/>
                </a:cxn>
                <a:cxn ang="0">
                  <a:pos x="221" y="57"/>
                </a:cxn>
              </a:cxnLst>
              <a:rect l="0" t="0" r="r" b="b"/>
              <a:pathLst>
                <a:path w="221" h="57">
                  <a:moveTo>
                    <a:pt x="0" y="57"/>
                  </a:moveTo>
                  <a:lnTo>
                    <a:pt x="0" y="0"/>
                  </a:lnTo>
                  <a:lnTo>
                    <a:pt x="221" y="0"/>
                  </a:lnTo>
                  <a:lnTo>
                    <a:pt x="221" y="57"/>
                  </a:lnTo>
                </a:path>
              </a:pathLst>
            </a:custGeom>
            <a:noFill/>
            <a:ln w="3175">
              <a:solidFill>
                <a:srgbClr val="666666"/>
              </a:solidFill>
              <a:prstDash val="solid"/>
              <a:round/>
              <a:headEnd/>
              <a:tailEnd/>
            </a:ln>
          </p:spPr>
          <p:txBody>
            <a:bodyPr/>
            <a:lstStyle/>
            <a:p>
              <a:endParaRPr lang="en-US"/>
            </a:p>
          </p:txBody>
        </p:sp>
        <p:sp>
          <p:nvSpPr>
            <p:cNvPr id="1521852" name="Freeform 188"/>
            <p:cNvSpPr>
              <a:spLocks/>
            </p:cNvSpPr>
            <p:nvPr/>
          </p:nvSpPr>
          <p:spPr bwMode="auto">
            <a:xfrm>
              <a:off x="3187" y="2425"/>
              <a:ext cx="23" cy="21"/>
            </a:xfrm>
            <a:custGeom>
              <a:avLst/>
              <a:gdLst/>
              <a:ahLst/>
              <a:cxnLst>
                <a:cxn ang="0">
                  <a:pos x="0" y="10"/>
                </a:cxn>
                <a:cxn ang="0">
                  <a:pos x="2" y="4"/>
                </a:cxn>
                <a:cxn ang="0">
                  <a:pos x="8" y="0"/>
                </a:cxn>
                <a:cxn ang="0">
                  <a:pos x="15" y="0"/>
                </a:cxn>
                <a:cxn ang="0">
                  <a:pos x="22" y="4"/>
                </a:cxn>
                <a:cxn ang="0">
                  <a:pos x="23" y="10"/>
                </a:cxn>
                <a:cxn ang="0">
                  <a:pos x="22" y="17"/>
                </a:cxn>
                <a:cxn ang="0">
                  <a:pos x="15" y="21"/>
                </a:cxn>
                <a:cxn ang="0">
                  <a:pos x="8" y="21"/>
                </a:cxn>
                <a:cxn ang="0">
                  <a:pos x="2" y="17"/>
                </a:cxn>
                <a:cxn ang="0">
                  <a:pos x="0" y="10"/>
                </a:cxn>
              </a:cxnLst>
              <a:rect l="0" t="0" r="r" b="b"/>
              <a:pathLst>
                <a:path w="23" h="21">
                  <a:moveTo>
                    <a:pt x="0" y="10"/>
                  </a:moveTo>
                  <a:lnTo>
                    <a:pt x="2" y="4"/>
                  </a:lnTo>
                  <a:lnTo>
                    <a:pt x="8" y="0"/>
                  </a:lnTo>
                  <a:lnTo>
                    <a:pt x="15" y="0"/>
                  </a:lnTo>
                  <a:lnTo>
                    <a:pt x="22" y="4"/>
                  </a:lnTo>
                  <a:lnTo>
                    <a:pt x="23" y="10"/>
                  </a:lnTo>
                  <a:lnTo>
                    <a:pt x="22" y="17"/>
                  </a:lnTo>
                  <a:lnTo>
                    <a:pt x="15" y="21"/>
                  </a:lnTo>
                  <a:lnTo>
                    <a:pt x="8" y="21"/>
                  </a:lnTo>
                  <a:lnTo>
                    <a:pt x="2" y="17"/>
                  </a:lnTo>
                  <a:lnTo>
                    <a:pt x="0" y="10"/>
                  </a:lnTo>
                </a:path>
              </a:pathLst>
            </a:custGeom>
            <a:noFill/>
            <a:ln w="3175">
              <a:solidFill>
                <a:srgbClr val="666666"/>
              </a:solidFill>
              <a:prstDash val="solid"/>
              <a:round/>
              <a:headEnd/>
              <a:tailEnd/>
            </a:ln>
          </p:spPr>
          <p:txBody>
            <a:bodyPr/>
            <a:lstStyle/>
            <a:p>
              <a:endParaRPr lang="en-US"/>
            </a:p>
          </p:txBody>
        </p:sp>
        <p:sp>
          <p:nvSpPr>
            <p:cNvPr id="1521853" name="Freeform 189"/>
            <p:cNvSpPr>
              <a:spLocks/>
            </p:cNvSpPr>
            <p:nvPr/>
          </p:nvSpPr>
          <p:spPr bwMode="auto">
            <a:xfrm>
              <a:off x="3218" y="2425"/>
              <a:ext cx="24" cy="21"/>
            </a:xfrm>
            <a:custGeom>
              <a:avLst/>
              <a:gdLst/>
              <a:ahLst/>
              <a:cxnLst>
                <a:cxn ang="0">
                  <a:pos x="0" y="10"/>
                </a:cxn>
                <a:cxn ang="0">
                  <a:pos x="3" y="4"/>
                </a:cxn>
                <a:cxn ang="0">
                  <a:pos x="9" y="0"/>
                </a:cxn>
                <a:cxn ang="0">
                  <a:pos x="15" y="0"/>
                </a:cxn>
                <a:cxn ang="0">
                  <a:pos x="21" y="4"/>
                </a:cxn>
                <a:cxn ang="0">
                  <a:pos x="24" y="10"/>
                </a:cxn>
                <a:cxn ang="0">
                  <a:pos x="21" y="17"/>
                </a:cxn>
                <a:cxn ang="0">
                  <a:pos x="15" y="21"/>
                </a:cxn>
                <a:cxn ang="0">
                  <a:pos x="9" y="21"/>
                </a:cxn>
                <a:cxn ang="0">
                  <a:pos x="3" y="17"/>
                </a:cxn>
                <a:cxn ang="0">
                  <a:pos x="0" y="10"/>
                </a:cxn>
              </a:cxnLst>
              <a:rect l="0" t="0" r="r" b="b"/>
              <a:pathLst>
                <a:path w="24" h="21">
                  <a:moveTo>
                    <a:pt x="0" y="10"/>
                  </a:moveTo>
                  <a:lnTo>
                    <a:pt x="3" y="4"/>
                  </a:lnTo>
                  <a:lnTo>
                    <a:pt x="9" y="0"/>
                  </a:lnTo>
                  <a:lnTo>
                    <a:pt x="15" y="0"/>
                  </a:lnTo>
                  <a:lnTo>
                    <a:pt x="21" y="4"/>
                  </a:lnTo>
                  <a:lnTo>
                    <a:pt x="24" y="10"/>
                  </a:lnTo>
                  <a:lnTo>
                    <a:pt x="21" y="17"/>
                  </a:lnTo>
                  <a:lnTo>
                    <a:pt x="15" y="21"/>
                  </a:lnTo>
                  <a:lnTo>
                    <a:pt x="9" y="21"/>
                  </a:lnTo>
                  <a:lnTo>
                    <a:pt x="3" y="17"/>
                  </a:lnTo>
                  <a:lnTo>
                    <a:pt x="0" y="10"/>
                  </a:lnTo>
                </a:path>
              </a:pathLst>
            </a:custGeom>
            <a:noFill/>
            <a:ln w="3175">
              <a:solidFill>
                <a:srgbClr val="666666"/>
              </a:solidFill>
              <a:prstDash val="solid"/>
              <a:round/>
              <a:headEnd/>
              <a:tailEnd/>
            </a:ln>
          </p:spPr>
          <p:txBody>
            <a:bodyPr/>
            <a:lstStyle/>
            <a:p>
              <a:endParaRPr lang="en-US"/>
            </a:p>
          </p:txBody>
        </p:sp>
        <p:sp>
          <p:nvSpPr>
            <p:cNvPr id="1521854" name="Freeform 190"/>
            <p:cNvSpPr>
              <a:spLocks/>
            </p:cNvSpPr>
            <p:nvPr/>
          </p:nvSpPr>
          <p:spPr bwMode="auto">
            <a:xfrm>
              <a:off x="3250" y="2425"/>
              <a:ext cx="23" cy="21"/>
            </a:xfrm>
            <a:custGeom>
              <a:avLst/>
              <a:gdLst/>
              <a:ahLst/>
              <a:cxnLst>
                <a:cxn ang="0">
                  <a:pos x="0" y="10"/>
                </a:cxn>
                <a:cxn ang="0">
                  <a:pos x="2" y="4"/>
                </a:cxn>
                <a:cxn ang="0">
                  <a:pos x="8" y="0"/>
                </a:cxn>
                <a:cxn ang="0">
                  <a:pos x="15" y="0"/>
                </a:cxn>
                <a:cxn ang="0">
                  <a:pos x="22" y="4"/>
                </a:cxn>
                <a:cxn ang="0">
                  <a:pos x="23" y="10"/>
                </a:cxn>
                <a:cxn ang="0">
                  <a:pos x="22" y="17"/>
                </a:cxn>
                <a:cxn ang="0">
                  <a:pos x="15" y="21"/>
                </a:cxn>
                <a:cxn ang="0">
                  <a:pos x="8" y="21"/>
                </a:cxn>
                <a:cxn ang="0">
                  <a:pos x="2" y="17"/>
                </a:cxn>
                <a:cxn ang="0">
                  <a:pos x="0" y="10"/>
                </a:cxn>
              </a:cxnLst>
              <a:rect l="0" t="0" r="r" b="b"/>
              <a:pathLst>
                <a:path w="23" h="21">
                  <a:moveTo>
                    <a:pt x="0" y="10"/>
                  </a:moveTo>
                  <a:lnTo>
                    <a:pt x="2" y="4"/>
                  </a:lnTo>
                  <a:lnTo>
                    <a:pt x="8" y="0"/>
                  </a:lnTo>
                  <a:lnTo>
                    <a:pt x="15" y="0"/>
                  </a:lnTo>
                  <a:lnTo>
                    <a:pt x="22" y="4"/>
                  </a:lnTo>
                  <a:lnTo>
                    <a:pt x="23" y="10"/>
                  </a:lnTo>
                  <a:lnTo>
                    <a:pt x="22" y="17"/>
                  </a:lnTo>
                  <a:lnTo>
                    <a:pt x="15" y="21"/>
                  </a:lnTo>
                  <a:lnTo>
                    <a:pt x="8" y="21"/>
                  </a:lnTo>
                  <a:lnTo>
                    <a:pt x="2" y="17"/>
                  </a:lnTo>
                  <a:lnTo>
                    <a:pt x="0" y="10"/>
                  </a:lnTo>
                </a:path>
              </a:pathLst>
            </a:custGeom>
            <a:noFill/>
            <a:ln w="3175">
              <a:solidFill>
                <a:srgbClr val="666666"/>
              </a:solidFill>
              <a:prstDash val="solid"/>
              <a:round/>
              <a:headEnd/>
              <a:tailEnd/>
            </a:ln>
          </p:spPr>
          <p:txBody>
            <a:bodyPr/>
            <a:lstStyle/>
            <a:p>
              <a:endParaRPr lang="en-US"/>
            </a:p>
          </p:txBody>
        </p:sp>
        <p:sp>
          <p:nvSpPr>
            <p:cNvPr id="1521855" name="Freeform 191"/>
            <p:cNvSpPr>
              <a:spLocks/>
            </p:cNvSpPr>
            <p:nvPr/>
          </p:nvSpPr>
          <p:spPr bwMode="auto">
            <a:xfrm>
              <a:off x="3281" y="2425"/>
              <a:ext cx="24" cy="21"/>
            </a:xfrm>
            <a:custGeom>
              <a:avLst/>
              <a:gdLst/>
              <a:ahLst/>
              <a:cxnLst>
                <a:cxn ang="0">
                  <a:pos x="0" y="10"/>
                </a:cxn>
                <a:cxn ang="0">
                  <a:pos x="3" y="4"/>
                </a:cxn>
                <a:cxn ang="0">
                  <a:pos x="9" y="0"/>
                </a:cxn>
                <a:cxn ang="0">
                  <a:pos x="15" y="0"/>
                </a:cxn>
                <a:cxn ang="0">
                  <a:pos x="21" y="4"/>
                </a:cxn>
                <a:cxn ang="0">
                  <a:pos x="24" y="10"/>
                </a:cxn>
                <a:cxn ang="0">
                  <a:pos x="21" y="17"/>
                </a:cxn>
                <a:cxn ang="0">
                  <a:pos x="15" y="21"/>
                </a:cxn>
                <a:cxn ang="0">
                  <a:pos x="9" y="21"/>
                </a:cxn>
                <a:cxn ang="0">
                  <a:pos x="3" y="17"/>
                </a:cxn>
                <a:cxn ang="0">
                  <a:pos x="0" y="10"/>
                </a:cxn>
              </a:cxnLst>
              <a:rect l="0" t="0" r="r" b="b"/>
              <a:pathLst>
                <a:path w="24" h="21">
                  <a:moveTo>
                    <a:pt x="0" y="10"/>
                  </a:moveTo>
                  <a:lnTo>
                    <a:pt x="3" y="4"/>
                  </a:lnTo>
                  <a:lnTo>
                    <a:pt x="9" y="0"/>
                  </a:lnTo>
                  <a:lnTo>
                    <a:pt x="15" y="0"/>
                  </a:lnTo>
                  <a:lnTo>
                    <a:pt x="21" y="4"/>
                  </a:lnTo>
                  <a:lnTo>
                    <a:pt x="24" y="10"/>
                  </a:lnTo>
                  <a:lnTo>
                    <a:pt x="21" y="17"/>
                  </a:lnTo>
                  <a:lnTo>
                    <a:pt x="15" y="21"/>
                  </a:lnTo>
                  <a:lnTo>
                    <a:pt x="9" y="21"/>
                  </a:lnTo>
                  <a:lnTo>
                    <a:pt x="3" y="17"/>
                  </a:lnTo>
                  <a:lnTo>
                    <a:pt x="0" y="10"/>
                  </a:lnTo>
                </a:path>
              </a:pathLst>
            </a:custGeom>
            <a:noFill/>
            <a:ln w="3175">
              <a:solidFill>
                <a:srgbClr val="666666"/>
              </a:solidFill>
              <a:prstDash val="solid"/>
              <a:round/>
              <a:headEnd/>
              <a:tailEnd/>
            </a:ln>
          </p:spPr>
          <p:txBody>
            <a:bodyPr/>
            <a:lstStyle/>
            <a:p>
              <a:endParaRPr lang="en-US"/>
            </a:p>
          </p:txBody>
        </p:sp>
        <p:sp>
          <p:nvSpPr>
            <p:cNvPr id="1521856" name="Freeform 192"/>
            <p:cNvSpPr>
              <a:spLocks/>
            </p:cNvSpPr>
            <p:nvPr/>
          </p:nvSpPr>
          <p:spPr bwMode="auto">
            <a:xfrm>
              <a:off x="3313" y="2425"/>
              <a:ext cx="23" cy="21"/>
            </a:xfrm>
            <a:custGeom>
              <a:avLst/>
              <a:gdLst/>
              <a:ahLst/>
              <a:cxnLst>
                <a:cxn ang="0">
                  <a:pos x="0" y="10"/>
                </a:cxn>
                <a:cxn ang="0">
                  <a:pos x="2" y="4"/>
                </a:cxn>
                <a:cxn ang="0">
                  <a:pos x="8" y="0"/>
                </a:cxn>
                <a:cxn ang="0">
                  <a:pos x="15" y="0"/>
                </a:cxn>
                <a:cxn ang="0">
                  <a:pos x="22" y="4"/>
                </a:cxn>
                <a:cxn ang="0">
                  <a:pos x="23" y="10"/>
                </a:cxn>
                <a:cxn ang="0">
                  <a:pos x="22" y="17"/>
                </a:cxn>
                <a:cxn ang="0">
                  <a:pos x="15" y="21"/>
                </a:cxn>
                <a:cxn ang="0">
                  <a:pos x="8" y="21"/>
                </a:cxn>
                <a:cxn ang="0">
                  <a:pos x="2" y="17"/>
                </a:cxn>
                <a:cxn ang="0">
                  <a:pos x="0" y="10"/>
                </a:cxn>
              </a:cxnLst>
              <a:rect l="0" t="0" r="r" b="b"/>
              <a:pathLst>
                <a:path w="23" h="21">
                  <a:moveTo>
                    <a:pt x="0" y="10"/>
                  </a:moveTo>
                  <a:lnTo>
                    <a:pt x="2" y="4"/>
                  </a:lnTo>
                  <a:lnTo>
                    <a:pt x="8" y="0"/>
                  </a:lnTo>
                  <a:lnTo>
                    <a:pt x="15" y="0"/>
                  </a:lnTo>
                  <a:lnTo>
                    <a:pt x="22" y="4"/>
                  </a:lnTo>
                  <a:lnTo>
                    <a:pt x="23" y="10"/>
                  </a:lnTo>
                  <a:lnTo>
                    <a:pt x="22" y="17"/>
                  </a:lnTo>
                  <a:lnTo>
                    <a:pt x="15" y="21"/>
                  </a:lnTo>
                  <a:lnTo>
                    <a:pt x="8" y="21"/>
                  </a:lnTo>
                  <a:lnTo>
                    <a:pt x="2" y="17"/>
                  </a:lnTo>
                  <a:lnTo>
                    <a:pt x="0" y="10"/>
                  </a:lnTo>
                </a:path>
              </a:pathLst>
            </a:custGeom>
            <a:noFill/>
            <a:ln w="3175">
              <a:solidFill>
                <a:srgbClr val="666666"/>
              </a:solidFill>
              <a:prstDash val="solid"/>
              <a:round/>
              <a:headEnd/>
              <a:tailEnd/>
            </a:ln>
          </p:spPr>
          <p:txBody>
            <a:bodyPr/>
            <a:lstStyle/>
            <a:p>
              <a:endParaRPr lang="en-US"/>
            </a:p>
          </p:txBody>
        </p:sp>
        <p:sp>
          <p:nvSpPr>
            <p:cNvPr id="1521857" name="Freeform 193"/>
            <p:cNvSpPr>
              <a:spLocks/>
            </p:cNvSpPr>
            <p:nvPr/>
          </p:nvSpPr>
          <p:spPr bwMode="auto">
            <a:xfrm>
              <a:off x="3344" y="2425"/>
              <a:ext cx="24" cy="21"/>
            </a:xfrm>
            <a:custGeom>
              <a:avLst/>
              <a:gdLst/>
              <a:ahLst/>
              <a:cxnLst>
                <a:cxn ang="0">
                  <a:pos x="0" y="10"/>
                </a:cxn>
                <a:cxn ang="0">
                  <a:pos x="3" y="4"/>
                </a:cxn>
                <a:cxn ang="0">
                  <a:pos x="9" y="0"/>
                </a:cxn>
                <a:cxn ang="0">
                  <a:pos x="17" y="0"/>
                </a:cxn>
                <a:cxn ang="0">
                  <a:pos x="21" y="4"/>
                </a:cxn>
                <a:cxn ang="0">
                  <a:pos x="24" y="10"/>
                </a:cxn>
                <a:cxn ang="0">
                  <a:pos x="21" y="17"/>
                </a:cxn>
                <a:cxn ang="0">
                  <a:pos x="17" y="21"/>
                </a:cxn>
                <a:cxn ang="0">
                  <a:pos x="9" y="21"/>
                </a:cxn>
                <a:cxn ang="0">
                  <a:pos x="3" y="17"/>
                </a:cxn>
                <a:cxn ang="0">
                  <a:pos x="0" y="10"/>
                </a:cxn>
              </a:cxnLst>
              <a:rect l="0" t="0" r="r" b="b"/>
              <a:pathLst>
                <a:path w="24" h="21">
                  <a:moveTo>
                    <a:pt x="0" y="10"/>
                  </a:moveTo>
                  <a:lnTo>
                    <a:pt x="3" y="4"/>
                  </a:lnTo>
                  <a:lnTo>
                    <a:pt x="9" y="0"/>
                  </a:lnTo>
                  <a:lnTo>
                    <a:pt x="17" y="0"/>
                  </a:lnTo>
                  <a:lnTo>
                    <a:pt x="21" y="4"/>
                  </a:lnTo>
                  <a:lnTo>
                    <a:pt x="24" y="10"/>
                  </a:lnTo>
                  <a:lnTo>
                    <a:pt x="21" y="17"/>
                  </a:lnTo>
                  <a:lnTo>
                    <a:pt x="17" y="21"/>
                  </a:lnTo>
                  <a:lnTo>
                    <a:pt x="9" y="21"/>
                  </a:lnTo>
                  <a:lnTo>
                    <a:pt x="3" y="17"/>
                  </a:lnTo>
                  <a:lnTo>
                    <a:pt x="0" y="10"/>
                  </a:lnTo>
                </a:path>
              </a:pathLst>
            </a:custGeom>
            <a:noFill/>
            <a:ln w="3175">
              <a:solidFill>
                <a:srgbClr val="666666"/>
              </a:solidFill>
              <a:prstDash val="solid"/>
              <a:round/>
              <a:headEnd/>
              <a:tailEnd/>
            </a:ln>
          </p:spPr>
          <p:txBody>
            <a:bodyPr/>
            <a:lstStyle/>
            <a:p>
              <a:endParaRPr lang="en-US"/>
            </a:p>
          </p:txBody>
        </p:sp>
        <p:sp>
          <p:nvSpPr>
            <p:cNvPr id="1521858" name="Freeform 194"/>
            <p:cNvSpPr>
              <a:spLocks/>
            </p:cNvSpPr>
            <p:nvPr/>
          </p:nvSpPr>
          <p:spPr bwMode="auto">
            <a:xfrm>
              <a:off x="3419" y="2407"/>
              <a:ext cx="95" cy="57"/>
            </a:xfrm>
            <a:custGeom>
              <a:avLst/>
              <a:gdLst/>
              <a:ahLst/>
              <a:cxnLst>
                <a:cxn ang="0">
                  <a:pos x="0" y="57"/>
                </a:cxn>
                <a:cxn ang="0">
                  <a:pos x="0" y="0"/>
                </a:cxn>
                <a:cxn ang="0">
                  <a:pos x="95" y="0"/>
                </a:cxn>
                <a:cxn ang="0">
                  <a:pos x="95" y="57"/>
                </a:cxn>
              </a:cxnLst>
              <a:rect l="0" t="0" r="r" b="b"/>
              <a:pathLst>
                <a:path w="95" h="57">
                  <a:moveTo>
                    <a:pt x="0" y="57"/>
                  </a:moveTo>
                  <a:lnTo>
                    <a:pt x="0" y="0"/>
                  </a:lnTo>
                  <a:lnTo>
                    <a:pt x="95" y="0"/>
                  </a:lnTo>
                  <a:lnTo>
                    <a:pt x="95" y="57"/>
                  </a:lnTo>
                </a:path>
              </a:pathLst>
            </a:custGeom>
            <a:noFill/>
            <a:ln w="3175">
              <a:solidFill>
                <a:srgbClr val="666666"/>
              </a:solidFill>
              <a:prstDash val="solid"/>
              <a:round/>
              <a:headEnd/>
              <a:tailEnd/>
            </a:ln>
          </p:spPr>
          <p:txBody>
            <a:bodyPr/>
            <a:lstStyle/>
            <a:p>
              <a:endParaRPr lang="en-US"/>
            </a:p>
          </p:txBody>
        </p:sp>
        <p:sp>
          <p:nvSpPr>
            <p:cNvPr id="1521859" name="Freeform 195"/>
            <p:cNvSpPr>
              <a:spLocks/>
            </p:cNvSpPr>
            <p:nvPr/>
          </p:nvSpPr>
          <p:spPr bwMode="auto">
            <a:xfrm>
              <a:off x="3439" y="2425"/>
              <a:ext cx="23" cy="21"/>
            </a:xfrm>
            <a:custGeom>
              <a:avLst/>
              <a:gdLst/>
              <a:ahLst/>
              <a:cxnLst>
                <a:cxn ang="0">
                  <a:pos x="0" y="10"/>
                </a:cxn>
                <a:cxn ang="0">
                  <a:pos x="2" y="4"/>
                </a:cxn>
                <a:cxn ang="0">
                  <a:pos x="8" y="0"/>
                </a:cxn>
                <a:cxn ang="0">
                  <a:pos x="15" y="0"/>
                </a:cxn>
                <a:cxn ang="0">
                  <a:pos x="22" y="4"/>
                </a:cxn>
                <a:cxn ang="0">
                  <a:pos x="23" y="10"/>
                </a:cxn>
                <a:cxn ang="0">
                  <a:pos x="22" y="17"/>
                </a:cxn>
                <a:cxn ang="0">
                  <a:pos x="15" y="21"/>
                </a:cxn>
                <a:cxn ang="0">
                  <a:pos x="8" y="21"/>
                </a:cxn>
                <a:cxn ang="0">
                  <a:pos x="2" y="17"/>
                </a:cxn>
                <a:cxn ang="0">
                  <a:pos x="0" y="10"/>
                </a:cxn>
              </a:cxnLst>
              <a:rect l="0" t="0" r="r" b="b"/>
              <a:pathLst>
                <a:path w="23" h="21">
                  <a:moveTo>
                    <a:pt x="0" y="10"/>
                  </a:moveTo>
                  <a:lnTo>
                    <a:pt x="2" y="4"/>
                  </a:lnTo>
                  <a:lnTo>
                    <a:pt x="8" y="0"/>
                  </a:lnTo>
                  <a:lnTo>
                    <a:pt x="15" y="0"/>
                  </a:lnTo>
                  <a:lnTo>
                    <a:pt x="22" y="4"/>
                  </a:lnTo>
                  <a:lnTo>
                    <a:pt x="23" y="10"/>
                  </a:lnTo>
                  <a:lnTo>
                    <a:pt x="22" y="17"/>
                  </a:lnTo>
                  <a:lnTo>
                    <a:pt x="15" y="21"/>
                  </a:lnTo>
                  <a:lnTo>
                    <a:pt x="8" y="21"/>
                  </a:lnTo>
                  <a:lnTo>
                    <a:pt x="2" y="17"/>
                  </a:lnTo>
                  <a:lnTo>
                    <a:pt x="0" y="10"/>
                  </a:lnTo>
                </a:path>
              </a:pathLst>
            </a:custGeom>
            <a:noFill/>
            <a:ln w="3175">
              <a:solidFill>
                <a:srgbClr val="666666"/>
              </a:solidFill>
              <a:prstDash val="solid"/>
              <a:round/>
              <a:headEnd/>
              <a:tailEnd/>
            </a:ln>
          </p:spPr>
          <p:txBody>
            <a:bodyPr/>
            <a:lstStyle/>
            <a:p>
              <a:endParaRPr lang="en-US"/>
            </a:p>
          </p:txBody>
        </p:sp>
        <p:sp>
          <p:nvSpPr>
            <p:cNvPr id="1521860" name="Freeform 196"/>
            <p:cNvSpPr>
              <a:spLocks/>
            </p:cNvSpPr>
            <p:nvPr/>
          </p:nvSpPr>
          <p:spPr bwMode="auto">
            <a:xfrm>
              <a:off x="3470" y="2425"/>
              <a:ext cx="24" cy="21"/>
            </a:xfrm>
            <a:custGeom>
              <a:avLst/>
              <a:gdLst/>
              <a:ahLst/>
              <a:cxnLst>
                <a:cxn ang="0">
                  <a:pos x="0" y="10"/>
                </a:cxn>
                <a:cxn ang="0">
                  <a:pos x="3" y="4"/>
                </a:cxn>
                <a:cxn ang="0">
                  <a:pos x="9" y="0"/>
                </a:cxn>
                <a:cxn ang="0">
                  <a:pos x="17" y="0"/>
                </a:cxn>
                <a:cxn ang="0">
                  <a:pos x="21" y="4"/>
                </a:cxn>
                <a:cxn ang="0">
                  <a:pos x="24" y="10"/>
                </a:cxn>
                <a:cxn ang="0">
                  <a:pos x="21" y="17"/>
                </a:cxn>
                <a:cxn ang="0">
                  <a:pos x="17" y="21"/>
                </a:cxn>
                <a:cxn ang="0">
                  <a:pos x="9" y="21"/>
                </a:cxn>
                <a:cxn ang="0">
                  <a:pos x="3" y="17"/>
                </a:cxn>
                <a:cxn ang="0">
                  <a:pos x="0" y="10"/>
                </a:cxn>
              </a:cxnLst>
              <a:rect l="0" t="0" r="r" b="b"/>
              <a:pathLst>
                <a:path w="24" h="21">
                  <a:moveTo>
                    <a:pt x="0" y="10"/>
                  </a:moveTo>
                  <a:lnTo>
                    <a:pt x="3" y="4"/>
                  </a:lnTo>
                  <a:lnTo>
                    <a:pt x="9" y="0"/>
                  </a:lnTo>
                  <a:lnTo>
                    <a:pt x="17" y="0"/>
                  </a:lnTo>
                  <a:lnTo>
                    <a:pt x="21" y="4"/>
                  </a:lnTo>
                  <a:lnTo>
                    <a:pt x="24" y="10"/>
                  </a:lnTo>
                  <a:lnTo>
                    <a:pt x="21" y="17"/>
                  </a:lnTo>
                  <a:lnTo>
                    <a:pt x="17" y="21"/>
                  </a:lnTo>
                  <a:lnTo>
                    <a:pt x="9" y="21"/>
                  </a:lnTo>
                  <a:lnTo>
                    <a:pt x="3" y="17"/>
                  </a:lnTo>
                  <a:lnTo>
                    <a:pt x="0" y="10"/>
                  </a:lnTo>
                </a:path>
              </a:pathLst>
            </a:custGeom>
            <a:noFill/>
            <a:ln w="3175">
              <a:solidFill>
                <a:srgbClr val="666666"/>
              </a:solidFill>
              <a:prstDash val="solid"/>
              <a:round/>
              <a:headEnd/>
              <a:tailEnd/>
            </a:ln>
          </p:spPr>
          <p:txBody>
            <a:bodyPr/>
            <a:lstStyle/>
            <a:p>
              <a:endParaRPr lang="en-US"/>
            </a:p>
          </p:txBody>
        </p:sp>
        <p:sp>
          <p:nvSpPr>
            <p:cNvPr id="1521861" name="Rectangle 197"/>
            <p:cNvSpPr>
              <a:spLocks noChangeArrowheads="1"/>
            </p:cNvSpPr>
            <p:nvPr/>
          </p:nvSpPr>
          <p:spPr bwMode="auto">
            <a:xfrm>
              <a:off x="2989" y="2508"/>
              <a:ext cx="304" cy="125"/>
            </a:xfrm>
            <a:prstGeom prst="rect">
              <a:avLst/>
            </a:prstGeom>
            <a:noFill/>
            <a:ln w="9525">
              <a:noFill/>
              <a:miter lim="800000"/>
              <a:headEnd/>
              <a:tailEnd/>
            </a:ln>
          </p:spPr>
          <p:txBody>
            <a:bodyPr wrap="none" lIns="0" tIns="0" rIns="0" bIns="0">
              <a:spAutoFit/>
            </a:bodyPr>
            <a:lstStyle/>
            <a:p>
              <a:r>
                <a:rPr lang="en-US" sz="1300">
                  <a:solidFill>
                    <a:srgbClr val="5C6478"/>
                  </a:solidFill>
                  <a:latin typeface="Tahoma" pitchFamily="34" charset="0"/>
                </a:rPr>
                <a:t>att.net</a:t>
              </a:r>
              <a:endParaRPr lang="en-US"/>
            </a:p>
          </p:txBody>
        </p:sp>
        <p:sp>
          <p:nvSpPr>
            <p:cNvPr id="1521862" name="Rectangle 198"/>
            <p:cNvSpPr>
              <a:spLocks noChangeArrowheads="1"/>
            </p:cNvSpPr>
            <p:nvPr/>
          </p:nvSpPr>
          <p:spPr bwMode="auto">
            <a:xfrm>
              <a:off x="4586" y="2215"/>
              <a:ext cx="598" cy="135"/>
            </a:xfrm>
            <a:prstGeom prst="rect">
              <a:avLst/>
            </a:prstGeom>
            <a:solidFill>
              <a:srgbClr val="CFD2DA"/>
            </a:solidFill>
            <a:ln w="7938">
              <a:solidFill>
                <a:srgbClr val="666666"/>
              </a:solidFill>
              <a:miter lim="800000"/>
              <a:headEnd/>
              <a:tailEnd/>
            </a:ln>
          </p:spPr>
          <p:txBody>
            <a:bodyPr/>
            <a:lstStyle/>
            <a:p>
              <a:endParaRPr lang="en-US"/>
            </a:p>
          </p:txBody>
        </p:sp>
        <p:sp>
          <p:nvSpPr>
            <p:cNvPr id="1521863" name="Rectangle 199"/>
            <p:cNvSpPr>
              <a:spLocks noChangeArrowheads="1"/>
            </p:cNvSpPr>
            <p:nvPr/>
          </p:nvSpPr>
          <p:spPr bwMode="auto">
            <a:xfrm>
              <a:off x="4623" y="2232"/>
              <a:ext cx="76" cy="33"/>
            </a:xfrm>
            <a:prstGeom prst="rect">
              <a:avLst/>
            </a:prstGeom>
            <a:solidFill>
              <a:srgbClr val="5C6478"/>
            </a:solidFill>
            <a:ln w="3175">
              <a:solidFill>
                <a:srgbClr val="5C6478"/>
              </a:solidFill>
              <a:miter lim="800000"/>
              <a:headEnd/>
              <a:tailEnd/>
            </a:ln>
          </p:spPr>
          <p:txBody>
            <a:bodyPr/>
            <a:lstStyle/>
            <a:p>
              <a:endParaRPr lang="en-US"/>
            </a:p>
          </p:txBody>
        </p:sp>
        <p:sp>
          <p:nvSpPr>
            <p:cNvPr id="1521864" name="Freeform 200"/>
            <p:cNvSpPr>
              <a:spLocks noEditPoints="1"/>
            </p:cNvSpPr>
            <p:nvPr/>
          </p:nvSpPr>
          <p:spPr bwMode="auto">
            <a:xfrm>
              <a:off x="4646" y="2304"/>
              <a:ext cx="476" cy="24"/>
            </a:xfrm>
            <a:custGeom>
              <a:avLst/>
              <a:gdLst/>
              <a:ahLst/>
              <a:cxnLst>
                <a:cxn ang="0">
                  <a:pos x="3" y="4"/>
                </a:cxn>
                <a:cxn ang="0">
                  <a:pos x="19" y="0"/>
                </a:cxn>
                <a:cxn ang="0">
                  <a:pos x="28" y="13"/>
                </a:cxn>
                <a:cxn ang="0">
                  <a:pos x="19" y="24"/>
                </a:cxn>
                <a:cxn ang="0">
                  <a:pos x="3" y="20"/>
                </a:cxn>
                <a:cxn ang="0">
                  <a:pos x="112" y="13"/>
                </a:cxn>
                <a:cxn ang="0">
                  <a:pos x="122" y="0"/>
                </a:cxn>
                <a:cxn ang="0">
                  <a:pos x="139" y="4"/>
                </a:cxn>
                <a:cxn ang="0">
                  <a:pos x="139" y="20"/>
                </a:cxn>
                <a:cxn ang="0">
                  <a:pos x="122" y="24"/>
                </a:cxn>
                <a:cxn ang="0">
                  <a:pos x="112" y="13"/>
                </a:cxn>
                <a:cxn ang="0">
                  <a:pos x="152" y="4"/>
                </a:cxn>
                <a:cxn ang="0">
                  <a:pos x="168" y="0"/>
                </a:cxn>
                <a:cxn ang="0">
                  <a:pos x="178" y="13"/>
                </a:cxn>
                <a:cxn ang="0">
                  <a:pos x="168" y="24"/>
                </a:cxn>
                <a:cxn ang="0">
                  <a:pos x="152" y="20"/>
                </a:cxn>
                <a:cxn ang="0">
                  <a:pos x="188" y="13"/>
                </a:cxn>
                <a:cxn ang="0">
                  <a:pos x="197" y="0"/>
                </a:cxn>
                <a:cxn ang="0">
                  <a:pos x="212" y="4"/>
                </a:cxn>
                <a:cxn ang="0">
                  <a:pos x="212" y="20"/>
                </a:cxn>
                <a:cxn ang="0">
                  <a:pos x="197" y="24"/>
                </a:cxn>
                <a:cxn ang="0">
                  <a:pos x="188" y="13"/>
                </a:cxn>
                <a:cxn ang="0">
                  <a:pos x="228" y="4"/>
                </a:cxn>
                <a:cxn ang="0">
                  <a:pos x="243" y="0"/>
                </a:cxn>
                <a:cxn ang="0">
                  <a:pos x="252" y="13"/>
                </a:cxn>
                <a:cxn ang="0">
                  <a:pos x="243" y="24"/>
                </a:cxn>
                <a:cxn ang="0">
                  <a:pos x="228" y="20"/>
                </a:cxn>
                <a:cxn ang="0">
                  <a:pos x="261" y="13"/>
                </a:cxn>
                <a:cxn ang="0">
                  <a:pos x="272" y="0"/>
                </a:cxn>
                <a:cxn ang="0">
                  <a:pos x="288" y="4"/>
                </a:cxn>
                <a:cxn ang="0">
                  <a:pos x="288" y="20"/>
                </a:cxn>
                <a:cxn ang="0">
                  <a:pos x="272" y="24"/>
                </a:cxn>
                <a:cxn ang="0">
                  <a:pos x="261" y="13"/>
                </a:cxn>
                <a:cxn ang="0">
                  <a:pos x="303" y="4"/>
                </a:cxn>
                <a:cxn ang="0">
                  <a:pos x="318" y="0"/>
                </a:cxn>
                <a:cxn ang="0">
                  <a:pos x="327" y="13"/>
                </a:cxn>
                <a:cxn ang="0">
                  <a:pos x="318" y="24"/>
                </a:cxn>
                <a:cxn ang="0">
                  <a:pos x="303" y="20"/>
                </a:cxn>
                <a:cxn ang="0">
                  <a:pos x="412" y="13"/>
                </a:cxn>
                <a:cxn ang="0">
                  <a:pos x="421" y="0"/>
                </a:cxn>
                <a:cxn ang="0">
                  <a:pos x="436" y="4"/>
                </a:cxn>
                <a:cxn ang="0">
                  <a:pos x="436" y="20"/>
                </a:cxn>
                <a:cxn ang="0">
                  <a:pos x="421" y="24"/>
                </a:cxn>
                <a:cxn ang="0">
                  <a:pos x="412" y="13"/>
                </a:cxn>
                <a:cxn ang="0">
                  <a:pos x="452" y="4"/>
                </a:cxn>
                <a:cxn ang="0">
                  <a:pos x="467" y="0"/>
                </a:cxn>
                <a:cxn ang="0">
                  <a:pos x="476" y="13"/>
                </a:cxn>
                <a:cxn ang="0">
                  <a:pos x="467" y="24"/>
                </a:cxn>
                <a:cxn ang="0">
                  <a:pos x="452" y="20"/>
                </a:cxn>
              </a:cxnLst>
              <a:rect l="0" t="0" r="r" b="b"/>
              <a:pathLst>
                <a:path w="476" h="24">
                  <a:moveTo>
                    <a:pt x="0" y="13"/>
                  </a:moveTo>
                  <a:lnTo>
                    <a:pt x="3" y="4"/>
                  </a:lnTo>
                  <a:lnTo>
                    <a:pt x="9" y="0"/>
                  </a:lnTo>
                  <a:lnTo>
                    <a:pt x="19" y="0"/>
                  </a:lnTo>
                  <a:lnTo>
                    <a:pt x="26" y="4"/>
                  </a:lnTo>
                  <a:lnTo>
                    <a:pt x="28" y="13"/>
                  </a:lnTo>
                  <a:lnTo>
                    <a:pt x="26" y="20"/>
                  </a:lnTo>
                  <a:lnTo>
                    <a:pt x="19" y="24"/>
                  </a:lnTo>
                  <a:lnTo>
                    <a:pt x="9" y="24"/>
                  </a:lnTo>
                  <a:lnTo>
                    <a:pt x="3" y="20"/>
                  </a:lnTo>
                  <a:lnTo>
                    <a:pt x="0" y="13"/>
                  </a:lnTo>
                  <a:close/>
                  <a:moveTo>
                    <a:pt x="112" y="13"/>
                  </a:moveTo>
                  <a:lnTo>
                    <a:pt x="115" y="4"/>
                  </a:lnTo>
                  <a:lnTo>
                    <a:pt x="122" y="0"/>
                  </a:lnTo>
                  <a:lnTo>
                    <a:pt x="131" y="0"/>
                  </a:lnTo>
                  <a:lnTo>
                    <a:pt x="139" y="4"/>
                  </a:lnTo>
                  <a:lnTo>
                    <a:pt x="140" y="13"/>
                  </a:lnTo>
                  <a:lnTo>
                    <a:pt x="139" y="20"/>
                  </a:lnTo>
                  <a:lnTo>
                    <a:pt x="131" y="24"/>
                  </a:lnTo>
                  <a:lnTo>
                    <a:pt x="122" y="24"/>
                  </a:lnTo>
                  <a:lnTo>
                    <a:pt x="115" y="20"/>
                  </a:lnTo>
                  <a:lnTo>
                    <a:pt x="112" y="13"/>
                  </a:lnTo>
                  <a:close/>
                  <a:moveTo>
                    <a:pt x="149" y="13"/>
                  </a:moveTo>
                  <a:lnTo>
                    <a:pt x="152" y="4"/>
                  </a:lnTo>
                  <a:lnTo>
                    <a:pt x="160" y="0"/>
                  </a:lnTo>
                  <a:lnTo>
                    <a:pt x="168" y="0"/>
                  </a:lnTo>
                  <a:lnTo>
                    <a:pt x="175" y="4"/>
                  </a:lnTo>
                  <a:lnTo>
                    <a:pt x="178" y="13"/>
                  </a:lnTo>
                  <a:lnTo>
                    <a:pt x="175" y="20"/>
                  </a:lnTo>
                  <a:lnTo>
                    <a:pt x="168" y="24"/>
                  </a:lnTo>
                  <a:lnTo>
                    <a:pt x="160" y="24"/>
                  </a:lnTo>
                  <a:lnTo>
                    <a:pt x="152" y="20"/>
                  </a:lnTo>
                  <a:lnTo>
                    <a:pt x="149" y="13"/>
                  </a:lnTo>
                  <a:close/>
                  <a:moveTo>
                    <a:pt x="188" y="13"/>
                  </a:moveTo>
                  <a:lnTo>
                    <a:pt x="191" y="4"/>
                  </a:lnTo>
                  <a:lnTo>
                    <a:pt x="197" y="0"/>
                  </a:lnTo>
                  <a:lnTo>
                    <a:pt x="206" y="0"/>
                  </a:lnTo>
                  <a:lnTo>
                    <a:pt x="212" y="4"/>
                  </a:lnTo>
                  <a:lnTo>
                    <a:pt x="215" y="13"/>
                  </a:lnTo>
                  <a:lnTo>
                    <a:pt x="212" y="20"/>
                  </a:lnTo>
                  <a:lnTo>
                    <a:pt x="206" y="24"/>
                  </a:lnTo>
                  <a:lnTo>
                    <a:pt x="197" y="24"/>
                  </a:lnTo>
                  <a:lnTo>
                    <a:pt x="191" y="20"/>
                  </a:lnTo>
                  <a:lnTo>
                    <a:pt x="188" y="13"/>
                  </a:lnTo>
                  <a:close/>
                  <a:moveTo>
                    <a:pt x="225" y="13"/>
                  </a:moveTo>
                  <a:lnTo>
                    <a:pt x="228" y="4"/>
                  </a:lnTo>
                  <a:lnTo>
                    <a:pt x="234" y="0"/>
                  </a:lnTo>
                  <a:lnTo>
                    <a:pt x="243" y="0"/>
                  </a:lnTo>
                  <a:lnTo>
                    <a:pt x="251" y="4"/>
                  </a:lnTo>
                  <a:lnTo>
                    <a:pt x="252" y="13"/>
                  </a:lnTo>
                  <a:lnTo>
                    <a:pt x="251" y="20"/>
                  </a:lnTo>
                  <a:lnTo>
                    <a:pt x="243" y="24"/>
                  </a:lnTo>
                  <a:lnTo>
                    <a:pt x="234" y="24"/>
                  </a:lnTo>
                  <a:lnTo>
                    <a:pt x="228" y="20"/>
                  </a:lnTo>
                  <a:lnTo>
                    <a:pt x="225" y="13"/>
                  </a:lnTo>
                  <a:close/>
                  <a:moveTo>
                    <a:pt x="261" y="13"/>
                  </a:moveTo>
                  <a:lnTo>
                    <a:pt x="264" y="4"/>
                  </a:lnTo>
                  <a:lnTo>
                    <a:pt x="272" y="0"/>
                  </a:lnTo>
                  <a:lnTo>
                    <a:pt x="280" y="0"/>
                  </a:lnTo>
                  <a:lnTo>
                    <a:pt x="288" y="4"/>
                  </a:lnTo>
                  <a:lnTo>
                    <a:pt x="291" y="13"/>
                  </a:lnTo>
                  <a:lnTo>
                    <a:pt x="288" y="20"/>
                  </a:lnTo>
                  <a:lnTo>
                    <a:pt x="280" y="24"/>
                  </a:lnTo>
                  <a:lnTo>
                    <a:pt x="272" y="24"/>
                  </a:lnTo>
                  <a:lnTo>
                    <a:pt x="264" y="20"/>
                  </a:lnTo>
                  <a:lnTo>
                    <a:pt x="261" y="13"/>
                  </a:lnTo>
                  <a:close/>
                  <a:moveTo>
                    <a:pt x="300" y="13"/>
                  </a:moveTo>
                  <a:lnTo>
                    <a:pt x="303" y="4"/>
                  </a:lnTo>
                  <a:lnTo>
                    <a:pt x="309" y="0"/>
                  </a:lnTo>
                  <a:lnTo>
                    <a:pt x="318" y="0"/>
                  </a:lnTo>
                  <a:lnTo>
                    <a:pt x="324" y="4"/>
                  </a:lnTo>
                  <a:lnTo>
                    <a:pt x="327" y="13"/>
                  </a:lnTo>
                  <a:lnTo>
                    <a:pt x="324" y="20"/>
                  </a:lnTo>
                  <a:lnTo>
                    <a:pt x="318" y="24"/>
                  </a:lnTo>
                  <a:lnTo>
                    <a:pt x="309" y="24"/>
                  </a:lnTo>
                  <a:lnTo>
                    <a:pt x="303" y="20"/>
                  </a:lnTo>
                  <a:lnTo>
                    <a:pt x="300" y="13"/>
                  </a:lnTo>
                  <a:close/>
                  <a:moveTo>
                    <a:pt x="412" y="13"/>
                  </a:moveTo>
                  <a:lnTo>
                    <a:pt x="413" y="4"/>
                  </a:lnTo>
                  <a:lnTo>
                    <a:pt x="421" y="0"/>
                  </a:lnTo>
                  <a:lnTo>
                    <a:pt x="430" y="0"/>
                  </a:lnTo>
                  <a:lnTo>
                    <a:pt x="436" y="4"/>
                  </a:lnTo>
                  <a:lnTo>
                    <a:pt x="440" y="13"/>
                  </a:lnTo>
                  <a:lnTo>
                    <a:pt x="436" y="20"/>
                  </a:lnTo>
                  <a:lnTo>
                    <a:pt x="430" y="24"/>
                  </a:lnTo>
                  <a:lnTo>
                    <a:pt x="421" y="24"/>
                  </a:lnTo>
                  <a:lnTo>
                    <a:pt x="413" y="20"/>
                  </a:lnTo>
                  <a:lnTo>
                    <a:pt x="412" y="13"/>
                  </a:lnTo>
                  <a:close/>
                  <a:moveTo>
                    <a:pt x="449" y="13"/>
                  </a:moveTo>
                  <a:lnTo>
                    <a:pt x="452" y="4"/>
                  </a:lnTo>
                  <a:lnTo>
                    <a:pt x="458" y="0"/>
                  </a:lnTo>
                  <a:lnTo>
                    <a:pt x="467" y="0"/>
                  </a:lnTo>
                  <a:lnTo>
                    <a:pt x="475" y="4"/>
                  </a:lnTo>
                  <a:lnTo>
                    <a:pt x="476" y="13"/>
                  </a:lnTo>
                  <a:lnTo>
                    <a:pt x="475" y="20"/>
                  </a:lnTo>
                  <a:lnTo>
                    <a:pt x="467" y="24"/>
                  </a:lnTo>
                  <a:lnTo>
                    <a:pt x="458" y="24"/>
                  </a:lnTo>
                  <a:lnTo>
                    <a:pt x="452" y="20"/>
                  </a:lnTo>
                  <a:lnTo>
                    <a:pt x="449" y="13"/>
                  </a:lnTo>
                  <a:close/>
                </a:path>
              </a:pathLst>
            </a:custGeom>
            <a:solidFill>
              <a:srgbClr val="CFD2DA"/>
            </a:solidFill>
            <a:ln w="9525">
              <a:noFill/>
              <a:round/>
              <a:headEnd/>
              <a:tailEnd/>
            </a:ln>
          </p:spPr>
          <p:txBody>
            <a:bodyPr/>
            <a:lstStyle/>
            <a:p>
              <a:endParaRPr lang="en-US"/>
            </a:p>
          </p:txBody>
        </p:sp>
        <p:sp>
          <p:nvSpPr>
            <p:cNvPr id="1521865" name="Freeform 201"/>
            <p:cNvSpPr>
              <a:spLocks/>
            </p:cNvSpPr>
            <p:nvPr/>
          </p:nvSpPr>
          <p:spPr bwMode="auto">
            <a:xfrm>
              <a:off x="4623" y="2282"/>
              <a:ext cx="76" cy="68"/>
            </a:xfrm>
            <a:custGeom>
              <a:avLst/>
              <a:gdLst/>
              <a:ahLst/>
              <a:cxnLst>
                <a:cxn ang="0">
                  <a:pos x="0" y="68"/>
                </a:cxn>
                <a:cxn ang="0">
                  <a:pos x="0" y="0"/>
                </a:cxn>
                <a:cxn ang="0">
                  <a:pos x="76" y="0"/>
                </a:cxn>
                <a:cxn ang="0">
                  <a:pos x="76" y="68"/>
                </a:cxn>
              </a:cxnLst>
              <a:rect l="0" t="0" r="r" b="b"/>
              <a:pathLst>
                <a:path w="76" h="68">
                  <a:moveTo>
                    <a:pt x="0" y="68"/>
                  </a:moveTo>
                  <a:lnTo>
                    <a:pt x="0" y="0"/>
                  </a:lnTo>
                  <a:lnTo>
                    <a:pt x="76" y="0"/>
                  </a:lnTo>
                  <a:lnTo>
                    <a:pt x="76" y="68"/>
                  </a:lnTo>
                </a:path>
              </a:pathLst>
            </a:custGeom>
            <a:noFill/>
            <a:ln w="3175">
              <a:solidFill>
                <a:srgbClr val="666666"/>
              </a:solidFill>
              <a:prstDash val="solid"/>
              <a:round/>
              <a:headEnd/>
              <a:tailEnd/>
            </a:ln>
          </p:spPr>
          <p:txBody>
            <a:bodyPr/>
            <a:lstStyle/>
            <a:p>
              <a:endParaRPr lang="en-US"/>
            </a:p>
          </p:txBody>
        </p:sp>
        <p:sp>
          <p:nvSpPr>
            <p:cNvPr id="1521866" name="Freeform 202"/>
            <p:cNvSpPr>
              <a:spLocks/>
            </p:cNvSpPr>
            <p:nvPr/>
          </p:nvSpPr>
          <p:spPr bwMode="auto">
            <a:xfrm>
              <a:off x="4646" y="2304"/>
              <a:ext cx="28" cy="24"/>
            </a:xfrm>
            <a:custGeom>
              <a:avLst/>
              <a:gdLst/>
              <a:ahLst/>
              <a:cxnLst>
                <a:cxn ang="0">
                  <a:pos x="0" y="13"/>
                </a:cxn>
                <a:cxn ang="0">
                  <a:pos x="3" y="4"/>
                </a:cxn>
                <a:cxn ang="0">
                  <a:pos x="9" y="0"/>
                </a:cxn>
                <a:cxn ang="0">
                  <a:pos x="19" y="0"/>
                </a:cxn>
                <a:cxn ang="0">
                  <a:pos x="26" y="4"/>
                </a:cxn>
                <a:cxn ang="0">
                  <a:pos x="28" y="13"/>
                </a:cxn>
                <a:cxn ang="0">
                  <a:pos x="26" y="20"/>
                </a:cxn>
                <a:cxn ang="0">
                  <a:pos x="19" y="24"/>
                </a:cxn>
                <a:cxn ang="0">
                  <a:pos x="9" y="24"/>
                </a:cxn>
                <a:cxn ang="0">
                  <a:pos x="3" y="20"/>
                </a:cxn>
                <a:cxn ang="0">
                  <a:pos x="0" y="13"/>
                </a:cxn>
              </a:cxnLst>
              <a:rect l="0" t="0" r="r" b="b"/>
              <a:pathLst>
                <a:path w="28" h="24">
                  <a:moveTo>
                    <a:pt x="0" y="13"/>
                  </a:moveTo>
                  <a:lnTo>
                    <a:pt x="3" y="4"/>
                  </a:lnTo>
                  <a:lnTo>
                    <a:pt x="9" y="0"/>
                  </a:lnTo>
                  <a:lnTo>
                    <a:pt x="19" y="0"/>
                  </a:lnTo>
                  <a:lnTo>
                    <a:pt x="26" y="4"/>
                  </a:lnTo>
                  <a:lnTo>
                    <a:pt x="28" y="13"/>
                  </a:lnTo>
                  <a:lnTo>
                    <a:pt x="26" y="20"/>
                  </a:lnTo>
                  <a:lnTo>
                    <a:pt x="19" y="24"/>
                  </a:lnTo>
                  <a:lnTo>
                    <a:pt x="9" y="24"/>
                  </a:lnTo>
                  <a:lnTo>
                    <a:pt x="3" y="20"/>
                  </a:lnTo>
                  <a:lnTo>
                    <a:pt x="0" y="13"/>
                  </a:lnTo>
                </a:path>
              </a:pathLst>
            </a:custGeom>
            <a:noFill/>
            <a:ln w="3175">
              <a:solidFill>
                <a:srgbClr val="666666"/>
              </a:solidFill>
              <a:prstDash val="solid"/>
              <a:round/>
              <a:headEnd/>
              <a:tailEnd/>
            </a:ln>
          </p:spPr>
          <p:txBody>
            <a:bodyPr/>
            <a:lstStyle/>
            <a:p>
              <a:endParaRPr lang="en-US"/>
            </a:p>
          </p:txBody>
        </p:sp>
        <p:sp>
          <p:nvSpPr>
            <p:cNvPr id="1521867" name="Freeform 203"/>
            <p:cNvSpPr>
              <a:spLocks/>
            </p:cNvSpPr>
            <p:nvPr/>
          </p:nvSpPr>
          <p:spPr bwMode="auto">
            <a:xfrm>
              <a:off x="4735" y="2282"/>
              <a:ext cx="261" cy="68"/>
            </a:xfrm>
            <a:custGeom>
              <a:avLst/>
              <a:gdLst/>
              <a:ahLst/>
              <a:cxnLst>
                <a:cxn ang="0">
                  <a:pos x="0" y="68"/>
                </a:cxn>
                <a:cxn ang="0">
                  <a:pos x="0" y="0"/>
                </a:cxn>
                <a:cxn ang="0">
                  <a:pos x="261" y="0"/>
                </a:cxn>
                <a:cxn ang="0">
                  <a:pos x="261" y="68"/>
                </a:cxn>
              </a:cxnLst>
              <a:rect l="0" t="0" r="r" b="b"/>
              <a:pathLst>
                <a:path w="261" h="68">
                  <a:moveTo>
                    <a:pt x="0" y="68"/>
                  </a:moveTo>
                  <a:lnTo>
                    <a:pt x="0" y="0"/>
                  </a:lnTo>
                  <a:lnTo>
                    <a:pt x="261" y="0"/>
                  </a:lnTo>
                  <a:lnTo>
                    <a:pt x="261" y="68"/>
                  </a:lnTo>
                </a:path>
              </a:pathLst>
            </a:custGeom>
            <a:noFill/>
            <a:ln w="3175">
              <a:solidFill>
                <a:srgbClr val="666666"/>
              </a:solidFill>
              <a:prstDash val="solid"/>
              <a:round/>
              <a:headEnd/>
              <a:tailEnd/>
            </a:ln>
          </p:spPr>
          <p:txBody>
            <a:bodyPr/>
            <a:lstStyle/>
            <a:p>
              <a:endParaRPr lang="en-US"/>
            </a:p>
          </p:txBody>
        </p:sp>
        <p:sp>
          <p:nvSpPr>
            <p:cNvPr id="1521868" name="Freeform 204"/>
            <p:cNvSpPr>
              <a:spLocks/>
            </p:cNvSpPr>
            <p:nvPr/>
          </p:nvSpPr>
          <p:spPr bwMode="auto">
            <a:xfrm>
              <a:off x="4758" y="2304"/>
              <a:ext cx="28" cy="24"/>
            </a:xfrm>
            <a:custGeom>
              <a:avLst/>
              <a:gdLst/>
              <a:ahLst/>
              <a:cxnLst>
                <a:cxn ang="0">
                  <a:pos x="0" y="13"/>
                </a:cxn>
                <a:cxn ang="0">
                  <a:pos x="3" y="4"/>
                </a:cxn>
                <a:cxn ang="0">
                  <a:pos x="10" y="0"/>
                </a:cxn>
                <a:cxn ang="0">
                  <a:pos x="19" y="0"/>
                </a:cxn>
                <a:cxn ang="0">
                  <a:pos x="27" y="4"/>
                </a:cxn>
                <a:cxn ang="0">
                  <a:pos x="28" y="13"/>
                </a:cxn>
                <a:cxn ang="0">
                  <a:pos x="27" y="20"/>
                </a:cxn>
                <a:cxn ang="0">
                  <a:pos x="19" y="24"/>
                </a:cxn>
                <a:cxn ang="0">
                  <a:pos x="10" y="24"/>
                </a:cxn>
                <a:cxn ang="0">
                  <a:pos x="3" y="20"/>
                </a:cxn>
                <a:cxn ang="0">
                  <a:pos x="0" y="13"/>
                </a:cxn>
              </a:cxnLst>
              <a:rect l="0" t="0" r="r" b="b"/>
              <a:pathLst>
                <a:path w="28" h="24">
                  <a:moveTo>
                    <a:pt x="0" y="13"/>
                  </a:moveTo>
                  <a:lnTo>
                    <a:pt x="3" y="4"/>
                  </a:lnTo>
                  <a:lnTo>
                    <a:pt x="10" y="0"/>
                  </a:lnTo>
                  <a:lnTo>
                    <a:pt x="19" y="0"/>
                  </a:lnTo>
                  <a:lnTo>
                    <a:pt x="27" y="4"/>
                  </a:lnTo>
                  <a:lnTo>
                    <a:pt x="28" y="13"/>
                  </a:lnTo>
                  <a:lnTo>
                    <a:pt x="27" y="20"/>
                  </a:lnTo>
                  <a:lnTo>
                    <a:pt x="19" y="24"/>
                  </a:lnTo>
                  <a:lnTo>
                    <a:pt x="10" y="24"/>
                  </a:lnTo>
                  <a:lnTo>
                    <a:pt x="3" y="20"/>
                  </a:lnTo>
                  <a:lnTo>
                    <a:pt x="0" y="13"/>
                  </a:lnTo>
                </a:path>
              </a:pathLst>
            </a:custGeom>
            <a:noFill/>
            <a:ln w="3175">
              <a:solidFill>
                <a:srgbClr val="666666"/>
              </a:solidFill>
              <a:prstDash val="solid"/>
              <a:round/>
              <a:headEnd/>
              <a:tailEnd/>
            </a:ln>
          </p:spPr>
          <p:txBody>
            <a:bodyPr/>
            <a:lstStyle/>
            <a:p>
              <a:endParaRPr lang="en-US"/>
            </a:p>
          </p:txBody>
        </p:sp>
        <p:sp>
          <p:nvSpPr>
            <p:cNvPr id="1521869" name="Freeform 205"/>
            <p:cNvSpPr>
              <a:spLocks/>
            </p:cNvSpPr>
            <p:nvPr/>
          </p:nvSpPr>
          <p:spPr bwMode="auto">
            <a:xfrm>
              <a:off x="4795" y="2304"/>
              <a:ext cx="29" cy="24"/>
            </a:xfrm>
            <a:custGeom>
              <a:avLst/>
              <a:gdLst/>
              <a:ahLst/>
              <a:cxnLst>
                <a:cxn ang="0">
                  <a:pos x="0" y="13"/>
                </a:cxn>
                <a:cxn ang="0">
                  <a:pos x="3" y="4"/>
                </a:cxn>
                <a:cxn ang="0">
                  <a:pos x="11" y="0"/>
                </a:cxn>
                <a:cxn ang="0">
                  <a:pos x="19" y="0"/>
                </a:cxn>
                <a:cxn ang="0">
                  <a:pos x="26" y="4"/>
                </a:cxn>
                <a:cxn ang="0">
                  <a:pos x="29" y="13"/>
                </a:cxn>
                <a:cxn ang="0">
                  <a:pos x="26" y="20"/>
                </a:cxn>
                <a:cxn ang="0">
                  <a:pos x="19" y="24"/>
                </a:cxn>
                <a:cxn ang="0">
                  <a:pos x="11" y="24"/>
                </a:cxn>
                <a:cxn ang="0">
                  <a:pos x="3" y="20"/>
                </a:cxn>
                <a:cxn ang="0">
                  <a:pos x="0" y="13"/>
                </a:cxn>
              </a:cxnLst>
              <a:rect l="0" t="0" r="r" b="b"/>
              <a:pathLst>
                <a:path w="29" h="24">
                  <a:moveTo>
                    <a:pt x="0" y="13"/>
                  </a:moveTo>
                  <a:lnTo>
                    <a:pt x="3" y="4"/>
                  </a:lnTo>
                  <a:lnTo>
                    <a:pt x="11" y="0"/>
                  </a:lnTo>
                  <a:lnTo>
                    <a:pt x="19" y="0"/>
                  </a:lnTo>
                  <a:lnTo>
                    <a:pt x="26" y="4"/>
                  </a:lnTo>
                  <a:lnTo>
                    <a:pt x="29" y="13"/>
                  </a:lnTo>
                  <a:lnTo>
                    <a:pt x="26" y="20"/>
                  </a:lnTo>
                  <a:lnTo>
                    <a:pt x="19" y="24"/>
                  </a:lnTo>
                  <a:lnTo>
                    <a:pt x="11" y="24"/>
                  </a:lnTo>
                  <a:lnTo>
                    <a:pt x="3" y="20"/>
                  </a:lnTo>
                  <a:lnTo>
                    <a:pt x="0" y="13"/>
                  </a:lnTo>
                </a:path>
              </a:pathLst>
            </a:custGeom>
            <a:noFill/>
            <a:ln w="3175">
              <a:solidFill>
                <a:srgbClr val="666666"/>
              </a:solidFill>
              <a:prstDash val="solid"/>
              <a:round/>
              <a:headEnd/>
              <a:tailEnd/>
            </a:ln>
          </p:spPr>
          <p:txBody>
            <a:bodyPr/>
            <a:lstStyle/>
            <a:p>
              <a:endParaRPr lang="en-US"/>
            </a:p>
          </p:txBody>
        </p:sp>
        <p:sp>
          <p:nvSpPr>
            <p:cNvPr id="1521870" name="Freeform 206"/>
            <p:cNvSpPr>
              <a:spLocks/>
            </p:cNvSpPr>
            <p:nvPr/>
          </p:nvSpPr>
          <p:spPr bwMode="auto">
            <a:xfrm>
              <a:off x="4834" y="2304"/>
              <a:ext cx="27" cy="24"/>
            </a:xfrm>
            <a:custGeom>
              <a:avLst/>
              <a:gdLst/>
              <a:ahLst/>
              <a:cxnLst>
                <a:cxn ang="0">
                  <a:pos x="0" y="13"/>
                </a:cxn>
                <a:cxn ang="0">
                  <a:pos x="3" y="4"/>
                </a:cxn>
                <a:cxn ang="0">
                  <a:pos x="9" y="0"/>
                </a:cxn>
                <a:cxn ang="0">
                  <a:pos x="18" y="0"/>
                </a:cxn>
                <a:cxn ang="0">
                  <a:pos x="24" y="4"/>
                </a:cxn>
                <a:cxn ang="0">
                  <a:pos x="27" y="13"/>
                </a:cxn>
                <a:cxn ang="0">
                  <a:pos x="24" y="20"/>
                </a:cxn>
                <a:cxn ang="0">
                  <a:pos x="18" y="24"/>
                </a:cxn>
                <a:cxn ang="0">
                  <a:pos x="9" y="24"/>
                </a:cxn>
                <a:cxn ang="0">
                  <a:pos x="3" y="20"/>
                </a:cxn>
                <a:cxn ang="0">
                  <a:pos x="0" y="13"/>
                </a:cxn>
              </a:cxnLst>
              <a:rect l="0" t="0" r="r" b="b"/>
              <a:pathLst>
                <a:path w="27" h="24">
                  <a:moveTo>
                    <a:pt x="0" y="13"/>
                  </a:moveTo>
                  <a:lnTo>
                    <a:pt x="3" y="4"/>
                  </a:lnTo>
                  <a:lnTo>
                    <a:pt x="9" y="0"/>
                  </a:lnTo>
                  <a:lnTo>
                    <a:pt x="18" y="0"/>
                  </a:lnTo>
                  <a:lnTo>
                    <a:pt x="24" y="4"/>
                  </a:lnTo>
                  <a:lnTo>
                    <a:pt x="27" y="13"/>
                  </a:lnTo>
                  <a:lnTo>
                    <a:pt x="24" y="20"/>
                  </a:lnTo>
                  <a:lnTo>
                    <a:pt x="18" y="24"/>
                  </a:lnTo>
                  <a:lnTo>
                    <a:pt x="9" y="24"/>
                  </a:lnTo>
                  <a:lnTo>
                    <a:pt x="3" y="20"/>
                  </a:lnTo>
                  <a:lnTo>
                    <a:pt x="0" y="13"/>
                  </a:lnTo>
                </a:path>
              </a:pathLst>
            </a:custGeom>
            <a:noFill/>
            <a:ln w="3175">
              <a:solidFill>
                <a:srgbClr val="666666"/>
              </a:solidFill>
              <a:prstDash val="solid"/>
              <a:round/>
              <a:headEnd/>
              <a:tailEnd/>
            </a:ln>
          </p:spPr>
          <p:txBody>
            <a:bodyPr/>
            <a:lstStyle/>
            <a:p>
              <a:endParaRPr lang="en-US"/>
            </a:p>
          </p:txBody>
        </p:sp>
      </p:grpSp>
      <p:sp>
        <p:nvSpPr>
          <p:cNvPr id="1521872" name="Freeform 208"/>
          <p:cNvSpPr>
            <a:spLocks/>
          </p:cNvSpPr>
          <p:nvPr/>
        </p:nvSpPr>
        <p:spPr bwMode="auto">
          <a:xfrm>
            <a:off x="7656513" y="3638550"/>
            <a:ext cx="42862" cy="38100"/>
          </a:xfrm>
          <a:custGeom>
            <a:avLst/>
            <a:gdLst/>
            <a:ahLst/>
            <a:cxnLst>
              <a:cxn ang="0">
                <a:pos x="0" y="13"/>
              </a:cxn>
              <a:cxn ang="0">
                <a:pos x="3" y="4"/>
              </a:cxn>
              <a:cxn ang="0">
                <a:pos x="9" y="0"/>
              </a:cxn>
              <a:cxn ang="0">
                <a:pos x="18" y="0"/>
              </a:cxn>
              <a:cxn ang="0">
                <a:pos x="26" y="4"/>
              </a:cxn>
              <a:cxn ang="0">
                <a:pos x="27" y="13"/>
              </a:cxn>
              <a:cxn ang="0">
                <a:pos x="26" y="20"/>
              </a:cxn>
              <a:cxn ang="0">
                <a:pos x="18" y="24"/>
              </a:cxn>
              <a:cxn ang="0">
                <a:pos x="9" y="24"/>
              </a:cxn>
              <a:cxn ang="0">
                <a:pos x="3" y="20"/>
              </a:cxn>
              <a:cxn ang="0">
                <a:pos x="0" y="13"/>
              </a:cxn>
            </a:cxnLst>
            <a:rect l="0" t="0" r="r" b="b"/>
            <a:pathLst>
              <a:path w="27" h="24">
                <a:moveTo>
                  <a:pt x="0" y="13"/>
                </a:moveTo>
                <a:lnTo>
                  <a:pt x="3" y="4"/>
                </a:lnTo>
                <a:lnTo>
                  <a:pt x="9" y="0"/>
                </a:lnTo>
                <a:lnTo>
                  <a:pt x="18" y="0"/>
                </a:lnTo>
                <a:lnTo>
                  <a:pt x="26" y="4"/>
                </a:lnTo>
                <a:lnTo>
                  <a:pt x="27" y="13"/>
                </a:lnTo>
                <a:lnTo>
                  <a:pt x="26" y="20"/>
                </a:lnTo>
                <a:lnTo>
                  <a:pt x="18" y="24"/>
                </a:lnTo>
                <a:lnTo>
                  <a:pt x="9" y="24"/>
                </a:lnTo>
                <a:lnTo>
                  <a:pt x="3" y="20"/>
                </a:lnTo>
                <a:lnTo>
                  <a:pt x="0" y="13"/>
                </a:lnTo>
              </a:path>
            </a:pathLst>
          </a:custGeom>
          <a:noFill/>
          <a:ln w="3175">
            <a:solidFill>
              <a:srgbClr val="666666"/>
            </a:solidFill>
            <a:prstDash val="solid"/>
            <a:round/>
            <a:headEnd/>
            <a:tailEnd/>
          </a:ln>
        </p:spPr>
        <p:txBody>
          <a:bodyPr/>
          <a:lstStyle/>
          <a:p>
            <a:endParaRPr lang="en-US"/>
          </a:p>
        </p:txBody>
      </p:sp>
      <p:sp>
        <p:nvSpPr>
          <p:cNvPr id="1521873" name="Freeform 209"/>
          <p:cNvSpPr>
            <a:spLocks/>
          </p:cNvSpPr>
          <p:nvPr/>
        </p:nvSpPr>
        <p:spPr bwMode="auto">
          <a:xfrm>
            <a:off x="7713663" y="3638550"/>
            <a:ext cx="47625" cy="38100"/>
          </a:xfrm>
          <a:custGeom>
            <a:avLst/>
            <a:gdLst/>
            <a:ahLst/>
            <a:cxnLst>
              <a:cxn ang="0">
                <a:pos x="0" y="13"/>
              </a:cxn>
              <a:cxn ang="0">
                <a:pos x="3" y="4"/>
              </a:cxn>
              <a:cxn ang="0">
                <a:pos x="11" y="0"/>
              </a:cxn>
              <a:cxn ang="0">
                <a:pos x="19" y="0"/>
              </a:cxn>
              <a:cxn ang="0">
                <a:pos x="27" y="4"/>
              </a:cxn>
              <a:cxn ang="0">
                <a:pos x="30" y="13"/>
              </a:cxn>
              <a:cxn ang="0">
                <a:pos x="27" y="20"/>
              </a:cxn>
              <a:cxn ang="0">
                <a:pos x="19" y="24"/>
              </a:cxn>
              <a:cxn ang="0">
                <a:pos x="11" y="24"/>
              </a:cxn>
              <a:cxn ang="0">
                <a:pos x="3" y="20"/>
              </a:cxn>
              <a:cxn ang="0">
                <a:pos x="0" y="13"/>
              </a:cxn>
            </a:cxnLst>
            <a:rect l="0" t="0" r="r" b="b"/>
            <a:pathLst>
              <a:path w="30" h="24">
                <a:moveTo>
                  <a:pt x="0" y="13"/>
                </a:moveTo>
                <a:lnTo>
                  <a:pt x="3" y="4"/>
                </a:lnTo>
                <a:lnTo>
                  <a:pt x="11" y="0"/>
                </a:lnTo>
                <a:lnTo>
                  <a:pt x="19" y="0"/>
                </a:lnTo>
                <a:lnTo>
                  <a:pt x="27" y="4"/>
                </a:lnTo>
                <a:lnTo>
                  <a:pt x="30" y="13"/>
                </a:lnTo>
                <a:lnTo>
                  <a:pt x="27" y="20"/>
                </a:lnTo>
                <a:lnTo>
                  <a:pt x="19" y="24"/>
                </a:lnTo>
                <a:lnTo>
                  <a:pt x="11" y="24"/>
                </a:lnTo>
                <a:lnTo>
                  <a:pt x="3" y="20"/>
                </a:lnTo>
                <a:lnTo>
                  <a:pt x="0" y="13"/>
                </a:lnTo>
              </a:path>
            </a:pathLst>
          </a:custGeom>
          <a:noFill/>
          <a:ln w="3175">
            <a:solidFill>
              <a:srgbClr val="666666"/>
            </a:solidFill>
            <a:prstDash val="solid"/>
            <a:round/>
            <a:headEnd/>
            <a:tailEnd/>
          </a:ln>
        </p:spPr>
        <p:txBody>
          <a:bodyPr/>
          <a:lstStyle/>
          <a:p>
            <a:endParaRPr lang="en-US"/>
          </a:p>
        </p:txBody>
      </p:sp>
      <p:sp>
        <p:nvSpPr>
          <p:cNvPr id="1521874" name="Freeform 210"/>
          <p:cNvSpPr>
            <a:spLocks/>
          </p:cNvSpPr>
          <p:nvPr/>
        </p:nvSpPr>
        <p:spPr bwMode="auto">
          <a:xfrm>
            <a:off x="7775575" y="3638550"/>
            <a:ext cx="42863" cy="38100"/>
          </a:xfrm>
          <a:custGeom>
            <a:avLst/>
            <a:gdLst/>
            <a:ahLst/>
            <a:cxnLst>
              <a:cxn ang="0">
                <a:pos x="0" y="13"/>
              </a:cxn>
              <a:cxn ang="0">
                <a:pos x="3" y="4"/>
              </a:cxn>
              <a:cxn ang="0">
                <a:pos x="9" y="0"/>
              </a:cxn>
              <a:cxn ang="0">
                <a:pos x="18" y="0"/>
              </a:cxn>
              <a:cxn ang="0">
                <a:pos x="24" y="4"/>
              </a:cxn>
              <a:cxn ang="0">
                <a:pos x="27" y="13"/>
              </a:cxn>
              <a:cxn ang="0">
                <a:pos x="24" y="20"/>
              </a:cxn>
              <a:cxn ang="0">
                <a:pos x="18" y="24"/>
              </a:cxn>
              <a:cxn ang="0">
                <a:pos x="9" y="24"/>
              </a:cxn>
              <a:cxn ang="0">
                <a:pos x="3" y="20"/>
              </a:cxn>
              <a:cxn ang="0">
                <a:pos x="0" y="13"/>
              </a:cxn>
            </a:cxnLst>
            <a:rect l="0" t="0" r="r" b="b"/>
            <a:pathLst>
              <a:path w="27" h="24">
                <a:moveTo>
                  <a:pt x="0" y="13"/>
                </a:moveTo>
                <a:lnTo>
                  <a:pt x="3" y="4"/>
                </a:lnTo>
                <a:lnTo>
                  <a:pt x="9" y="0"/>
                </a:lnTo>
                <a:lnTo>
                  <a:pt x="18" y="0"/>
                </a:lnTo>
                <a:lnTo>
                  <a:pt x="24" y="4"/>
                </a:lnTo>
                <a:lnTo>
                  <a:pt x="27" y="13"/>
                </a:lnTo>
                <a:lnTo>
                  <a:pt x="24" y="20"/>
                </a:lnTo>
                <a:lnTo>
                  <a:pt x="18" y="24"/>
                </a:lnTo>
                <a:lnTo>
                  <a:pt x="9" y="24"/>
                </a:lnTo>
                <a:lnTo>
                  <a:pt x="3" y="20"/>
                </a:lnTo>
                <a:lnTo>
                  <a:pt x="0" y="13"/>
                </a:lnTo>
              </a:path>
            </a:pathLst>
          </a:custGeom>
          <a:noFill/>
          <a:ln w="3175">
            <a:solidFill>
              <a:srgbClr val="666666"/>
            </a:solidFill>
            <a:prstDash val="solid"/>
            <a:round/>
            <a:headEnd/>
            <a:tailEnd/>
          </a:ln>
        </p:spPr>
        <p:txBody>
          <a:bodyPr/>
          <a:lstStyle/>
          <a:p>
            <a:endParaRPr lang="en-US"/>
          </a:p>
        </p:txBody>
      </p:sp>
      <p:sp>
        <p:nvSpPr>
          <p:cNvPr id="1521875" name="Freeform 211"/>
          <p:cNvSpPr>
            <a:spLocks/>
          </p:cNvSpPr>
          <p:nvPr/>
        </p:nvSpPr>
        <p:spPr bwMode="auto">
          <a:xfrm>
            <a:off x="7916863" y="3603625"/>
            <a:ext cx="174625" cy="107950"/>
          </a:xfrm>
          <a:custGeom>
            <a:avLst/>
            <a:gdLst/>
            <a:ahLst/>
            <a:cxnLst>
              <a:cxn ang="0">
                <a:pos x="0" y="68"/>
              </a:cxn>
              <a:cxn ang="0">
                <a:pos x="0" y="0"/>
              </a:cxn>
              <a:cxn ang="0">
                <a:pos x="110" y="0"/>
              </a:cxn>
              <a:cxn ang="0">
                <a:pos x="110" y="68"/>
              </a:cxn>
            </a:cxnLst>
            <a:rect l="0" t="0" r="r" b="b"/>
            <a:pathLst>
              <a:path w="110" h="68">
                <a:moveTo>
                  <a:pt x="0" y="68"/>
                </a:moveTo>
                <a:lnTo>
                  <a:pt x="0" y="0"/>
                </a:lnTo>
                <a:lnTo>
                  <a:pt x="110" y="0"/>
                </a:lnTo>
                <a:lnTo>
                  <a:pt x="110" y="68"/>
                </a:lnTo>
              </a:path>
            </a:pathLst>
          </a:custGeom>
          <a:noFill/>
          <a:ln w="3175">
            <a:solidFill>
              <a:srgbClr val="666666"/>
            </a:solidFill>
            <a:prstDash val="solid"/>
            <a:round/>
            <a:headEnd/>
            <a:tailEnd/>
          </a:ln>
        </p:spPr>
        <p:txBody>
          <a:bodyPr/>
          <a:lstStyle/>
          <a:p>
            <a:endParaRPr lang="en-US"/>
          </a:p>
        </p:txBody>
      </p:sp>
      <p:sp>
        <p:nvSpPr>
          <p:cNvPr id="1521876" name="Freeform 212"/>
          <p:cNvSpPr>
            <a:spLocks/>
          </p:cNvSpPr>
          <p:nvPr/>
        </p:nvSpPr>
        <p:spPr bwMode="auto">
          <a:xfrm>
            <a:off x="7953375" y="3638550"/>
            <a:ext cx="44450" cy="38100"/>
          </a:xfrm>
          <a:custGeom>
            <a:avLst/>
            <a:gdLst/>
            <a:ahLst/>
            <a:cxnLst>
              <a:cxn ang="0">
                <a:pos x="0" y="13"/>
              </a:cxn>
              <a:cxn ang="0">
                <a:pos x="1" y="4"/>
              </a:cxn>
              <a:cxn ang="0">
                <a:pos x="9" y="0"/>
              </a:cxn>
              <a:cxn ang="0">
                <a:pos x="18" y="0"/>
              </a:cxn>
              <a:cxn ang="0">
                <a:pos x="24" y="4"/>
              </a:cxn>
              <a:cxn ang="0">
                <a:pos x="28" y="13"/>
              </a:cxn>
              <a:cxn ang="0">
                <a:pos x="24" y="20"/>
              </a:cxn>
              <a:cxn ang="0">
                <a:pos x="18" y="24"/>
              </a:cxn>
              <a:cxn ang="0">
                <a:pos x="9" y="24"/>
              </a:cxn>
              <a:cxn ang="0">
                <a:pos x="1" y="20"/>
              </a:cxn>
              <a:cxn ang="0">
                <a:pos x="0" y="13"/>
              </a:cxn>
            </a:cxnLst>
            <a:rect l="0" t="0" r="r" b="b"/>
            <a:pathLst>
              <a:path w="28" h="24">
                <a:moveTo>
                  <a:pt x="0" y="13"/>
                </a:moveTo>
                <a:lnTo>
                  <a:pt x="1" y="4"/>
                </a:lnTo>
                <a:lnTo>
                  <a:pt x="9" y="0"/>
                </a:lnTo>
                <a:lnTo>
                  <a:pt x="18" y="0"/>
                </a:lnTo>
                <a:lnTo>
                  <a:pt x="24" y="4"/>
                </a:lnTo>
                <a:lnTo>
                  <a:pt x="28" y="13"/>
                </a:lnTo>
                <a:lnTo>
                  <a:pt x="24" y="20"/>
                </a:lnTo>
                <a:lnTo>
                  <a:pt x="18" y="24"/>
                </a:lnTo>
                <a:lnTo>
                  <a:pt x="9" y="24"/>
                </a:lnTo>
                <a:lnTo>
                  <a:pt x="1" y="20"/>
                </a:lnTo>
                <a:lnTo>
                  <a:pt x="0" y="13"/>
                </a:lnTo>
              </a:path>
            </a:pathLst>
          </a:custGeom>
          <a:noFill/>
          <a:ln w="3175">
            <a:solidFill>
              <a:srgbClr val="666666"/>
            </a:solidFill>
            <a:prstDash val="solid"/>
            <a:round/>
            <a:headEnd/>
            <a:tailEnd/>
          </a:ln>
        </p:spPr>
        <p:txBody>
          <a:bodyPr/>
          <a:lstStyle/>
          <a:p>
            <a:endParaRPr lang="en-US"/>
          </a:p>
        </p:txBody>
      </p:sp>
      <p:sp>
        <p:nvSpPr>
          <p:cNvPr id="1521877" name="Freeform 213"/>
          <p:cNvSpPr>
            <a:spLocks/>
          </p:cNvSpPr>
          <p:nvPr/>
        </p:nvSpPr>
        <p:spPr bwMode="auto">
          <a:xfrm>
            <a:off x="8012113" y="3638550"/>
            <a:ext cx="42862" cy="38100"/>
          </a:xfrm>
          <a:custGeom>
            <a:avLst/>
            <a:gdLst/>
            <a:ahLst/>
            <a:cxnLst>
              <a:cxn ang="0">
                <a:pos x="0" y="13"/>
              </a:cxn>
              <a:cxn ang="0">
                <a:pos x="3" y="4"/>
              </a:cxn>
              <a:cxn ang="0">
                <a:pos x="9" y="0"/>
              </a:cxn>
              <a:cxn ang="0">
                <a:pos x="18" y="0"/>
              </a:cxn>
              <a:cxn ang="0">
                <a:pos x="26" y="4"/>
              </a:cxn>
              <a:cxn ang="0">
                <a:pos x="27" y="13"/>
              </a:cxn>
              <a:cxn ang="0">
                <a:pos x="26" y="20"/>
              </a:cxn>
              <a:cxn ang="0">
                <a:pos x="18" y="24"/>
              </a:cxn>
              <a:cxn ang="0">
                <a:pos x="9" y="24"/>
              </a:cxn>
              <a:cxn ang="0">
                <a:pos x="3" y="20"/>
              </a:cxn>
              <a:cxn ang="0">
                <a:pos x="0" y="13"/>
              </a:cxn>
            </a:cxnLst>
            <a:rect l="0" t="0" r="r" b="b"/>
            <a:pathLst>
              <a:path w="27" h="24">
                <a:moveTo>
                  <a:pt x="0" y="13"/>
                </a:moveTo>
                <a:lnTo>
                  <a:pt x="3" y="4"/>
                </a:lnTo>
                <a:lnTo>
                  <a:pt x="9" y="0"/>
                </a:lnTo>
                <a:lnTo>
                  <a:pt x="18" y="0"/>
                </a:lnTo>
                <a:lnTo>
                  <a:pt x="26" y="4"/>
                </a:lnTo>
                <a:lnTo>
                  <a:pt x="27" y="13"/>
                </a:lnTo>
                <a:lnTo>
                  <a:pt x="26" y="20"/>
                </a:lnTo>
                <a:lnTo>
                  <a:pt x="18" y="24"/>
                </a:lnTo>
                <a:lnTo>
                  <a:pt x="9" y="24"/>
                </a:lnTo>
                <a:lnTo>
                  <a:pt x="3" y="20"/>
                </a:lnTo>
                <a:lnTo>
                  <a:pt x="0" y="13"/>
                </a:lnTo>
              </a:path>
            </a:pathLst>
          </a:custGeom>
          <a:noFill/>
          <a:ln w="3175">
            <a:solidFill>
              <a:srgbClr val="666666"/>
            </a:solidFill>
            <a:prstDash val="solid"/>
            <a:round/>
            <a:headEnd/>
            <a:tailEnd/>
          </a:ln>
        </p:spPr>
        <p:txBody>
          <a:bodyPr/>
          <a:lstStyle/>
          <a:p>
            <a:endParaRPr lang="en-US"/>
          </a:p>
        </p:txBody>
      </p:sp>
      <p:sp>
        <p:nvSpPr>
          <p:cNvPr id="1521878" name="Rectangle 214"/>
          <p:cNvSpPr>
            <a:spLocks noChangeArrowheads="1"/>
          </p:cNvSpPr>
          <p:nvPr/>
        </p:nvSpPr>
        <p:spPr bwMode="auto">
          <a:xfrm>
            <a:off x="7421563" y="3754438"/>
            <a:ext cx="712787" cy="198437"/>
          </a:xfrm>
          <a:prstGeom prst="rect">
            <a:avLst/>
          </a:prstGeom>
          <a:noFill/>
          <a:ln w="9525">
            <a:noFill/>
            <a:miter lim="800000"/>
            <a:headEnd/>
            <a:tailEnd/>
          </a:ln>
        </p:spPr>
        <p:txBody>
          <a:bodyPr wrap="none" lIns="0" tIns="0" rIns="0" bIns="0">
            <a:spAutoFit/>
          </a:bodyPr>
          <a:lstStyle/>
          <a:p>
            <a:r>
              <a:rPr lang="en-US" sz="1300">
                <a:solidFill>
                  <a:srgbClr val="5C6478"/>
                </a:solidFill>
                <a:latin typeface="Tahoma" pitchFamily="34" charset="0"/>
              </a:rPr>
              <a:t>qwest.net</a:t>
            </a:r>
            <a:endParaRPr lang="en-US"/>
          </a:p>
        </p:txBody>
      </p:sp>
      <p:sp>
        <p:nvSpPr>
          <p:cNvPr id="1521879" name="Freeform 215"/>
          <p:cNvSpPr>
            <a:spLocks noEditPoints="1"/>
          </p:cNvSpPr>
          <p:nvPr/>
        </p:nvSpPr>
        <p:spPr bwMode="auto">
          <a:xfrm>
            <a:off x="7129463" y="2136775"/>
            <a:ext cx="458787" cy="331788"/>
          </a:xfrm>
          <a:custGeom>
            <a:avLst/>
            <a:gdLst/>
            <a:ahLst/>
            <a:cxnLst>
              <a:cxn ang="0">
                <a:pos x="0" y="209"/>
              </a:cxn>
              <a:cxn ang="0">
                <a:pos x="0" y="205"/>
              </a:cxn>
              <a:cxn ang="0">
                <a:pos x="29" y="191"/>
              </a:cxn>
              <a:cxn ang="0">
                <a:pos x="29" y="0"/>
              </a:cxn>
              <a:cxn ang="0">
                <a:pos x="106" y="0"/>
              </a:cxn>
              <a:cxn ang="0">
                <a:pos x="106" y="191"/>
              </a:cxn>
              <a:cxn ang="0">
                <a:pos x="136" y="205"/>
              </a:cxn>
              <a:cxn ang="0">
                <a:pos x="136" y="209"/>
              </a:cxn>
              <a:cxn ang="0">
                <a:pos x="0" y="209"/>
              </a:cxn>
              <a:cxn ang="0">
                <a:pos x="115" y="180"/>
              </a:cxn>
              <a:cxn ang="0">
                <a:pos x="143" y="180"/>
              </a:cxn>
              <a:cxn ang="0">
                <a:pos x="172" y="187"/>
              </a:cxn>
              <a:cxn ang="0">
                <a:pos x="172" y="202"/>
              </a:cxn>
              <a:cxn ang="0">
                <a:pos x="143" y="202"/>
              </a:cxn>
              <a:cxn ang="0">
                <a:pos x="143" y="209"/>
              </a:cxn>
              <a:cxn ang="0">
                <a:pos x="261" y="209"/>
              </a:cxn>
              <a:cxn ang="0">
                <a:pos x="261" y="202"/>
              </a:cxn>
              <a:cxn ang="0">
                <a:pos x="232" y="202"/>
              </a:cxn>
              <a:cxn ang="0">
                <a:pos x="232" y="187"/>
              </a:cxn>
              <a:cxn ang="0">
                <a:pos x="261" y="180"/>
              </a:cxn>
              <a:cxn ang="0">
                <a:pos x="289" y="180"/>
              </a:cxn>
              <a:cxn ang="0">
                <a:pos x="289" y="52"/>
              </a:cxn>
              <a:cxn ang="0">
                <a:pos x="115" y="52"/>
              </a:cxn>
              <a:cxn ang="0">
                <a:pos x="115" y="180"/>
              </a:cxn>
            </a:cxnLst>
            <a:rect l="0" t="0" r="r" b="b"/>
            <a:pathLst>
              <a:path w="289" h="209">
                <a:moveTo>
                  <a:pt x="0" y="209"/>
                </a:moveTo>
                <a:lnTo>
                  <a:pt x="0" y="205"/>
                </a:lnTo>
                <a:lnTo>
                  <a:pt x="29" y="191"/>
                </a:lnTo>
                <a:lnTo>
                  <a:pt x="29" y="0"/>
                </a:lnTo>
                <a:lnTo>
                  <a:pt x="106" y="0"/>
                </a:lnTo>
                <a:lnTo>
                  <a:pt x="106" y="191"/>
                </a:lnTo>
                <a:lnTo>
                  <a:pt x="136" y="205"/>
                </a:lnTo>
                <a:lnTo>
                  <a:pt x="136" y="209"/>
                </a:lnTo>
                <a:lnTo>
                  <a:pt x="0" y="209"/>
                </a:lnTo>
                <a:close/>
                <a:moveTo>
                  <a:pt x="115" y="180"/>
                </a:moveTo>
                <a:lnTo>
                  <a:pt x="143" y="180"/>
                </a:lnTo>
                <a:lnTo>
                  <a:pt x="172" y="187"/>
                </a:lnTo>
                <a:lnTo>
                  <a:pt x="172" y="202"/>
                </a:lnTo>
                <a:lnTo>
                  <a:pt x="143" y="202"/>
                </a:lnTo>
                <a:lnTo>
                  <a:pt x="143" y="209"/>
                </a:lnTo>
                <a:lnTo>
                  <a:pt x="261" y="209"/>
                </a:lnTo>
                <a:lnTo>
                  <a:pt x="261" y="202"/>
                </a:lnTo>
                <a:lnTo>
                  <a:pt x="232" y="202"/>
                </a:lnTo>
                <a:lnTo>
                  <a:pt x="232" y="187"/>
                </a:lnTo>
                <a:lnTo>
                  <a:pt x="261" y="180"/>
                </a:lnTo>
                <a:lnTo>
                  <a:pt x="289" y="180"/>
                </a:lnTo>
                <a:lnTo>
                  <a:pt x="289" y="52"/>
                </a:lnTo>
                <a:lnTo>
                  <a:pt x="115" y="52"/>
                </a:lnTo>
                <a:lnTo>
                  <a:pt x="115" y="180"/>
                </a:lnTo>
                <a:close/>
              </a:path>
            </a:pathLst>
          </a:custGeom>
          <a:solidFill>
            <a:srgbClr val="CFD2DA"/>
          </a:solidFill>
          <a:ln w="9525">
            <a:noFill/>
            <a:round/>
            <a:headEnd/>
            <a:tailEnd/>
          </a:ln>
        </p:spPr>
        <p:txBody>
          <a:bodyPr/>
          <a:lstStyle/>
          <a:p>
            <a:endParaRPr lang="en-US"/>
          </a:p>
        </p:txBody>
      </p:sp>
      <p:sp>
        <p:nvSpPr>
          <p:cNvPr id="1521880" name="Line 216"/>
          <p:cNvSpPr>
            <a:spLocks noChangeShapeType="1"/>
          </p:cNvSpPr>
          <p:nvPr/>
        </p:nvSpPr>
        <p:spPr bwMode="auto">
          <a:xfrm>
            <a:off x="7175500" y="2439988"/>
            <a:ext cx="0" cy="28575"/>
          </a:xfrm>
          <a:prstGeom prst="line">
            <a:avLst/>
          </a:prstGeom>
          <a:noFill/>
          <a:ln w="7938">
            <a:solidFill>
              <a:srgbClr val="666666"/>
            </a:solidFill>
            <a:round/>
            <a:headEnd/>
            <a:tailEnd/>
          </a:ln>
        </p:spPr>
        <p:txBody>
          <a:bodyPr/>
          <a:lstStyle/>
          <a:p>
            <a:endParaRPr lang="en-US"/>
          </a:p>
        </p:txBody>
      </p:sp>
      <p:sp>
        <p:nvSpPr>
          <p:cNvPr id="1521881" name="Line 217"/>
          <p:cNvSpPr>
            <a:spLocks noChangeShapeType="1"/>
          </p:cNvSpPr>
          <p:nvPr/>
        </p:nvSpPr>
        <p:spPr bwMode="auto">
          <a:xfrm>
            <a:off x="7297738" y="2439988"/>
            <a:ext cx="0" cy="28575"/>
          </a:xfrm>
          <a:prstGeom prst="line">
            <a:avLst/>
          </a:prstGeom>
          <a:noFill/>
          <a:ln w="7938">
            <a:solidFill>
              <a:srgbClr val="666666"/>
            </a:solidFill>
            <a:round/>
            <a:headEnd/>
            <a:tailEnd/>
          </a:ln>
        </p:spPr>
        <p:txBody>
          <a:bodyPr/>
          <a:lstStyle/>
          <a:p>
            <a:endParaRPr lang="en-US"/>
          </a:p>
        </p:txBody>
      </p:sp>
      <p:sp>
        <p:nvSpPr>
          <p:cNvPr id="1521882" name="Line 218"/>
          <p:cNvSpPr>
            <a:spLocks noChangeShapeType="1"/>
          </p:cNvSpPr>
          <p:nvPr/>
        </p:nvSpPr>
        <p:spPr bwMode="auto">
          <a:xfrm>
            <a:off x="7215188" y="2241550"/>
            <a:ext cx="42862" cy="0"/>
          </a:xfrm>
          <a:prstGeom prst="line">
            <a:avLst/>
          </a:prstGeom>
          <a:noFill/>
          <a:ln w="7938">
            <a:solidFill>
              <a:srgbClr val="666666"/>
            </a:solidFill>
            <a:round/>
            <a:headEnd/>
            <a:tailEnd/>
          </a:ln>
        </p:spPr>
        <p:txBody>
          <a:bodyPr/>
          <a:lstStyle/>
          <a:p>
            <a:endParaRPr lang="en-US"/>
          </a:p>
        </p:txBody>
      </p:sp>
      <p:sp>
        <p:nvSpPr>
          <p:cNvPr id="1521883" name="Line 219"/>
          <p:cNvSpPr>
            <a:spLocks noChangeShapeType="1"/>
          </p:cNvSpPr>
          <p:nvPr/>
        </p:nvSpPr>
        <p:spPr bwMode="auto">
          <a:xfrm>
            <a:off x="7204075" y="2205038"/>
            <a:ext cx="61913" cy="0"/>
          </a:xfrm>
          <a:prstGeom prst="line">
            <a:avLst/>
          </a:prstGeom>
          <a:noFill/>
          <a:ln w="7938">
            <a:solidFill>
              <a:srgbClr val="666666"/>
            </a:solidFill>
            <a:round/>
            <a:headEnd/>
            <a:tailEnd/>
          </a:ln>
        </p:spPr>
        <p:txBody>
          <a:bodyPr/>
          <a:lstStyle/>
          <a:p>
            <a:endParaRPr lang="en-US"/>
          </a:p>
        </p:txBody>
      </p:sp>
      <p:sp>
        <p:nvSpPr>
          <p:cNvPr id="1521884" name="Rectangle 220"/>
          <p:cNvSpPr>
            <a:spLocks noChangeArrowheads="1"/>
          </p:cNvSpPr>
          <p:nvPr/>
        </p:nvSpPr>
        <p:spPr bwMode="auto">
          <a:xfrm>
            <a:off x="7189788" y="2149475"/>
            <a:ext cx="93662" cy="195263"/>
          </a:xfrm>
          <a:prstGeom prst="rect">
            <a:avLst/>
          </a:prstGeom>
          <a:noFill/>
          <a:ln w="7938">
            <a:solidFill>
              <a:srgbClr val="666666"/>
            </a:solidFill>
            <a:miter lim="800000"/>
            <a:headEnd/>
            <a:tailEnd/>
          </a:ln>
        </p:spPr>
        <p:txBody>
          <a:bodyPr/>
          <a:lstStyle/>
          <a:p>
            <a:endParaRPr lang="en-US"/>
          </a:p>
        </p:txBody>
      </p:sp>
      <p:sp>
        <p:nvSpPr>
          <p:cNvPr id="1521885" name="Freeform 221"/>
          <p:cNvSpPr>
            <a:spLocks/>
          </p:cNvSpPr>
          <p:nvPr/>
        </p:nvSpPr>
        <p:spPr bwMode="auto">
          <a:xfrm>
            <a:off x="7129463" y="2136775"/>
            <a:ext cx="215900" cy="331788"/>
          </a:xfrm>
          <a:custGeom>
            <a:avLst/>
            <a:gdLst/>
            <a:ahLst/>
            <a:cxnLst>
              <a:cxn ang="0">
                <a:pos x="0" y="209"/>
              </a:cxn>
              <a:cxn ang="0">
                <a:pos x="0" y="205"/>
              </a:cxn>
              <a:cxn ang="0">
                <a:pos x="29" y="191"/>
              </a:cxn>
              <a:cxn ang="0">
                <a:pos x="29" y="0"/>
              </a:cxn>
              <a:cxn ang="0">
                <a:pos x="106" y="0"/>
              </a:cxn>
              <a:cxn ang="0">
                <a:pos x="106" y="191"/>
              </a:cxn>
              <a:cxn ang="0">
                <a:pos x="136" y="205"/>
              </a:cxn>
              <a:cxn ang="0">
                <a:pos x="136" y="209"/>
              </a:cxn>
              <a:cxn ang="0">
                <a:pos x="0" y="209"/>
              </a:cxn>
            </a:cxnLst>
            <a:rect l="0" t="0" r="r" b="b"/>
            <a:pathLst>
              <a:path w="136" h="209">
                <a:moveTo>
                  <a:pt x="0" y="209"/>
                </a:moveTo>
                <a:lnTo>
                  <a:pt x="0" y="205"/>
                </a:lnTo>
                <a:lnTo>
                  <a:pt x="29" y="191"/>
                </a:lnTo>
                <a:lnTo>
                  <a:pt x="29" y="0"/>
                </a:lnTo>
                <a:lnTo>
                  <a:pt x="106" y="0"/>
                </a:lnTo>
                <a:lnTo>
                  <a:pt x="106" y="191"/>
                </a:lnTo>
                <a:lnTo>
                  <a:pt x="136" y="205"/>
                </a:lnTo>
                <a:lnTo>
                  <a:pt x="136" y="209"/>
                </a:lnTo>
                <a:lnTo>
                  <a:pt x="0" y="209"/>
                </a:lnTo>
              </a:path>
            </a:pathLst>
          </a:custGeom>
          <a:noFill/>
          <a:ln w="7938">
            <a:solidFill>
              <a:srgbClr val="666666"/>
            </a:solidFill>
            <a:prstDash val="solid"/>
            <a:round/>
            <a:headEnd/>
            <a:tailEnd/>
          </a:ln>
        </p:spPr>
        <p:txBody>
          <a:bodyPr/>
          <a:lstStyle/>
          <a:p>
            <a:endParaRPr lang="en-US"/>
          </a:p>
        </p:txBody>
      </p:sp>
      <p:sp>
        <p:nvSpPr>
          <p:cNvPr id="1521886" name="Freeform 222"/>
          <p:cNvSpPr>
            <a:spLocks/>
          </p:cNvSpPr>
          <p:nvPr/>
        </p:nvSpPr>
        <p:spPr bwMode="auto">
          <a:xfrm>
            <a:off x="7312025" y="2219325"/>
            <a:ext cx="276225" cy="249238"/>
          </a:xfrm>
          <a:custGeom>
            <a:avLst/>
            <a:gdLst/>
            <a:ahLst/>
            <a:cxnLst>
              <a:cxn ang="0">
                <a:pos x="0" y="128"/>
              </a:cxn>
              <a:cxn ang="0">
                <a:pos x="28" y="128"/>
              </a:cxn>
              <a:cxn ang="0">
                <a:pos x="57" y="135"/>
              </a:cxn>
              <a:cxn ang="0">
                <a:pos x="57" y="150"/>
              </a:cxn>
              <a:cxn ang="0">
                <a:pos x="28" y="150"/>
              </a:cxn>
              <a:cxn ang="0">
                <a:pos x="28" y="157"/>
              </a:cxn>
              <a:cxn ang="0">
                <a:pos x="146" y="157"/>
              </a:cxn>
              <a:cxn ang="0">
                <a:pos x="146" y="150"/>
              </a:cxn>
              <a:cxn ang="0">
                <a:pos x="117" y="150"/>
              </a:cxn>
              <a:cxn ang="0">
                <a:pos x="117" y="135"/>
              </a:cxn>
              <a:cxn ang="0">
                <a:pos x="146" y="128"/>
              </a:cxn>
              <a:cxn ang="0">
                <a:pos x="174" y="128"/>
              </a:cxn>
              <a:cxn ang="0">
                <a:pos x="174" y="0"/>
              </a:cxn>
              <a:cxn ang="0">
                <a:pos x="0" y="0"/>
              </a:cxn>
              <a:cxn ang="0">
                <a:pos x="0" y="128"/>
              </a:cxn>
            </a:cxnLst>
            <a:rect l="0" t="0" r="r" b="b"/>
            <a:pathLst>
              <a:path w="174" h="157">
                <a:moveTo>
                  <a:pt x="0" y="128"/>
                </a:moveTo>
                <a:lnTo>
                  <a:pt x="28" y="128"/>
                </a:lnTo>
                <a:lnTo>
                  <a:pt x="57" y="135"/>
                </a:lnTo>
                <a:lnTo>
                  <a:pt x="57" y="150"/>
                </a:lnTo>
                <a:lnTo>
                  <a:pt x="28" y="150"/>
                </a:lnTo>
                <a:lnTo>
                  <a:pt x="28" y="157"/>
                </a:lnTo>
                <a:lnTo>
                  <a:pt x="146" y="157"/>
                </a:lnTo>
                <a:lnTo>
                  <a:pt x="146" y="150"/>
                </a:lnTo>
                <a:lnTo>
                  <a:pt x="117" y="150"/>
                </a:lnTo>
                <a:lnTo>
                  <a:pt x="117" y="135"/>
                </a:lnTo>
                <a:lnTo>
                  <a:pt x="146" y="128"/>
                </a:lnTo>
                <a:lnTo>
                  <a:pt x="174" y="128"/>
                </a:lnTo>
                <a:lnTo>
                  <a:pt x="174" y="0"/>
                </a:lnTo>
                <a:lnTo>
                  <a:pt x="0" y="0"/>
                </a:lnTo>
                <a:lnTo>
                  <a:pt x="0" y="128"/>
                </a:lnTo>
              </a:path>
            </a:pathLst>
          </a:custGeom>
          <a:noFill/>
          <a:ln w="7938">
            <a:solidFill>
              <a:srgbClr val="666666"/>
            </a:solidFill>
            <a:prstDash val="solid"/>
            <a:round/>
            <a:headEnd/>
            <a:tailEnd/>
          </a:ln>
        </p:spPr>
        <p:txBody>
          <a:bodyPr/>
          <a:lstStyle/>
          <a:p>
            <a:endParaRPr lang="en-US"/>
          </a:p>
        </p:txBody>
      </p:sp>
      <p:sp>
        <p:nvSpPr>
          <p:cNvPr id="1521887" name="Line 223"/>
          <p:cNvSpPr>
            <a:spLocks noChangeShapeType="1"/>
          </p:cNvSpPr>
          <p:nvPr/>
        </p:nvSpPr>
        <p:spPr bwMode="auto">
          <a:xfrm>
            <a:off x="7402513" y="2457450"/>
            <a:ext cx="95250" cy="0"/>
          </a:xfrm>
          <a:prstGeom prst="line">
            <a:avLst/>
          </a:prstGeom>
          <a:noFill/>
          <a:ln w="7938">
            <a:solidFill>
              <a:srgbClr val="666666"/>
            </a:solidFill>
            <a:round/>
            <a:headEnd/>
            <a:tailEnd/>
          </a:ln>
        </p:spPr>
        <p:txBody>
          <a:bodyPr/>
          <a:lstStyle/>
          <a:p>
            <a:endParaRPr lang="en-US"/>
          </a:p>
        </p:txBody>
      </p:sp>
      <p:sp>
        <p:nvSpPr>
          <p:cNvPr id="1521888" name="Line 224"/>
          <p:cNvSpPr>
            <a:spLocks noChangeShapeType="1"/>
          </p:cNvSpPr>
          <p:nvPr/>
        </p:nvSpPr>
        <p:spPr bwMode="auto">
          <a:xfrm>
            <a:off x="7402513" y="2433638"/>
            <a:ext cx="95250" cy="0"/>
          </a:xfrm>
          <a:prstGeom prst="line">
            <a:avLst/>
          </a:prstGeom>
          <a:noFill/>
          <a:ln w="7938">
            <a:solidFill>
              <a:srgbClr val="666666"/>
            </a:solidFill>
            <a:round/>
            <a:headEnd/>
            <a:tailEnd/>
          </a:ln>
        </p:spPr>
        <p:txBody>
          <a:bodyPr/>
          <a:lstStyle/>
          <a:p>
            <a:endParaRPr lang="en-US"/>
          </a:p>
        </p:txBody>
      </p:sp>
      <p:sp>
        <p:nvSpPr>
          <p:cNvPr id="1521889" name="Line 225"/>
          <p:cNvSpPr>
            <a:spLocks noChangeShapeType="1"/>
          </p:cNvSpPr>
          <p:nvPr/>
        </p:nvSpPr>
        <p:spPr bwMode="auto">
          <a:xfrm>
            <a:off x="7356475" y="2422525"/>
            <a:ext cx="187325" cy="0"/>
          </a:xfrm>
          <a:prstGeom prst="line">
            <a:avLst/>
          </a:prstGeom>
          <a:noFill/>
          <a:ln w="7938">
            <a:solidFill>
              <a:srgbClr val="666666"/>
            </a:solidFill>
            <a:round/>
            <a:headEnd/>
            <a:tailEnd/>
          </a:ln>
        </p:spPr>
        <p:txBody>
          <a:bodyPr/>
          <a:lstStyle/>
          <a:p>
            <a:endParaRPr lang="en-US"/>
          </a:p>
        </p:txBody>
      </p:sp>
      <p:sp>
        <p:nvSpPr>
          <p:cNvPr id="1521890" name="Freeform 226"/>
          <p:cNvSpPr>
            <a:spLocks noEditPoints="1"/>
          </p:cNvSpPr>
          <p:nvPr/>
        </p:nvSpPr>
        <p:spPr bwMode="auto">
          <a:xfrm>
            <a:off x="7188200" y="2357438"/>
            <a:ext cx="96838" cy="90487"/>
          </a:xfrm>
          <a:custGeom>
            <a:avLst/>
            <a:gdLst/>
            <a:ahLst/>
            <a:cxnLst>
              <a:cxn ang="0">
                <a:pos x="4" y="35"/>
              </a:cxn>
              <a:cxn ang="0">
                <a:pos x="0" y="0"/>
              </a:cxn>
              <a:cxn ang="0">
                <a:pos x="9" y="35"/>
              </a:cxn>
              <a:cxn ang="0">
                <a:pos x="13" y="0"/>
              </a:cxn>
              <a:cxn ang="0">
                <a:pos x="9" y="35"/>
              </a:cxn>
              <a:cxn ang="0">
                <a:pos x="23" y="35"/>
              </a:cxn>
              <a:cxn ang="0">
                <a:pos x="18" y="0"/>
              </a:cxn>
              <a:cxn ang="0">
                <a:pos x="27" y="35"/>
              </a:cxn>
              <a:cxn ang="0">
                <a:pos x="33" y="0"/>
              </a:cxn>
              <a:cxn ang="0">
                <a:pos x="27" y="35"/>
              </a:cxn>
              <a:cxn ang="0">
                <a:pos x="43" y="35"/>
              </a:cxn>
              <a:cxn ang="0">
                <a:pos x="38" y="0"/>
              </a:cxn>
              <a:cxn ang="0">
                <a:pos x="47" y="35"/>
              </a:cxn>
              <a:cxn ang="0">
                <a:pos x="52" y="0"/>
              </a:cxn>
              <a:cxn ang="0">
                <a:pos x="47" y="35"/>
              </a:cxn>
              <a:cxn ang="0">
                <a:pos x="61" y="35"/>
              </a:cxn>
              <a:cxn ang="0">
                <a:pos x="56" y="0"/>
              </a:cxn>
              <a:cxn ang="0">
                <a:pos x="56" y="57"/>
              </a:cxn>
              <a:cxn ang="0">
                <a:pos x="61" y="39"/>
              </a:cxn>
              <a:cxn ang="0">
                <a:pos x="56" y="57"/>
              </a:cxn>
              <a:cxn ang="0">
                <a:pos x="52" y="57"/>
              </a:cxn>
              <a:cxn ang="0">
                <a:pos x="47" y="39"/>
              </a:cxn>
              <a:cxn ang="0">
                <a:pos x="38" y="57"/>
              </a:cxn>
              <a:cxn ang="0">
                <a:pos x="43" y="39"/>
              </a:cxn>
              <a:cxn ang="0">
                <a:pos x="38" y="57"/>
              </a:cxn>
              <a:cxn ang="0">
                <a:pos x="33" y="57"/>
              </a:cxn>
              <a:cxn ang="0">
                <a:pos x="27" y="39"/>
              </a:cxn>
              <a:cxn ang="0">
                <a:pos x="18" y="57"/>
              </a:cxn>
              <a:cxn ang="0">
                <a:pos x="23" y="39"/>
              </a:cxn>
              <a:cxn ang="0">
                <a:pos x="18" y="57"/>
              </a:cxn>
              <a:cxn ang="0">
                <a:pos x="13" y="57"/>
              </a:cxn>
              <a:cxn ang="0">
                <a:pos x="9" y="39"/>
              </a:cxn>
              <a:cxn ang="0">
                <a:pos x="0" y="57"/>
              </a:cxn>
              <a:cxn ang="0">
                <a:pos x="4" y="39"/>
              </a:cxn>
              <a:cxn ang="0">
                <a:pos x="0" y="57"/>
              </a:cxn>
            </a:cxnLst>
            <a:rect l="0" t="0" r="r" b="b"/>
            <a:pathLst>
              <a:path w="61" h="57">
                <a:moveTo>
                  <a:pt x="0" y="35"/>
                </a:moveTo>
                <a:lnTo>
                  <a:pt x="4" y="35"/>
                </a:lnTo>
                <a:lnTo>
                  <a:pt x="4" y="0"/>
                </a:lnTo>
                <a:lnTo>
                  <a:pt x="0" y="0"/>
                </a:lnTo>
                <a:lnTo>
                  <a:pt x="0" y="35"/>
                </a:lnTo>
                <a:close/>
                <a:moveTo>
                  <a:pt x="9" y="35"/>
                </a:moveTo>
                <a:lnTo>
                  <a:pt x="13" y="35"/>
                </a:lnTo>
                <a:lnTo>
                  <a:pt x="13" y="0"/>
                </a:lnTo>
                <a:lnTo>
                  <a:pt x="9" y="0"/>
                </a:lnTo>
                <a:lnTo>
                  <a:pt x="9" y="35"/>
                </a:lnTo>
                <a:close/>
                <a:moveTo>
                  <a:pt x="18" y="35"/>
                </a:moveTo>
                <a:lnTo>
                  <a:pt x="23" y="35"/>
                </a:lnTo>
                <a:lnTo>
                  <a:pt x="23" y="0"/>
                </a:lnTo>
                <a:lnTo>
                  <a:pt x="18" y="0"/>
                </a:lnTo>
                <a:lnTo>
                  <a:pt x="18" y="35"/>
                </a:lnTo>
                <a:close/>
                <a:moveTo>
                  <a:pt x="27" y="35"/>
                </a:moveTo>
                <a:lnTo>
                  <a:pt x="33" y="35"/>
                </a:lnTo>
                <a:lnTo>
                  <a:pt x="33" y="0"/>
                </a:lnTo>
                <a:lnTo>
                  <a:pt x="27" y="0"/>
                </a:lnTo>
                <a:lnTo>
                  <a:pt x="27" y="35"/>
                </a:lnTo>
                <a:close/>
                <a:moveTo>
                  <a:pt x="38" y="35"/>
                </a:moveTo>
                <a:lnTo>
                  <a:pt x="43" y="35"/>
                </a:lnTo>
                <a:lnTo>
                  <a:pt x="43" y="0"/>
                </a:lnTo>
                <a:lnTo>
                  <a:pt x="38" y="0"/>
                </a:lnTo>
                <a:lnTo>
                  <a:pt x="38" y="35"/>
                </a:lnTo>
                <a:close/>
                <a:moveTo>
                  <a:pt x="47" y="35"/>
                </a:moveTo>
                <a:lnTo>
                  <a:pt x="52" y="35"/>
                </a:lnTo>
                <a:lnTo>
                  <a:pt x="52" y="0"/>
                </a:lnTo>
                <a:lnTo>
                  <a:pt x="47" y="0"/>
                </a:lnTo>
                <a:lnTo>
                  <a:pt x="47" y="35"/>
                </a:lnTo>
                <a:close/>
                <a:moveTo>
                  <a:pt x="56" y="35"/>
                </a:moveTo>
                <a:lnTo>
                  <a:pt x="61" y="35"/>
                </a:lnTo>
                <a:lnTo>
                  <a:pt x="61" y="0"/>
                </a:lnTo>
                <a:lnTo>
                  <a:pt x="56" y="0"/>
                </a:lnTo>
                <a:lnTo>
                  <a:pt x="56" y="35"/>
                </a:lnTo>
                <a:close/>
                <a:moveTo>
                  <a:pt x="56" y="57"/>
                </a:moveTo>
                <a:lnTo>
                  <a:pt x="61" y="57"/>
                </a:lnTo>
                <a:lnTo>
                  <a:pt x="61" y="39"/>
                </a:lnTo>
                <a:lnTo>
                  <a:pt x="56" y="39"/>
                </a:lnTo>
                <a:lnTo>
                  <a:pt x="56" y="57"/>
                </a:lnTo>
                <a:close/>
                <a:moveTo>
                  <a:pt x="47" y="57"/>
                </a:moveTo>
                <a:lnTo>
                  <a:pt x="52" y="57"/>
                </a:lnTo>
                <a:lnTo>
                  <a:pt x="52" y="39"/>
                </a:lnTo>
                <a:lnTo>
                  <a:pt x="47" y="39"/>
                </a:lnTo>
                <a:lnTo>
                  <a:pt x="47" y="57"/>
                </a:lnTo>
                <a:close/>
                <a:moveTo>
                  <a:pt x="38" y="57"/>
                </a:moveTo>
                <a:lnTo>
                  <a:pt x="43" y="57"/>
                </a:lnTo>
                <a:lnTo>
                  <a:pt x="43" y="39"/>
                </a:lnTo>
                <a:lnTo>
                  <a:pt x="38" y="39"/>
                </a:lnTo>
                <a:lnTo>
                  <a:pt x="38" y="57"/>
                </a:lnTo>
                <a:close/>
                <a:moveTo>
                  <a:pt x="27" y="57"/>
                </a:moveTo>
                <a:lnTo>
                  <a:pt x="33" y="57"/>
                </a:lnTo>
                <a:lnTo>
                  <a:pt x="33" y="39"/>
                </a:lnTo>
                <a:lnTo>
                  <a:pt x="27" y="39"/>
                </a:lnTo>
                <a:lnTo>
                  <a:pt x="27" y="57"/>
                </a:lnTo>
                <a:close/>
                <a:moveTo>
                  <a:pt x="18" y="57"/>
                </a:moveTo>
                <a:lnTo>
                  <a:pt x="23" y="57"/>
                </a:lnTo>
                <a:lnTo>
                  <a:pt x="23" y="39"/>
                </a:lnTo>
                <a:lnTo>
                  <a:pt x="18" y="39"/>
                </a:lnTo>
                <a:lnTo>
                  <a:pt x="18" y="57"/>
                </a:lnTo>
                <a:close/>
                <a:moveTo>
                  <a:pt x="9" y="57"/>
                </a:moveTo>
                <a:lnTo>
                  <a:pt x="13" y="57"/>
                </a:lnTo>
                <a:lnTo>
                  <a:pt x="13" y="39"/>
                </a:lnTo>
                <a:lnTo>
                  <a:pt x="9" y="39"/>
                </a:lnTo>
                <a:lnTo>
                  <a:pt x="9" y="57"/>
                </a:lnTo>
                <a:close/>
                <a:moveTo>
                  <a:pt x="0" y="57"/>
                </a:moveTo>
                <a:lnTo>
                  <a:pt x="4" y="57"/>
                </a:lnTo>
                <a:lnTo>
                  <a:pt x="4" y="39"/>
                </a:lnTo>
                <a:lnTo>
                  <a:pt x="0" y="39"/>
                </a:lnTo>
                <a:lnTo>
                  <a:pt x="0" y="57"/>
                </a:lnTo>
                <a:close/>
              </a:path>
            </a:pathLst>
          </a:custGeom>
          <a:solidFill>
            <a:srgbClr val="CFD2DA"/>
          </a:solidFill>
          <a:ln w="9525">
            <a:noFill/>
            <a:round/>
            <a:headEnd/>
            <a:tailEnd/>
          </a:ln>
        </p:spPr>
        <p:txBody>
          <a:bodyPr/>
          <a:lstStyle/>
          <a:p>
            <a:endParaRPr lang="en-US"/>
          </a:p>
        </p:txBody>
      </p:sp>
      <p:sp>
        <p:nvSpPr>
          <p:cNvPr id="1521891" name="Rectangle 227"/>
          <p:cNvSpPr>
            <a:spLocks noChangeArrowheads="1"/>
          </p:cNvSpPr>
          <p:nvPr/>
        </p:nvSpPr>
        <p:spPr bwMode="auto">
          <a:xfrm>
            <a:off x="7197725" y="2157413"/>
            <a:ext cx="77788" cy="28575"/>
          </a:xfrm>
          <a:prstGeom prst="rect">
            <a:avLst/>
          </a:prstGeom>
          <a:noFill/>
          <a:ln w="3175">
            <a:solidFill>
              <a:srgbClr val="666666"/>
            </a:solidFill>
            <a:miter lim="800000"/>
            <a:headEnd/>
            <a:tailEnd/>
          </a:ln>
        </p:spPr>
        <p:txBody>
          <a:bodyPr/>
          <a:lstStyle/>
          <a:p>
            <a:endParaRPr lang="en-US"/>
          </a:p>
        </p:txBody>
      </p:sp>
      <p:sp>
        <p:nvSpPr>
          <p:cNvPr id="1521892" name="Freeform 228"/>
          <p:cNvSpPr>
            <a:spLocks/>
          </p:cNvSpPr>
          <p:nvPr/>
        </p:nvSpPr>
        <p:spPr bwMode="auto">
          <a:xfrm>
            <a:off x="7197725" y="2157413"/>
            <a:ext cx="77788" cy="6350"/>
          </a:xfrm>
          <a:custGeom>
            <a:avLst/>
            <a:gdLst/>
            <a:ahLst/>
            <a:cxnLst>
              <a:cxn ang="0">
                <a:pos x="0" y="0"/>
              </a:cxn>
              <a:cxn ang="0">
                <a:pos x="4" y="4"/>
              </a:cxn>
              <a:cxn ang="0">
                <a:pos x="43" y="4"/>
              </a:cxn>
              <a:cxn ang="0">
                <a:pos x="49" y="0"/>
              </a:cxn>
            </a:cxnLst>
            <a:rect l="0" t="0" r="r" b="b"/>
            <a:pathLst>
              <a:path w="49" h="4">
                <a:moveTo>
                  <a:pt x="0" y="0"/>
                </a:moveTo>
                <a:lnTo>
                  <a:pt x="4" y="4"/>
                </a:lnTo>
                <a:lnTo>
                  <a:pt x="43" y="4"/>
                </a:lnTo>
                <a:lnTo>
                  <a:pt x="49" y="0"/>
                </a:lnTo>
              </a:path>
            </a:pathLst>
          </a:custGeom>
          <a:noFill/>
          <a:ln w="3175">
            <a:solidFill>
              <a:srgbClr val="666666"/>
            </a:solidFill>
            <a:prstDash val="solid"/>
            <a:round/>
            <a:headEnd/>
            <a:tailEnd/>
          </a:ln>
        </p:spPr>
        <p:txBody>
          <a:bodyPr/>
          <a:lstStyle/>
          <a:p>
            <a:endParaRPr lang="en-US"/>
          </a:p>
        </p:txBody>
      </p:sp>
      <p:sp>
        <p:nvSpPr>
          <p:cNvPr id="1521893" name="Rectangle 229"/>
          <p:cNvSpPr>
            <a:spLocks noChangeArrowheads="1"/>
          </p:cNvSpPr>
          <p:nvPr/>
        </p:nvSpPr>
        <p:spPr bwMode="auto">
          <a:xfrm>
            <a:off x="7197725" y="2192338"/>
            <a:ext cx="77788" cy="26987"/>
          </a:xfrm>
          <a:prstGeom prst="rect">
            <a:avLst/>
          </a:prstGeom>
          <a:noFill/>
          <a:ln w="3175">
            <a:solidFill>
              <a:srgbClr val="666666"/>
            </a:solidFill>
            <a:miter lim="800000"/>
            <a:headEnd/>
            <a:tailEnd/>
          </a:ln>
        </p:spPr>
        <p:txBody>
          <a:bodyPr/>
          <a:lstStyle/>
          <a:p>
            <a:endParaRPr lang="en-US"/>
          </a:p>
        </p:txBody>
      </p:sp>
      <p:sp>
        <p:nvSpPr>
          <p:cNvPr id="1521894" name="Rectangle 230"/>
          <p:cNvSpPr>
            <a:spLocks noChangeArrowheads="1"/>
          </p:cNvSpPr>
          <p:nvPr/>
        </p:nvSpPr>
        <p:spPr bwMode="auto">
          <a:xfrm>
            <a:off x="7197725" y="2227263"/>
            <a:ext cx="77788" cy="26987"/>
          </a:xfrm>
          <a:prstGeom prst="rect">
            <a:avLst/>
          </a:prstGeom>
          <a:noFill/>
          <a:ln w="3175">
            <a:solidFill>
              <a:srgbClr val="666666"/>
            </a:solidFill>
            <a:miter lim="800000"/>
            <a:headEnd/>
            <a:tailEnd/>
          </a:ln>
        </p:spPr>
        <p:txBody>
          <a:bodyPr/>
          <a:lstStyle/>
          <a:p>
            <a:endParaRPr lang="en-US"/>
          </a:p>
        </p:txBody>
      </p:sp>
      <p:sp>
        <p:nvSpPr>
          <p:cNvPr id="1521895" name="Rectangle 231"/>
          <p:cNvSpPr>
            <a:spLocks noChangeArrowheads="1"/>
          </p:cNvSpPr>
          <p:nvPr/>
        </p:nvSpPr>
        <p:spPr bwMode="auto">
          <a:xfrm>
            <a:off x="7197725" y="2260600"/>
            <a:ext cx="77788" cy="28575"/>
          </a:xfrm>
          <a:prstGeom prst="rect">
            <a:avLst/>
          </a:prstGeom>
          <a:noFill/>
          <a:ln w="3175">
            <a:solidFill>
              <a:srgbClr val="666666"/>
            </a:solidFill>
            <a:miter lim="800000"/>
            <a:headEnd/>
            <a:tailEnd/>
          </a:ln>
        </p:spPr>
        <p:txBody>
          <a:bodyPr/>
          <a:lstStyle/>
          <a:p>
            <a:endParaRPr lang="en-US"/>
          </a:p>
        </p:txBody>
      </p:sp>
      <p:sp>
        <p:nvSpPr>
          <p:cNvPr id="1521896" name="Rectangle 232"/>
          <p:cNvSpPr>
            <a:spLocks noChangeArrowheads="1"/>
          </p:cNvSpPr>
          <p:nvPr/>
        </p:nvSpPr>
        <p:spPr bwMode="auto">
          <a:xfrm>
            <a:off x="7197725" y="2295525"/>
            <a:ext cx="77788" cy="26988"/>
          </a:xfrm>
          <a:prstGeom prst="rect">
            <a:avLst/>
          </a:prstGeom>
          <a:noFill/>
          <a:ln w="3175">
            <a:solidFill>
              <a:srgbClr val="666666"/>
            </a:solidFill>
            <a:miter lim="800000"/>
            <a:headEnd/>
            <a:tailEnd/>
          </a:ln>
        </p:spPr>
        <p:txBody>
          <a:bodyPr/>
          <a:lstStyle/>
          <a:p>
            <a:endParaRPr lang="en-US"/>
          </a:p>
        </p:txBody>
      </p:sp>
      <p:sp>
        <p:nvSpPr>
          <p:cNvPr id="1521897" name="Rectangle 233"/>
          <p:cNvSpPr>
            <a:spLocks noChangeArrowheads="1"/>
          </p:cNvSpPr>
          <p:nvPr/>
        </p:nvSpPr>
        <p:spPr bwMode="auto">
          <a:xfrm>
            <a:off x="7188200" y="2357438"/>
            <a:ext cx="6350" cy="55562"/>
          </a:xfrm>
          <a:prstGeom prst="rect">
            <a:avLst/>
          </a:prstGeom>
          <a:noFill/>
          <a:ln w="3175">
            <a:solidFill>
              <a:srgbClr val="666666"/>
            </a:solidFill>
            <a:miter lim="800000"/>
            <a:headEnd/>
            <a:tailEnd/>
          </a:ln>
        </p:spPr>
        <p:txBody>
          <a:bodyPr/>
          <a:lstStyle/>
          <a:p>
            <a:endParaRPr lang="en-US"/>
          </a:p>
        </p:txBody>
      </p:sp>
      <p:sp>
        <p:nvSpPr>
          <p:cNvPr id="1521898" name="Rectangle 234"/>
          <p:cNvSpPr>
            <a:spLocks noChangeArrowheads="1"/>
          </p:cNvSpPr>
          <p:nvPr/>
        </p:nvSpPr>
        <p:spPr bwMode="auto">
          <a:xfrm>
            <a:off x="7202488" y="2357438"/>
            <a:ext cx="6350" cy="55562"/>
          </a:xfrm>
          <a:prstGeom prst="rect">
            <a:avLst/>
          </a:prstGeom>
          <a:noFill/>
          <a:ln w="3175">
            <a:solidFill>
              <a:srgbClr val="666666"/>
            </a:solidFill>
            <a:miter lim="800000"/>
            <a:headEnd/>
            <a:tailEnd/>
          </a:ln>
        </p:spPr>
        <p:txBody>
          <a:bodyPr/>
          <a:lstStyle/>
          <a:p>
            <a:endParaRPr lang="en-US"/>
          </a:p>
        </p:txBody>
      </p:sp>
      <p:sp>
        <p:nvSpPr>
          <p:cNvPr id="1521899" name="Rectangle 235"/>
          <p:cNvSpPr>
            <a:spLocks noChangeArrowheads="1"/>
          </p:cNvSpPr>
          <p:nvPr/>
        </p:nvSpPr>
        <p:spPr bwMode="auto">
          <a:xfrm>
            <a:off x="7216775" y="2357438"/>
            <a:ext cx="7938" cy="55562"/>
          </a:xfrm>
          <a:prstGeom prst="rect">
            <a:avLst/>
          </a:prstGeom>
          <a:noFill/>
          <a:ln w="3175">
            <a:solidFill>
              <a:srgbClr val="666666"/>
            </a:solidFill>
            <a:miter lim="800000"/>
            <a:headEnd/>
            <a:tailEnd/>
          </a:ln>
        </p:spPr>
        <p:txBody>
          <a:bodyPr/>
          <a:lstStyle/>
          <a:p>
            <a:endParaRPr lang="en-US"/>
          </a:p>
        </p:txBody>
      </p:sp>
      <p:sp>
        <p:nvSpPr>
          <p:cNvPr id="1521900" name="Rectangle 236"/>
          <p:cNvSpPr>
            <a:spLocks noChangeArrowheads="1"/>
          </p:cNvSpPr>
          <p:nvPr/>
        </p:nvSpPr>
        <p:spPr bwMode="auto">
          <a:xfrm>
            <a:off x="7231063" y="2357438"/>
            <a:ext cx="9525" cy="55562"/>
          </a:xfrm>
          <a:prstGeom prst="rect">
            <a:avLst/>
          </a:prstGeom>
          <a:noFill/>
          <a:ln w="3175">
            <a:solidFill>
              <a:srgbClr val="666666"/>
            </a:solidFill>
            <a:miter lim="800000"/>
            <a:headEnd/>
            <a:tailEnd/>
          </a:ln>
        </p:spPr>
        <p:txBody>
          <a:bodyPr/>
          <a:lstStyle/>
          <a:p>
            <a:endParaRPr lang="en-US"/>
          </a:p>
        </p:txBody>
      </p:sp>
      <p:sp>
        <p:nvSpPr>
          <p:cNvPr id="1521901" name="Rectangle 237"/>
          <p:cNvSpPr>
            <a:spLocks noChangeArrowheads="1"/>
          </p:cNvSpPr>
          <p:nvPr/>
        </p:nvSpPr>
        <p:spPr bwMode="auto">
          <a:xfrm>
            <a:off x="7248525" y="2357438"/>
            <a:ext cx="7938" cy="55562"/>
          </a:xfrm>
          <a:prstGeom prst="rect">
            <a:avLst/>
          </a:prstGeom>
          <a:noFill/>
          <a:ln w="3175">
            <a:solidFill>
              <a:srgbClr val="666666"/>
            </a:solidFill>
            <a:miter lim="800000"/>
            <a:headEnd/>
            <a:tailEnd/>
          </a:ln>
        </p:spPr>
        <p:txBody>
          <a:bodyPr/>
          <a:lstStyle/>
          <a:p>
            <a:endParaRPr lang="en-US"/>
          </a:p>
        </p:txBody>
      </p:sp>
      <p:sp>
        <p:nvSpPr>
          <p:cNvPr id="1521902" name="Rectangle 238"/>
          <p:cNvSpPr>
            <a:spLocks noChangeArrowheads="1"/>
          </p:cNvSpPr>
          <p:nvPr/>
        </p:nvSpPr>
        <p:spPr bwMode="auto">
          <a:xfrm>
            <a:off x="7262813" y="2357438"/>
            <a:ext cx="7937" cy="55562"/>
          </a:xfrm>
          <a:prstGeom prst="rect">
            <a:avLst/>
          </a:prstGeom>
          <a:noFill/>
          <a:ln w="3175">
            <a:solidFill>
              <a:srgbClr val="666666"/>
            </a:solidFill>
            <a:miter lim="800000"/>
            <a:headEnd/>
            <a:tailEnd/>
          </a:ln>
        </p:spPr>
        <p:txBody>
          <a:bodyPr/>
          <a:lstStyle/>
          <a:p>
            <a:endParaRPr lang="en-US"/>
          </a:p>
        </p:txBody>
      </p:sp>
      <p:sp>
        <p:nvSpPr>
          <p:cNvPr id="1521903" name="Rectangle 239"/>
          <p:cNvSpPr>
            <a:spLocks noChangeArrowheads="1"/>
          </p:cNvSpPr>
          <p:nvPr/>
        </p:nvSpPr>
        <p:spPr bwMode="auto">
          <a:xfrm>
            <a:off x="7277100" y="2357438"/>
            <a:ext cx="7938" cy="55562"/>
          </a:xfrm>
          <a:prstGeom prst="rect">
            <a:avLst/>
          </a:prstGeom>
          <a:noFill/>
          <a:ln w="3175">
            <a:solidFill>
              <a:srgbClr val="666666"/>
            </a:solidFill>
            <a:miter lim="800000"/>
            <a:headEnd/>
            <a:tailEnd/>
          </a:ln>
        </p:spPr>
        <p:txBody>
          <a:bodyPr/>
          <a:lstStyle/>
          <a:p>
            <a:endParaRPr lang="en-US"/>
          </a:p>
        </p:txBody>
      </p:sp>
      <p:sp>
        <p:nvSpPr>
          <p:cNvPr id="1521904" name="Rectangle 240"/>
          <p:cNvSpPr>
            <a:spLocks noChangeArrowheads="1"/>
          </p:cNvSpPr>
          <p:nvPr/>
        </p:nvSpPr>
        <p:spPr bwMode="auto">
          <a:xfrm>
            <a:off x="7277100" y="2419350"/>
            <a:ext cx="7938" cy="28575"/>
          </a:xfrm>
          <a:prstGeom prst="rect">
            <a:avLst/>
          </a:prstGeom>
          <a:noFill/>
          <a:ln w="3175">
            <a:solidFill>
              <a:srgbClr val="666666"/>
            </a:solidFill>
            <a:miter lim="800000"/>
            <a:headEnd/>
            <a:tailEnd/>
          </a:ln>
        </p:spPr>
        <p:txBody>
          <a:bodyPr/>
          <a:lstStyle/>
          <a:p>
            <a:endParaRPr lang="en-US"/>
          </a:p>
        </p:txBody>
      </p:sp>
      <p:sp>
        <p:nvSpPr>
          <p:cNvPr id="1521905" name="Rectangle 241"/>
          <p:cNvSpPr>
            <a:spLocks noChangeArrowheads="1"/>
          </p:cNvSpPr>
          <p:nvPr/>
        </p:nvSpPr>
        <p:spPr bwMode="auto">
          <a:xfrm>
            <a:off x="7262813" y="2419350"/>
            <a:ext cx="7937" cy="28575"/>
          </a:xfrm>
          <a:prstGeom prst="rect">
            <a:avLst/>
          </a:prstGeom>
          <a:noFill/>
          <a:ln w="3175">
            <a:solidFill>
              <a:srgbClr val="666666"/>
            </a:solidFill>
            <a:miter lim="800000"/>
            <a:headEnd/>
            <a:tailEnd/>
          </a:ln>
        </p:spPr>
        <p:txBody>
          <a:bodyPr/>
          <a:lstStyle/>
          <a:p>
            <a:endParaRPr lang="en-US"/>
          </a:p>
        </p:txBody>
      </p:sp>
      <p:sp>
        <p:nvSpPr>
          <p:cNvPr id="1521906" name="Rectangle 242"/>
          <p:cNvSpPr>
            <a:spLocks noChangeArrowheads="1"/>
          </p:cNvSpPr>
          <p:nvPr/>
        </p:nvSpPr>
        <p:spPr bwMode="auto">
          <a:xfrm>
            <a:off x="7248525" y="2419350"/>
            <a:ext cx="7938" cy="28575"/>
          </a:xfrm>
          <a:prstGeom prst="rect">
            <a:avLst/>
          </a:prstGeom>
          <a:noFill/>
          <a:ln w="3175">
            <a:solidFill>
              <a:srgbClr val="666666"/>
            </a:solidFill>
            <a:miter lim="800000"/>
            <a:headEnd/>
            <a:tailEnd/>
          </a:ln>
        </p:spPr>
        <p:txBody>
          <a:bodyPr/>
          <a:lstStyle/>
          <a:p>
            <a:endParaRPr lang="en-US"/>
          </a:p>
        </p:txBody>
      </p:sp>
      <p:sp>
        <p:nvSpPr>
          <p:cNvPr id="1521907" name="Rectangle 243"/>
          <p:cNvSpPr>
            <a:spLocks noChangeArrowheads="1"/>
          </p:cNvSpPr>
          <p:nvPr/>
        </p:nvSpPr>
        <p:spPr bwMode="auto">
          <a:xfrm>
            <a:off x="7231063" y="2419350"/>
            <a:ext cx="9525" cy="28575"/>
          </a:xfrm>
          <a:prstGeom prst="rect">
            <a:avLst/>
          </a:prstGeom>
          <a:noFill/>
          <a:ln w="3175">
            <a:solidFill>
              <a:srgbClr val="666666"/>
            </a:solidFill>
            <a:miter lim="800000"/>
            <a:headEnd/>
            <a:tailEnd/>
          </a:ln>
        </p:spPr>
        <p:txBody>
          <a:bodyPr/>
          <a:lstStyle/>
          <a:p>
            <a:endParaRPr lang="en-US"/>
          </a:p>
        </p:txBody>
      </p:sp>
      <p:sp>
        <p:nvSpPr>
          <p:cNvPr id="1521908" name="Rectangle 244"/>
          <p:cNvSpPr>
            <a:spLocks noChangeArrowheads="1"/>
          </p:cNvSpPr>
          <p:nvPr/>
        </p:nvSpPr>
        <p:spPr bwMode="auto">
          <a:xfrm>
            <a:off x="7216775" y="2419350"/>
            <a:ext cx="7938" cy="28575"/>
          </a:xfrm>
          <a:prstGeom prst="rect">
            <a:avLst/>
          </a:prstGeom>
          <a:noFill/>
          <a:ln w="3175">
            <a:solidFill>
              <a:srgbClr val="666666"/>
            </a:solidFill>
            <a:miter lim="800000"/>
            <a:headEnd/>
            <a:tailEnd/>
          </a:ln>
        </p:spPr>
        <p:txBody>
          <a:bodyPr/>
          <a:lstStyle/>
          <a:p>
            <a:endParaRPr lang="en-US"/>
          </a:p>
        </p:txBody>
      </p:sp>
      <p:sp>
        <p:nvSpPr>
          <p:cNvPr id="1521909" name="Rectangle 245"/>
          <p:cNvSpPr>
            <a:spLocks noChangeArrowheads="1"/>
          </p:cNvSpPr>
          <p:nvPr/>
        </p:nvSpPr>
        <p:spPr bwMode="auto">
          <a:xfrm>
            <a:off x="7202488" y="2419350"/>
            <a:ext cx="6350" cy="28575"/>
          </a:xfrm>
          <a:prstGeom prst="rect">
            <a:avLst/>
          </a:prstGeom>
          <a:noFill/>
          <a:ln w="3175">
            <a:solidFill>
              <a:srgbClr val="666666"/>
            </a:solidFill>
            <a:miter lim="800000"/>
            <a:headEnd/>
            <a:tailEnd/>
          </a:ln>
        </p:spPr>
        <p:txBody>
          <a:bodyPr/>
          <a:lstStyle/>
          <a:p>
            <a:endParaRPr lang="en-US"/>
          </a:p>
        </p:txBody>
      </p:sp>
      <p:sp>
        <p:nvSpPr>
          <p:cNvPr id="1521910" name="Rectangle 246"/>
          <p:cNvSpPr>
            <a:spLocks noChangeArrowheads="1"/>
          </p:cNvSpPr>
          <p:nvPr/>
        </p:nvSpPr>
        <p:spPr bwMode="auto">
          <a:xfrm>
            <a:off x="7188200" y="2419350"/>
            <a:ext cx="6350" cy="28575"/>
          </a:xfrm>
          <a:prstGeom prst="rect">
            <a:avLst/>
          </a:prstGeom>
          <a:noFill/>
          <a:ln w="3175">
            <a:solidFill>
              <a:srgbClr val="666666"/>
            </a:solidFill>
            <a:miter lim="800000"/>
            <a:headEnd/>
            <a:tailEnd/>
          </a:ln>
        </p:spPr>
        <p:txBody>
          <a:bodyPr/>
          <a:lstStyle/>
          <a:p>
            <a:endParaRPr lang="en-US"/>
          </a:p>
        </p:txBody>
      </p:sp>
      <p:sp>
        <p:nvSpPr>
          <p:cNvPr id="1521911" name="Line 247"/>
          <p:cNvSpPr>
            <a:spLocks noChangeShapeType="1"/>
          </p:cNvSpPr>
          <p:nvPr/>
        </p:nvSpPr>
        <p:spPr bwMode="auto">
          <a:xfrm flipV="1">
            <a:off x="7197725" y="2163763"/>
            <a:ext cx="6350" cy="22225"/>
          </a:xfrm>
          <a:prstGeom prst="line">
            <a:avLst/>
          </a:prstGeom>
          <a:noFill/>
          <a:ln w="3175">
            <a:solidFill>
              <a:srgbClr val="666666"/>
            </a:solidFill>
            <a:round/>
            <a:headEnd/>
            <a:tailEnd/>
          </a:ln>
        </p:spPr>
        <p:txBody>
          <a:bodyPr/>
          <a:lstStyle/>
          <a:p>
            <a:endParaRPr lang="en-US"/>
          </a:p>
        </p:txBody>
      </p:sp>
      <p:sp>
        <p:nvSpPr>
          <p:cNvPr id="1521912" name="Line 248"/>
          <p:cNvSpPr>
            <a:spLocks noChangeShapeType="1"/>
          </p:cNvSpPr>
          <p:nvPr/>
        </p:nvSpPr>
        <p:spPr bwMode="auto">
          <a:xfrm>
            <a:off x="7265988" y="2163763"/>
            <a:ext cx="9525" cy="22225"/>
          </a:xfrm>
          <a:prstGeom prst="line">
            <a:avLst/>
          </a:prstGeom>
          <a:noFill/>
          <a:ln w="3175">
            <a:solidFill>
              <a:srgbClr val="666666"/>
            </a:solidFill>
            <a:round/>
            <a:headEnd/>
            <a:tailEnd/>
          </a:ln>
        </p:spPr>
        <p:txBody>
          <a:bodyPr/>
          <a:lstStyle/>
          <a:p>
            <a:endParaRPr lang="en-US"/>
          </a:p>
        </p:txBody>
      </p:sp>
      <p:sp>
        <p:nvSpPr>
          <p:cNvPr id="1521913" name="Line 249"/>
          <p:cNvSpPr>
            <a:spLocks noChangeShapeType="1"/>
          </p:cNvSpPr>
          <p:nvPr/>
        </p:nvSpPr>
        <p:spPr bwMode="auto">
          <a:xfrm>
            <a:off x="7202488" y="2284413"/>
            <a:ext cx="49212" cy="0"/>
          </a:xfrm>
          <a:prstGeom prst="line">
            <a:avLst/>
          </a:prstGeom>
          <a:noFill/>
          <a:ln w="3175">
            <a:solidFill>
              <a:srgbClr val="666666"/>
            </a:solidFill>
            <a:round/>
            <a:headEnd/>
            <a:tailEnd/>
          </a:ln>
        </p:spPr>
        <p:txBody>
          <a:bodyPr/>
          <a:lstStyle/>
          <a:p>
            <a:endParaRPr lang="en-US"/>
          </a:p>
        </p:txBody>
      </p:sp>
      <p:sp>
        <p:nvSpPr>
          <p:cNvPr id="1521914" name="Line 250"/>
          <p:cNvSpPr>
            <a:spLocks noChangeShapeType="1"/>
          </p:cNvSpPr>
          <p:nvPr/>
        </p:nvSpPr>
        <p:spPr bwMode="auto">
          <a:xfrm>
            <a:off x="7202488" y="2281238"/>
            <a:ext cx="49212" cy="0"/>
          </a:xfrm>
          <a:prstGeom prst="line">
            <a:avLst/>
          </a:prstGeom>
          <a:noFill/>
          <a:ln w="3175">
            <a:solidFill>
              <a:srgbClr val="666666"/>
            </a:solidFill>
            <a:round/>
            <a:headEnd/>
            <a:tailEnd/>
          </a:ln>
        </p:spPr>
        <p:txBody>
          <a:bodyPr/>
          <a:lstStyle/>
          <a:p>
            <a:endParaRPr lang="en-US"/>
          </a:p>
        </p:txBody>
      </p:sp>
      <p:sp>
        <p:nvSpPr>
          <p:cNvPr id="1521915" name="Line 251"/>
          <p:cNvSpPr>
            <a:spLocks noChangeShapeType="1"/>
          </p:cNvSpPr>
          <p:nvPr/>
        </p:nvSpPr>
        <p:spPr bwMode="auto">
          <a:xfrm>
            <a:off x="7202488" y="2273300"/>
            <a:ext cx="49212" cy="0"/>
          </a:xfrm>
          <a:prstGeom prst="line">
            <a:avLst/>
          </a:prstGeom>
          <a:noFill/>
          <a:ln w="3175">
            <a:solidFill>
              <a:srgbClr val="666666"/>
            </a:solidFill>
            <a:round/>
            <a:headEnd/>
            <a:tailEnd/>
          </a:ln>
        </p:spPr>
        <p:txBody>
          <a:bodyPr/>
          <a:lstStyle/>
          <a:p>
            <a:endParaRPr lang="en-US"/>
          </a:p>
        </p:txBody>
      </p:sp>
      <p:sp>
        <p:nvSpPr>
          <p:cNvPr id="1521916" name="Line 252"/>
          <p:cNvSpPr>
            <a:spLocks noChangeShapeType="1"/>
          </p:cNvSpPr>
          <p:nvPr/>
        </p:nvSpPr>
        <p:spPr bwMode="auto">
          <a:xfrm>
            <a:off x="7202488" y="2270125"/>
            <a:ext cx="49212" cy="0"/>
          </a:xfrm>
          <a:prstGeom prst="line">
            <a:avLst/>
          </a:prstGeom>
          <a:noFill/>
          <a:ln w="3175">
            <a:solidFill>
              <a:srgbClr val="666666"/>
            </a:solidFill>
            <a:round/>
            <a:headEnd/>
            <a:tailEnd/>
          </a:ln>
        </p:spPr>
        <p:txBody>
          <a:bodyPr/>
          <a:lstStyle/>
          <a:p>
            <a:endParaRPr lang="en-US"/>
          </a:p>
        </p:txBody>
      </p:sp>
      <p:sp>
        <p:nvSpPr>
          <p:cNvPr id="1521917" name="Line 253"/>
          <p:cNvSpPr>
            <a:spLocks noChangeShapeType="1"/>
          </p:cNvSpPr>
          <p:nvPr/>
        </p:nvSpPr>
        <p:spPr bwMode="auto">
          <a:xfrm>
            <a:off x="7202488" y="2265363"/>
            <a:ext cx="49212" cy="0"/>
          </a:xfrm>
          <a:prstGeom prst="line">
            <a:avLst/>
          </a:prstGeom>
          <a:noFill/>
          <a:ln w="3175">
            <a:solidFill>
              <a:srgbClr val="666666"/>
            </a:solidFill>
            <a:round/>
            <a:headEnd/>
            <a:tailEnd/>
          </a:ln>
        </p:spPr>
        <p:txBody>
          <a:bodyPr/>
          <a:lstStyle/>
          <a:p>
            <a:endParaRPr lang="en-US"/>
          </a:p>
        </p:txBody>
      </p:sp>
      <p:sp>
        <p:nvSpPr>
          <p:cNvPr id="1521918" name="Rectangle 254"/>
          <p:cNvSpPr>
            <a:spLocks noChangeArrowheads="1"/>
          </p:cNvSpPr>
          <p:nvPr/>
        </p:nvSpPr>
        <p:spPr bwMode="auto">
          <a:xfrm>
            <a:off x="7235825" y="2198688"/>
            <a:ext cx="22225" cy="12700"/>
          </a:xfrm>
          <a:prstGeom prst="rect">
            <a:avLst/>
          </a:prstGeom>
          <a:noFill/>
          <a:ln w="3175">
            <a:solidFill>
              <a:srgbClr val="666666"/>
            </a:solidFill>
            <a:miter lim="800000"/>
            <a:headEnd/>
            <a:tailEnd/>
          </a:ln>
        </p:spPr>
        <p:txBody>
          <a:bodyPr/>
          <a:lstStyle/>
          <a:p>
            <a:endParaRPr lang="en-US"/>
          </a:p>
        </p:txBody>
      </p:sp>
      <p:sp>
        <p:nvSpPr>
          <p:cNvPr id="1521919" name="Rectangle 255"/>
          <p:cNvSpPr>
            <a:spLocks noChangeArrowheads="1"/>
          </p:cNvSpPr>
          <p:nvPr/>
        </p:nvSpPr>
        <p:spPr bwMode="auto">
          <a:xfrm>
            <a:off x="7258050" y="2244725"/>
            <a:ext cx="9525" cy="4763"/>
          </a:xfrm>
          <a:prstGeom prst="rect">
            <a:avLst/>
          </a:prstGeom>
          <a:noFill/>
          <a:ln w="3175">
            <a:solidFill>
              <a:srgbClr val="666666"/>
            </a:solidFill>
            <a:miter lim="800000"/>
            <a:headEnd/>
            <a:tailEnd/>
          </a:ln>
        </p:spPr>
        <p:txBody>
          <a:bodyPr/>
          <a:lstStyle/>
          <a:p>
            <a:endParaRPr lang="en-US"/>
          </a:p>
        </p:txBody>
      </p:sp>
      <p:sp>
        <p:nvSpPr>
          <p:cNvPr id="1521920" name="Rectangle 256"/>
          <p:cNvSpPr>
            <a:spLocks noChangeArrowheads="1"/>
          </p:cNvSpPr>
          <p:nvPr/>
        </p:nvSpPr>
        <p:spPr bwMode="auto">
          <a:xfrm>
            <a:off x="7258050" y="2265363"/>
            <a:ext cx="9525" cy="1587"/>
          </a:xfrm>
          <a:prstGeom prst="rect">
            <a:avLst/>
          </a:prstGeom>
          <a:noFill/>
          <a:ln w="3175">
            <a:solidFill>
              <a:srgbClr val="666666"/>
            </a:solidFill>
            <a:miter lim="800000"/>
            <a:headEnd/>
            <a:tailEnd/>
          </a:ln>
        </p:spPr>
        <p:txBody>
          <a:bodyPr/>
          <a:lstStyle/>
          <a:p>
            <a:endParaRPr lang="en-US"/>
          </a:p>
        </p:txBody>
      </p:sp>
      <p:sp>
        <p:nvSpPr>
          <p:cNvPr id="1521921" name="Rectangle 257"/>
          <p:cNvSpPr>
            <a:spLocks noChangeArrowheads="1"/>
          </p:cNvSpPr>
          <p:nvPr/>
        </p:nvSpPr>
        <p:spPr bwMode="auto">
          <a:xfrm>
            <a:off x="7258050" y="2271713"/>
            <a:ext cx="9525" cy="4762"/>
          </a:xfrm>
          <a:prstGeom prst="rect">
            <a:avLst/>
          </a:prstGeom>
          <a:noFill/>
          <a:ln w="3175">
            <a:solidFill>
              <a:srgbClr val="666666"/>
            </a:solidFill>
            <a:miter lim="800000"/>
            <a:headEnd/>
            <a:tailEnd/>
          </a:ln>
        </p:spPr>
        <p:txBody>
          <a:bodyPr/>
          <a:lstStyle/>
          <a:p>
            <a:endParaRPr lang="en-US"/>
          </a:p>
        </p:txBody>
      </p:sp>
      <p:sp>
        <p:nvSpPr>
          <p:cNvPr id="1521922" name="Freeform 258"/>
          <p:cNvSpPr>
            <a:spLocks noEditPoints="1"/>
          </p:cNvSpPr>
          <p:nvPr/>
        </p:nvSpPr>
        <p:spPr bwMode="auto">
          <a:xfrm>
            <a:off x="7224713" y="2236788"/>
            <a:ext cx="352425" cy="176212"/>
          </a:xfrm>
          <a:custGeom>
            <a:avLst/>
            <a:gdLst/>
            <a:ahLst/>
            <a:cxnLst>
              <a:cxn ang="0">
                <a:pos x="0" y="4"/>
              </a:cxn>
              <a:cxn ang="0">
                <a:pos x="15" y="4"/>
              </a:cxn>
              <a:cxn ang="0">
                <a:pos x="15" y="0"/>
              </a:cxn>
              <a:cxn ang="0">
                <a:pos x="0" y="0"/>
              </a:cxn>
              <a:cxn ang="0">
                <a:pos x="0" y="4"/>
              </a:cxn>
              <a:cxn ang="0">
                <a:pos x="215" y="111"/>
              </a:cxn>
              <a:cxn ang="0">
                <a:pos x="222" y="111"/>
              </a:cxn>
              <a:cxn ang="0">
                <a:pos x="222" y="110"/>
              </a:cxn>
              <a:cxn ang="0">
                <a:pos x="215" y="110"/>
              </a:cxn>
              <a:cxn ang="0">
                <a:pos x="215" y="111"/>
              </a:cxn>
              <a:cxn ang="0">
                <a:pos x="83" y="87"/>
              </a:cxn>
              <a:cxn ang="0">
                <a:pos x="83" y="14"/>
              </a:cxn>
              <a:cxn ang="0">
                <a:pos x="201" y="14"/>
              </a:cxn>
              <a:cxn ang="0">
                <a:pos x="201" y="87"/>
              </a:cxn>
              <a:cxn ang="0">
                <a:pos x="83" y="87"/>
              </a:cxn>
              <a:cxn ang="0">
                <a:pos x="76" y="92"/>
              </a:cxn>
              <a:cxn ang="0">
                <a:pos x="207" y="92"/>
              </a:cxn>
              <a:cxn ang="0">
                <a:pos x="207" y="9"/>
              </a:cxn>
              <a:cxn ang="0">
                <a:pos x="212" y="9"/>
              </a:cxn>
              <a:cxn ang="0">
                <a:pos x="212" y="4"/>
              </a:cxn>
              <a:cxn ang="0">
                <a:pos x="72" y="4"/>
              </a:cxn>
              <a:cxn ang="0">
                <a:pos x="72" y="97"/>
              </a:cxn>
              <a:cxn ang="0">
                <a:pos x="76" y="97"/>
              </a:cxn>
              <a:cxn ang="0">
                <a:pos x="76" y="92"/>
              </a:cxn>
            </a:cxnLst>
            <a:rect l="0" t="0" r="r" b="b"/>
            <a:pathLst>
              <a:path w="222" h="111">
                <a:moveTo>
                  <a:pt x="0" y="4"/>
                </a:moveTo>
                <a:lnTo>
                  <a:pt x="15" y="4"/>
                </a:lnTo>
                <a:lnTo>
                  <a:pt x="15" y="0"/>
                </a:lnTo>
                <a:lnTo>
                  <a:pt x="0" y="0"/>
                </a:lnTo>
                <a:lnTo>
                  <a:pt x="0" y="4"/>
                </a:lnTo>
                <a:close/>
                <a:moveTo>
                  <a:pt x="215" y="111"/>
                </a:moveTo>
                <a:lnTo>
                  <a:pt x="222" y="111"/>
                </a:lnTo>
                <a:lnTo>
                  <a:pt x="222" y="110"/>
                </a:lnTo>
                <a:lnTo>
                  <a:pt x="215" y="110"/>
                </a:lnTo>
                <a:lnTo>
                  <a:pt x="215" y="111"/>
                </a:lnTo>
                <a:close/>
                <a:moveTo>
                  <a:pt x="83" y="87"/>
                </a:moveTo>
                <a:lnTo>
                  <a:pt x="83" y="14"/>
                </a:lnTo>
                <a:lnTo>
                  <a:pt x="201" y="14"/>
                </a:lnTo>
                <a:lnTo>
                  <a:pt x="201" y="87"/>
                </a:lnTo>
                <a:lnTo>
                  <a:pt x="83" y="87"/>
                </a:lnTo>
                <a:close/>
                <a:moveTo>
                  <a:pt x="76" y="92"/>
                </a:moveTo>
                <a:lnTo>
                  <a:pt x="207" y="92"/>
                </a:lnTo>
                <a:lnTo>
                  <a:pt x="207" y="9"/>
                </a:lnTo>
                <a:lnTo>
                  <a:pt x="212" y="9"/>
                </a:lnTo>
                <a:lnTo>
                  <a:pt x="212" y="4"/>
                </a:lnTo>
                <a:lnTo>
                  <a:pt x="72" y="4"/>
                </a:lnTo>
                <a:lnTo>
                  <a:pt x="72" y="97"/>
                </a:lnTo>
                <a:lnTo>
                  <a:pt x="76" y="97"/>
                </a:lnTo>
                <a:lnTo>
                  <a:pt x="76" y="92"/>
                </a:lnTo>
                <a:close/>
              </a:path>
            </a:pathLst>
          </a:custGeom>
          <a:solidFill>
            <a:srgbClr val="5C6478"/>
          </a:solidFill>
          <a:ln w="9525">
            <a:noFill/>
            <a:round/>
            <a:headEnd/>
            <a:tailEnd/>
          </a:ln>
        </p:spPr>
        <p:txBody>
          <a:bodyPr/>
          <a:lstStyle/>
          <a:p>
            <a:endParaRPr lang="en-US"/>
          </a:p>
        </p:txBody>
      </p:sp>
      <p:sp>
        <p:nvSpPr>
          <p:cNvPr id="1521923" name="Rectangle 259"/>
          <p:cNvSpPr>
            <a:spLocks noChangeArrowheads="1"/>
          </p:cNvSpPr>
          <p:nvPr/>
        </p:nvSpPr>
        <p:spPr bwMode="auto">
          <a:xfrm>
            <a:off x="7224713" y="2236788"/>
            <a:ext cx="23812" cy="6350"/>
          </a:xfrm>
          <a:prstGeom prst="rect">
            <a:avLst/>
          </a:prstGeom>
          <a:noFill/>
          <a:ln w="3175">
            <a:solidFill>
              <a:srgbClr val="5C6478"/>
            </a:solidFill>
            <a:miter lim="800000"/>
            <a:headEnd/>
            <a:tailEnd/>
          </a:ln>
        </p:spPr>
        <p:txBody>
          <a:bodyPr/>
          <a:lstStyle/>
          <a:p>
            <a:endParaRPr lang="en-US"/>
          </a:p>
        </p:txBody>
      </p:sp>
      <p:sp>
        <p:nvSpPr>
          <p:cNvPr id="1521924" name="Rectangle 260"/>
          <p:cNvSpPr>
            <a:spLocks noChangeArrowheads="1"/>
          </p:cNvSpPr>
          <p:nvPr/>
        </p:nvSpPr>
        <p:spPr bwMode="auto">
          <a:xfrm>
            <a:off x="7566025" y="2411413"/>
            <a:ext cx="11113" cy="1587"/>
          </a:xfrm>
          <a:prstGeom prst="rect">
            <a:avLst/>
          </a:prstGeom>
          <a:noFill/>
          <a:ln w="3175">
            <a:solidFill>
              <a:srgbClr val="5C6478"/>
            </a:solidFill>
            <a:miter lim="800000"/>
            <a:headEnd/>
            <a:tailEnd/>
          </a:ln>
        </p:spPr>
        <p:txBody>
          <a:bodyPr/>
          <a:lstStyle/>
          <a:p>
            <a:endParaRPr lang="en-US"/>
          </a:p>
        </p:txBody>
      </p:sp>
      <p:sp>
        <p:nvSpPr>
          <p:cNvPr id="1521925" name="Rectangle 261"/>
          <p:cNvSpPr>
            <a:spLocks noChangeArrowheads="1"/>
          </p:cNvSpPr>
          <p:nvPr/>
        </p:nvSpPr>
        <p:spPr bwMode="auto">
          <a:xfrm>
            <a:off x="7356475" y="2259013"/>
            <a:ext cx="187325" cy="115887"/>
          </a:xfrm>
          <a:prstGeom prst="rect">
            <a:avLst/>
          </a:prstGeom>
          <a:noFill/>
          <a:ln w="3175">
            <a:solidFill>
              <a:srgbClr val="5C6478"/>
            </a:solidFill>
            <a:miter lim="800000"/>
            <a:headEnd/>
            <a:tailEnd/>
          </a:ln>
        </p:spPr>
        <p:txBody>
          <a:bodyPr/>
          <a:lstStyle/>
          <a:p>
            <a:endParaRPr lang="en-US"/>
          </a:p>
        </p:txBody>
      </p:sp>
      <p:sp>
        <p:nvSpPr>
          <p:cNvPr id="1521926" name="Freeform 262"/>
          <p:cNvSpPr>
            <a:spLocks/>
          </p:cNvSpPr>
          <p:nvPr/>
        </p:nvSpPr>
        <p:spPr bwMode="auto">
          <a:xfrm>
            <a:off x="7339013" y="2243138"/>
            <a:ext cx="222250" cy="147637"/>
          </a:xfrm>
          <a:custGeom>
            <a:avLst/>
            <a:gdLst/>
            <a:ahLst/>
            <a:cxnLst>
              <a:cxn ang="0">
                <a:pos x="4" y="88"/>
              </a:cxn>
              <a:cxn ang="0">
                <a:pos x="135" y="88"/>
              </a:cxn>
              <a:cxn ang="0">
                <a:pos x="135" y="5"/>
              </a:cxn>
              <a:cxn ang="0">
                <a:pos x="140" y="5"/>
              </a:cxn>
              <a:cxn ang="0">
                <a:pos x="140" y="0"/>
              </a:cxn>
              <a:cxn ang="0">
                <a:pos x="0" y="0"/>
              </a:cxn>
              <a:cxn ang="0">
                <a:pos x="0" y="93"/>
              </a:cxn>
              <a:cxn ang="0">
                <a:pos x="4" y="93"/>
              </a:cxn>
              <a:cxn ang="0">
                <a:pos x="4" y="88"/>
              </a:cxn>
            </a:cxnLst>
            <a:rect l="0" t="0" r="r" b="b"/>
            <a:pathLst>
              <a:path w="140" h="93">
                <a:moveTo>
                  <a:pt x="4" y="88"/>
                </a:moveTo>
                <a:lnTo>
                  <a:pt x="135" y="88"/>
                </a:lnTo>
                <a:lnTo>
                  <a:pt x="135" y="5"/>
                </a:lnTo>
                <a:lnTo>
                  <a:pt x="140" y="5"/>
                </a:lnTo>
                <a:lnTo>
                  <a:pt x="140" y="0"/>
                </a:lnTo>
                <a:lnTo>
                  <a:pt x="0" y="0"/>
                </a:lnTo>
                <a:lnTo>
                  <a:pt x="0" y="93"/>
                </a:lnTo>
                <a:lnTo>
                  <a:pt x="4" y="93"/>
                </a:lnTo>
                <a:lnTo>
                  <a:pt x="4" y="88"/>
                </a:lnTo>
              </a:path>
            </a:pathLst>
          </a:custGeom>
          <a:noFill/>
          <a:ln w="3175">
            <a:solidFill>
              <a:srgbClr val="5C6478"/>
            </a:solidFill>
            <a:prstDash val="solid"/>
            <a:round/>
            <a:headEnd/>
            <a:tailEnd/>
          </a:ln>
        </p:spPr>
        <p:txBody>
          <a:bodyPr/>
          <a:lstStyle/>
          <a:p>
            <a:endParaRPr lang="en-US"/>
          </a:p>
        </p:txBody>
      </p:sp>
      <p:sp>
        <p:nvSpPr>
          <p:cNvPr id="1521927" name="Freeform 263"/>
          <p:cNvSpPr>
            <a:spLocks/>
          </p:cNvSpPr>
          <p:nvPr/>
        </p:nvSpPr>
        <p:spPr bwMode="auto">
          <a:xfrm>
            <a:off x="7312025" y="2411413"/>
            <a:ext cx="136525" cy="11112"/>
          </a:xfrm>
          <a:custGeom>
            <a:avLst/>
            <a:gdLst/>
            <a:ahLst/>
            <a:cxnLst>
              <a:cxn ang="0">
                <a:pos x="0" y="0"/>
              </a:cxn>
              <a:cxn ang="0">
                <a:pos x="86" y="0"/>
              </a:cxn>
              <a:cxn ang="0">
                <a:pos x="86" y="7"/>
              </a:cxn>
            </a:cxnLst>
            <a:rect l="0" t="0" r="r" b="b"/>
            <a:pathLst>
              <a:path w="86" h="7">
                <a:moveTo>
                  <a:pt x="0" y="0"/>
                </a:moveTo>
                <a:lnTo>
                  <a:pt x="86" y="0"/>
                </a:lnTo>
                <a:lnTo>
                  <a:pt x="86" y="7"/>
                </a:lnTo>
              </a:path>
            </a:pathLst>
          </a:custGeom>
          <a:noFill/>
          <a:ln w="3175">
            <a:solidFill>
              <a:srgbClr val="5C6478"/>
            </a:solidFill>
            <a:prstDash val="solid"/>
            <a:round/>
            <a:headEnd/>
            <a:tailEnd/>
          </a:ln>
        </p:spPr>
        <p:txBody>
          <a:bodyPr/>
          <a:lstStyle/>
          <a:p>
            <a:endParaRPr lang="en-US"/>
          </a:p>
        </p:txBody>
      </p:sp>
      <p:sp>
        <p:nvSpPr>
          <p:cNvPr id="1521928" name="Line 264"/>
          <p:cNvSpPr>
            <a:spLocks noChangeShapeType="1"/>
          </p:cNvSpPr>
          <p:nvPr/>
        </p:nvSpPr>
        <p:spPr bwMode="auto">
          <a:xfrm flipV="1">
            <a:off x="7380288" y="2411413"/>
            <a:ext cx="0" cy="11112"/>
          </a:xfrm>
          <a:prstGeom prst="line">
            <a:avLst/>
          </a:prstGeom>
          <a:noFill/>
          <a:ln w="3175">
            <a:solidFill>
              <a:srgbClr val="5C6478"/>
            </a:solidFill>
            <a:round/>
            <a:headEnd/>
            <a:tailEnd/>
          </a:ln>
        </p:spPr>
        <p:txBody>
          <a:bodyPr/>
          <a:lstStyle/>
          <a:p>
            <a:endParaRPr lang="en-US"/>
          </a:p>
        </p:txBody>
      </p:sp>
      <p:sp>
        <p:nvSpPr>
          <p:cNvPr id="1521929" name="Rectangle 265"/>
          <p:cNvSpPr>
            <a:spLocks noChangeArrowheads="1"/>
          </p:cNvSpPr>
          <p:nvPr/>
        </p:nvSpPr>
        <p:spPr bwMode="auto">
          <a:xfrm>
            <a:off x="6746875" y="1879600"/>
            <a:ext cx="1573213" cy="198438"/>
          </a:xfrm>
          <a:prstGeom prst="rect">
            <a:avLst/>
          </a:prstGeom>
          <a:noFill/>
          <a:ln w="9525">
            <a:noFill/>
            <a:miter lim="800000"/>
            <a:headEnd/>
            <a:tailEnd/>
          </a:ln>
        </p:spPr>
        <p:txBody>
          <a:bodyPr wrap="none" lIns="0" tIns="0" rIns="0" bIns="0">
            <a:spAutoFit/>
          </a:bodyPr>
          <a:lstStyle/>
          <a:p>
            <a:r>
              <a:rPr lang="en-US" sz="1300">
                <a:solidFill>
                  <a:srgbClr val="5C6478"/>
                </a:solidFill>
              </a:rPr>
              <a:t>math.saddleback.edu</a:t>
            </a:r>
            <a:endParaRPr lang="en-US"/>
          </a:p>
        </p:txBody>
      </p:sp>
      <p:sp>
        <p:nvSpPr>
          <p:cNvPr id="1521930" name="Freeform 266"/>
          <p:cNvSpPr>
            <a:spLocks/>
          </p:cNvSpPr>
          <p:nvPr/>
        </p:nvSpPr>
        <p:spPr bwMode="auto">
          <a:xfrm>
            <a:off x="5759450" y="1639888"/>
            <a:ext cx="365125" cy="331787"/>
          </a:xfrm>
          <a:custGeom>
            <a:avLst/>
            <a:gdLst/>
            <a:ahLst/>
            <a:cxnLst>
              <a:cxn ang="0">
                <a:pos x="0" y="157"/>
              </a:cxn>
              <a:cxn ang="0">
                <a:pos x="43" y="157"/>
              </a:cxn>
              <a:cxn ang="0">
                <a:pos x="78" y="163"/>
              </a:cxn>
              <a:cxn ang="0">
                <a:pos x="78" y="170"/>
              </a:cxn>
              <a:cxn ang="0">
                <a:pos x="43" y="170"/>
              </a:cxn>
              <a:cxn ang="0">
                <a:pos x="43" y="177"/>
              </a:cxn>
              <a:cxn ang="0">
                <a:pos x="13" y="177"/>
              </a:cxn>
              <a:cxn ang="0">
                <a:pos x="13" y="209"/>
              </a:cxn>
              <a:cxn ang="0">
                <a:pos x="215" y="209"/>
              </a:cxn>
              <a:cxn ang="0">
                <a:pos x="215" y="177"/>
              </a:cxn>
              <a:cxn ang="0">
                <a:pos x="185" y="177"/>
              </a:cxn>
              <a:cxn ang="0">
                <a:pos x="185" y="170"/>
              </a:cxn>
              <a:cxn ang="0">
                <a:pos x="150" y="170"/>
              </a:cxn>
              <a:cxn ang="0">
                <a:pos x="150" y="163"/>
              </a:cxn>
              <a:cxn ang="0">
                <a:pos x="185" y="157"/>
              </a:cxn>
              <a:cxn ang="0">
                <a:pos x="230" y="157"/>
              </a:cxn>
              <a:cxn ang="0">
                <a:pos x="230" y="0"/>
              </a:cxn>
              <a:cxn ang="0">
                <a:pos x="0" y="0"/>
              </a:cxn>
              <a:cxn ang="0">
                <a:pos x="0" y="157"/>
              </a:cxn>
            </a:cxnLst>
            <a:rect l="0" t="0" r="r" b="b"/>
            <a:pathLst>
              <a:path w="230" h="209">
                <a:moveTo>
                  <a:pt x="0" y="157"/>
                </a:moveTo>
                <a:lnTo>
                  <a:pt x="43" y="157"/>
                </a:lnTo>
                <a:lnTo>
                  <a:pt x="78" y="163"/>
                </a:lnTo>
                <a:lnTo>
                  <a:pt x="78" y="170"/>
                </a:lnTo>
                <a:lnTo>
                  <a:pt x="43" y="170"/>
                </a:lnTo>
                <a:lnTo>
                  <a:pt x="43" y="177"/>
                </a:lnTo>
                <a:lnTo>
                  <a:pt x="13" y="177"/>
                </a:lnTo>
                <a:lnTo>
                  <a:pt x="13" y="209"/>
                </a:lnTo>
                <a:lnTo>
                  <a:pt x="215" y="209"/>
                </a:lnTo>
                <a:lnTo>
                  <a:pt x="215" y="177"/>
                </a:lnTo>
                <a:lnTo>
                  <a:pt x="185" y="177"/>
                </a:lnTo>
                <a:lnTo>
                  <a:pt x="185" y="170"/>
                </a:lnTo>
                <a:lnTo>
                  <a:pt x="150" y="170"/>
                </a:lnTo>
                <a:lnTo>
                  <a:pt x="150" y="163"/>
                </a:lnTo>
                <a:lnTo>
                  <a:pt x="185" y="157"/>
                </a:lnTo>
                <a:lnTo>
                  <a:pt x="230" y="157"/>
                </a:lnTo>
                <a:lnTo>
                  <a:pt x="230" y="0"/>
                </a:lnTo>
                <a:lnTo>
                  <a:pt x="0" y="0"/>
                </a:lnTo>
                <a:lnTo>
                  <a:pt x="0" y="157"/>
                </a:lnTo>
                <a:close/>
              </a:path>
            </a:pathLst>
          </a:custGeom>
          <a:solidFill>
            <a:srgbClr val="CFD2DA"/>
          </a:solidFill>
          <a:ln w="9525">
            <a:noFill/>
            <a:round/>
            <a:headEnd/>
            <a:tailEnd/>
          </a:ln>
        </p:spPr>
        <p:txBody>
          <a:bodyPr/>
          <a:lstStyle/>
          <a:p>
            <a:endParaRPr lang="en-US"/>
          </a:p>
        </p:txBody>
      </p:sp>
      <p:sp>
        <p:nvSpPr>
          <p:cNvPr id="1521931" name="Line 267"/>
          <p:cNvSpPr>
            <a:spLocks noChangeShapeType="1"/>
          </p:cNvSpPr>
          <p:nvPr/>
        </p:nvSpPr>
        <p:spPr bwMode="auto">
          <a:xfrm>
            <a:off x="5827713" y="1920875"/>
            <a:ext cx="225425" cy="0"/>
          </a:xfrm>
          <a:prstGeom prst="line">
            <a:avLst/>
          </a:prstGeom>
          <a:noFill/>
          <a:ln w="7938">
            <a:solidFill>
              <a:srgbClr val="666666"/>
            </a:solidFill>
            <a:round/>
            <a:headEnd/>
            <a:tailEnd/>
          </a:ln>
        </p:spPr>
        <p:txBody>
          <a:bodyPr/>
          <a:lstStyle/>
          <a:p>
            <a:endParaRPr lang="en-US"/>
          </a:p>
        </p:txBody>
      </p:sp>
      <p:sp>
        <p:nvSpPr>
          <p:cNvPr id="1521932" name="Freeform 268"/>
          <p:cNvSpPr>
            <a:spLocks/>
          </p:cNvSpPr>
          <p:nvPr/>
        </p:nvSpPr>
        <p:spPr bwMode="auto">
          <a:xfrm>
            <a:off x="5759450" y="1639888"/>
            <a:ext cx="365125" cy="331787"/>
          </a:xfrm>
          <a:custGeom>
            <a:avLst/>
            <a:gdLst/>
            <a:ahLst/>
            <a:cxnLst>
              <a:cxn ang="0">
                <a:pos x="0" y="157"/>
              </a:cxn>
              <a:cxn ang="0">
                <a:pos x="43" y="157"/>
              </a:cxn>
              <a:cxn ang="0">
                <a:pos x="78" y="163"/>
              </a:cxn>
              <a:cxn ang="0">
                <a:pos x="78" y="170"/>
              </a:cxn>
              <a:cxn ang="0">
                <a:pos x="43" y="170"/>
              </a:cxn>
              <a:cxn ang="0">
                <a:pos x="43" y="177"/>
              </a:cxn>
              <a:cxn ang="0">
                <a:pos x="13" y="177"/>
              </a:cxn>
              <a:cxn ang="0">
                <a:pos x="13" y="209"/>
              </a:cxn>
              <a:cxn ang="0">
                <a:pos x="215" y="209"/>
              </a:cxn>
              <a:cxn ang="0">
                <a:pos x="215" y="177"/>
              </a:cxn>
              <a:cxn ang="0">
                <a:pos x="185" y="177"/>
              </a:cxn>
              <a:cxn ang="0">
                <a:pos x="185" y="170"/>
              </a:cxn>
              <a:cxn ang="0">
                <a:pos x="150" y="170"/>
              </a:cxn>
              <a:cxn ang="0">
                <a:pos x="150" y="163"/>
              </a:cxn>
              <a:cxn ang="0">
                <a:pos x="185" y="157"/>
              </a:cxn>
              <a:cxn ang="0">
                <a:pos x="230" y="157"/>
              </a:cxn>
              <a:cxn ang="0">
                <a:pos x="230" y="0"/>
              </a:cxn>
              <a:cxn ang="0">
                <a:pos x="0" y="0"/>
              </a:cxn>
              <a:cxn ang="0">
                <a:pos x="0" y="157"/>
              </a:cxn>
            </a:cxnLst>
            <a:rect l="0" t="0" r="r" b="b"/>
            <a:pathLst>
              <a:path w="230" h="209">
                <a:moveTo>
                  <a:pt x="0" y="157"/>
                </a:moveTo>
                <a:lnTo>
                  <a:pt x="43" y="157"/>
                </a:lnTo>
                <a:lnTo>
                  <a:pt x="78" y="163"/>
                </a:lnTo>
                <a:lnTo>
                  <a:pt x="78" y="170"/>
                </a:lnTo>
                <a:lnTo>
                  <a:pt x="43" y="170"/>
                </a:lnTo>
                <a:lnTo>
                  <a:pt x="43" y="177"/>
                </a:lnTo>
                <a:lnTo>
                  <a:pt x="13" y="177"/>
                </a:lnTo>
                <a:lnTo>
                  <a:pt x="13" y="209"/>
                </a:lnTo>
                <a:lnTo>
                  <a:pt x="215" y="209"/>
                </a:lnTo>
                <a:lnTo>
                  <a:pt x="215" y="177"/>
                </a:lnTo>
                <a:lnTo>
                  <a:pt x="185" y="177"/>
                </a:lnTo>
                <a:lnTo>
                  <a:pt x="185" y="170"/>
                </a:lnTo>
                <a:lnTo>
                  <a:pt x="150" y="170"/>
                </a:lnTo>
                <a:lnTo>
                  <a:pt x="150" y="163"/>
                </a:lnTo>
                <a:lnTo>
                  <a:pt x="185" y="157"/>
                </a:lnTo>
                <a:lnTo>
                  <a:pt x="230" y="157"/>
                </a:lnTo>
                <a:lnTo>
                  <a:pt x="230" y="0"/>
                </a:lnTo>
                <a:lnTo>
                  <a:pt x="0" y="0"/>
                </a:lnTo>
                <a:lnTo>
                  <a:pt x="0" y="157"/>
                </a:lnTo>
              </a:path>
            </a:pathLst>
          </a:custGeom>
          <a:noFill/>
          <a:ln w="7938">
            <a:solidFill>
              <a:srgbClr val="666666"/>
            </a:solidFill>
            <a:prstDash val="solid"/>
            <a:round/>
            <a:headEnd/>
            <a:tailEnd/>
          </a:ln>
        </p:spPr>
        <p:txBody>
          <a:bodyPr/>
          <a:lstStyle/>
          <a:p>
            <a:endParaRPr lang="en-US"/>
          </a:p>
        </p:txBody>
      </p:sp>
      <p:sp>
        <p:nvSpPr>
          <p:cNvPr id="1521933" name="Line 269"/>
          <p:cNvSpPr>
            <a:spLocks noChangeShapeType="1"/>
          </p:cNvSpPr>
          <p:nvPr/>
        </p:nvSpPr>
        <p:spPr bwMode="auto">
          <a:xfrm>
            <a:off x="5883275" y="1909763"/>
            <a:ext cx="114300" cy="0"/>
          </a:xfrm>
          <a:prstGeom prst="line">
            <a:avLst/>
          </a:prstGeom>
          <a:noFill/>
          <a:ln w="7938">
            <a:solidFill>
              <a:srgbClr val="666666"/>
            </a:solidFill>
            <a:round/>
            <a:headEnd/>
            <a:tailEnd/>
          </a:ln>
        </p:spPr>
        <p:txBody>
          <a:bodyPr/>
          <a:lstStyle/>
          <a:p>
            <a:endParaRPr lang="en-US"/>
          </a:p>
        </p:txBody>
      </p:sp>
      <p:sp>
        <p:nvSpPr>
          <p:cNvPr id="1521934" name="Line 270"/>
          <p:cNvSpPr>
            <a:spLocks noChangeShapeType="1"/>
          </p:cNvSpPr>
          <p:nvPr/>
        </p:nvSpPr>
        <p:spPr bwMode="auto">
          <a:xfrm>
            <a:off x="5883275" y="1898650"/>
            <a:ext cx="114300" cy="0"/>
          </a:xfrm>
          <a:prstGeom prst="line">
            <a:avLst/>
          </a:prstGeom>
          <a:noFill/>
          <a:ln w="7938">
            <a:solidFill>
              <a:srgbClr val="666666"/>
            </a:solidFill>
            <a:round/>
            <a:headEnd/>
            <a:tailEnd/>
          </a:ln>
        </p:spPr>
        <p:txBody>
          <a:bodyPr/>
          <a:lstStyle/>
          <a:p>
            <a:endParaRPr lang="en-US"/>
          </a:p>
        </p:txBody>
      </p:sp>
      <p:sp>
        <p:nvSpPr>
          <p:cNvPr id="1521935" name="Line 271"/>
          <p:cNvSpPr>
            <a:spLocks noChangeShapeType="1"/>
          </p:cNvSpPr>
          <p:nvPr/>
        </p:nvSpPr>
        <p:spPr bwMode="auto">
          <a:xfrm>
            <a:off x="5827713" y="1889125"/>
            <a:ext cx="225425" cy="0"/>
          </a:xfrm>
          <a:prstGeom prst="line">
            <a:avLst/>
          </a:prstGeom>
          <a:noFill/>
          <a:ln w="7938">
            <a:solidFill>
              <a:srgbClr val="666666"/>
            </a:solidFill>
            <a:round/>
            <a:headEnd/>
            <a:tailEnd/>
          </a:ln>
        </p:spPr>
        <p:txBody>
          <a:bodyPr/>
          <a:lstStyle/>
          <a:p>
            <a:endParaRPr lang="en-US"/>
          </a:p>
        </p:txBody>
      </p:sp>
      <p:sp>
        <p:nvSpPr>
          <p:cNvPr id="1521936" name="Freeform 272"/>
          <p:cNvSpPr>
            <a:spLocks noEditPoints="1"/>
          </p:cNvSpPr>
          <p:nvPr/>
        </p:nvSpPr>
        <p:spPr bwMode="auto">
          <a:xfrm>
            <a:off x="5784850" y="1671638"/>
            <a:ext cx="304800" cy="295275"/>
          </a:xfrm>
          <a:custGeom>
            <a:avLst/>
            <a:gdLst/>
            <a:ahLst/>
            <a:cxnLst>
              <a:cxn ang="0">
                <a:pos x="19" y="168"/>
              </a:cxn>
              <a:cxn ang="0">
                <a:pos x="54" y="168"/>
              </a:cxn>
              <a:cxn ang="0">
                <a:pos x="54" y="162"/>
              </a:cxn>
              <a:cxn ang="0">
                <a:pos x="19" y="162"/>
              </a:cxn>
              <a:cxn ang="0">
                <a:pos x="19" y="168"/>
              </a:cxn>
              <a:cxn ang="0">
                <a:pos x="8" y="186"/>
              </a:cxn>
              <a:cxn ang="0">
                <a:pos x="16" y="179"/>
              </a:cxn>
              <a:cxn ang="0">
                <a:pos x="8" y="172"/>
              </a:cxn>
              <a:cxn ang="0">
                <a:pos x="0" y="179"/>
              </a:cxn>
              <a:cxn ang="0">
                <a:pos x="8" y="186"/>
              </a:cxn>
              <a:cxn ang="0">
                <a:pos x="19" y="104"/>
              </a:cxn>
              <a:cxn ang="0">
                <a:pos x="19" y="13"/>
              </a:cxn>
              <a:cxn ang="0">
                <a:pos x="177" y="13"/>
              </a:cxn>
              <a:cxn ang="0">
                <a:pos x="177" y="104"/>
              </a:cxn>
              <a:cxn ang="0">
                <a:pos x="19" y="104"/>
              </a:cxn>
              <a:cxn ang="0">
                <a:pos x="11" y="114"/>
              </a:cxn>
              <a:cxn ang="0">
                <a:pos x="188" y="114"/>
              </a:cxn>
              <a:cxn ang="0">
                <a:pos x="188" y="6"/>
              </a:cxn>
              <a:cxn ang="0">
                <a:pos x="192" y="6"/>
              </a:cxn>
              <a:cxn ang="0">
                <a:pos x="192" y="0"/>
              </a:cxn>
              <a:cxn ang="0">
                <a:pos x="5" y="0"/>
              </a:cxn>
              <a:cxn ang="0">
                <a:pos x="5" y="118"/>
              </a:cxn>
              <a:cxn ang="0">
                <a:pos x="11" y="118"/>
              </a:cxn>
              <a:cxn ang="0">
                <a:pos x="11" y="114"/>
              </a:cxn>
              <a:cxn ang="0">
                <a:pos x="182" y="130"/>
              </a:cxn>
              <a:cxn ang="0">
                <a:pos x="192" y="130"/>
              </a:cxn>
              <a:cxn ang="0">
                <a:pos x="192" y="128"/>
              </a:cxn>
              <a:cxn ang="0">
                <a:pos x="182" y="128"/>
              </a:cxn>
              <a:cxn ang="0">
                <a:pos x="182" y="130"/>
              </a:cxn>
            </a:cxnLst>
            <a:rect l="0" t="0" r="r" b="b"/>
            <a:pathLst>
              <a:path w="192" h="186">
                <a:moveTo>
                  <a:pt x="19" y="168"/>
                </a:moveTo>
                <a:lnTo>
                  <a:pt x="54" y="168"/>
                </a:lnTo>
                <a:lnTo>
                  <a:pt x="54" y="162"/>
                </a:lnTo>
                <a:lnTo>
                  <a:pt x="19" y="162"/>
                </a:lnTo>
                <a:lnTo>
                  <a:pt x="19" y="168"/>
                </a:lnTo>
                <a:close/>
                <a:moveTo>
                  <a:pt x="8" y="186"/>
                </a:moveTo>
                <a:lnTo>
                  <a:pt x="16" y="179"/>
                </a:lnTo>
                <a:lnTo>
                  <a:pt x="8" y="172"/>
                </a:lnTo>
                <a:lnTo>
                  <a:pt x="0" y="179"/>
                </a:lnTo>
                <a:lnTo>
                  <a:pt x="8" y="186"/>
                </a:lnTo>
                <a:close/>
                <a:moveTo>
                  <a:pt x="19" y="104"/>
                </a:moveTo>
                <a:lnTo>
                  <a:pt x="19" y="13"/>
                </a:lnTo>
                <a:lnTo>
                  <a:pt x="177" y="13"/>
                </a:lnTo>
                <a:lnTo>
                  <a:pt x="177" y="104"/>
                </a:lnTo>
                <a:lnTo>
                  <a:pt x="19" y="104"/>
                </a:lnTo>
                <a:close/>
                <a:moveTo>
                  <a:pt x="11" y="114"/>
                </a:moveTo>
                <a:lnTo>
                  <a:pt x="188" y="114"/>
                </a:lnTo>
                <a:lnTo>
                  <a:pt x="188" y="6"/>
                </a:lnTo>
                <a:lnTo>
                  <a:pt x="192" y="6"/>
                </a:lnTo>
                <a:lnTo>
                  <a:pt x="192" y="0"/>
                </a:lnTo>
                <a:lnTo>
                  <a:pt x="5" y="0"/>
                </a:lnTo>
                <a:lnTo>
                  <a:pt x="5" y="118"/>
                </a:lnTo>
                <a:lnTo>
                  <a:pt x="11" y="118"/>
                </a:lnTo>
                <a:lnTo>
                  <a:pt x="11" y="114"/>
                </a:lnTo>
                <a:close/>
                <a:moveTo>
                  <a:pt x="182" y="130"/>
                </a:moveTo>
                <a:lnTo>
                  <a:pt x="192" y="130"/>
                </a:lnTo>
                <a:lnTo>
                  <a:pt x="192" y="128"/>
                </a:lnTo>
                <a:lnTo>
                  <a:pt x="182" y="128"/>
                </a:lnTo>
                <a:lnTo>
                  <a:pt x="182" y="130"/>
                </a:lnTo>
                <a:close/>
              </a:path>
            </a:pathLst>
          </a:custGeom>
          <a:solidFill>
            <a:srgbClr val="5C6478"/>
          </a:solidFill>
          <a:ln w="3175">
            <a:solidFill>
              <a:srgbClr val="5C6478"/>
            </a:solidFill>
            <a:prstDash val="solid"/>
            <a:round/>
            <a:headEnd/>
            <a:tailEnd/>
          </a:ln>
        </p:spPr>
        <p:txBody>
          <a:bodyPr/>
          <a:lstStyle/>
          <a:p>
            <a:endParaRPr lang="en-US"/>
          </a:p>
        </p:txBody>
      </p:sp>
      <p:sp>
        <p:nvSpPr>
          <p:cNvPr id="1521937" name="Rectangle 273"/>
          <p:cNvSpPr>
            <a:spLocks noChangeArrowheads="1"/>
          </p:cNvSpPr>
          <p:nvPr/>
        </p:nvSpPr>
        <p:spPr bwMode="auto">
          <a:xfrm>
            <a:off x="5819775" y="1955800"/>
            <a:ext cx="46038" cy="9525"/>
          </a:xfrm>
          <a:prstGeom prst="rect">
            <a:avLst/>
          </a:prstGeom>
          <a:solidFill>
            <a:srgbClr val="CFD2DA"/>
          </a:solidFill>
          <a:ln w="9525">
            <a:noFill/>
            <a:miter lim="800000"/>
            <a:headEnd/>
            <a:tailEnd/>
          </a:ln>
        </p:spPr>
        <p:txBody>
          <a:bodyPr/>
          <a:lstStyle/>
          <a:p>
            <a:endParaRPr lang="en-US"/>
          </a:p>
        </p:txBody>
      </p:sp>
      <p:sp>
        <p:nvSpPr>
          <p:cNvPr id="1521938" name="Line 274"/>
          <p:cNvSpPr>
            <a:spLocks noChangeShapeType="1"/>
          </p:cNvSpPr>
          <p:nvPr/>
        </p:nvSpPr>
        <p:spPr bwMode="auto">
          <a:xfrm>
            <a:off x="5780088" y="1928813"/>
            <a:ext cx="320675" cy="0"/>
          </a:xfrm>
          <a:prstGeom prst="line">
            <a:avLst/>
          </a:prstGeom>
          <a:noFill/>
          <a:ln w="3175">
            <a:solidFill>
              <a:srgbClr val="666666"/>
            </a:solidFill>
            <a:round/>
            <a:headEnd/>
            <a:tailEnd/>
          </a:ln>
        </p:spPr>
        <p:txBody>
          <a:bodyPr/>
          <a:lstStyle/>
          <a:p>
            <a:endParaRPr lang="en-US"/>
          </a:p>
        </p:txBody>
      </p:sp>
      <p:sp>
        <p:nvSpPr>
          <p:cNvPr id="1521939" name="Line 275"/>
          <p:cNvSpPr>
            <a:spLocks noChangeShapeType="1"/>
          </p:cNvSpPr>
          <p:nvPr/>
        </p:nvSpPr>
        <p:spPr bwMode="auto">
          <a:xfrm>
            <a:off x="5780088" y="1938338"/>
            <a:ext cx="320675" cy="0"/>
          </a:xfrm>
          <a:prstGeom prst="line">
            <a:avLst/>
          </a:prstGeom>
          <a:noFill/>
          <a:ln w="3175">
            <a:solidFill>
              <a:srgbClr val="666666"/>
            </a:solidFill>
            <a:round/>
            <a:headEnd/>
            <a:tailEnd/>
          </a:ln>
        </p:spPr>
        <p:txBody>
          <a:bodyPr/>
          <a:lstStyle/>
          <a:p>
            <a:endParaRPr lang="en-US"/>
          </a:p>
        </p:txBody>
      </p:sp>
      <p:sp>
        <p:nvSpPr>
          <p:cNvPr id="1521940" name="Rectangle 276"/>
          <p:cNvSpPr>
            <a:spLocks noChangeArrowheads="1"/>
          </p:cNvSpPr>
          <p:nvPr/>
        </p:nvSpPr>
        <p:spPr bwMode="auto">
          <a:xfrm>
            <a:off x="5819775" y="1955800"/>
            <a:ext cx="46038" cy="9525"/>
          </a:xfrm>
          <a:prstGeom prst="rect">
            <a:avLst/>
          </a:prstGeom>
          <a:noFill/>
          <a:ln w="3175">
            <a:solidFill>
              <a:srgbClr val="666666"/>
            </a:solidFill>
            <a:miter lim="800000"/>
            <a:headEnd/>
            <a:tailEnd/>
          </a:ln>
        </p:spPr>
        <p:txBody>
          <a:bodyPr/>
          <a:lstStyle/>
          <a:p>
            <a:endParaRPr lang="en-US"/>
          </a:p>
        </p:txBody>
      </p:sp>
      <p:sp>
        <p:nvSpPr>
          <p:cNvPr id="1521941" name="Freeform 277"/>
          <p:cNvSpPr>
            <a:spLocks/>
          </p:cNvSpPr>
          <p:nvPr/>
        </p:nvSpPr>
        <p:spPr bwMode="auto">
          <a:xfrm>
            <a:off x="5819775" y="1943100"/>
            <a:ext cx="7938" cy="7938"/>
          </a:xfrm>
          <a:custGeom>
            <a:avLst/>
            <a:gdLst/>
            <a:ahLst/>
            <a:cxnLst>
              <a:cxn ang="0">
                <a:pos x="5" y="0"/>
              </a:cxn>
              <a:cxn ang="0">
                <a:pos x="0" y="2"/>
              </a:cxn>
              <a:cxn ang="0">
                <a:pos x="5" y="5"/>
              </a:cxn>
            </a:cxnLst>
            <a:rect l="0" t="0" r="r" b="b"/>
            <a:pathLst>
              <a:path w="5" h="5">
                <a:moveTo>
                  <a:pt x="5" y="0"/>
                </a:moveTo>
                <a:lnTo>
                  <a:pt x="0" y="2"/>
                </a:lnTo>
                <a:lnTo>
                  <a:pt x="5" y="5"/>
                </a:lnTo>
              </a:path>
            </a:pathLst>
          </a:custGeom>
          <a:noFill/>
          <a:ln w="3175">
            <a:solidFill>
              <a:srgbClr val="666666"/>
            </a:solidFill>
            <a:prstDash val="solid"/>
            <a:round/>
            <a:headEnd/>
            <a:tailEnd/>
          </a:ln>
        </p:spPr>
        <p:txBody>
          <a:bodyPr/>
          <a:lstStyle/>
          <a:p>
            <a:endParaRPr lang="en-US"/>
          </a:p>
        </p:txBody>
      </p:sp>
      <p:sp>
        <p:nvSpPr>
          <p:cNvPr id="1521942" name="Freeform 278"/>
          <p:cNvSpPr>
            <a:spLocks/>
          </p:cNvSpPr>
          <p:nvPr/>
        </p:nvSpPr>
        <p:spPr bwMode="auto">
          <a:xfrm>
            <a:off x="5853113" y="1943100"/>
            <a:ext cx="7937" cy="7938"/>
          </a:xfrm>
          <a:custGeom>
            <a:avLst/>
            <a:gdLst/>
            <a:ahLst/>
            <a:cxnLst>
              <a:cxn ang="0">
                <a:pos x="5" y="0"/>
              </a:cxn>
              <a:cxn ang="0">
                <a:pos x="0" y="2"/>
              </a:cxn>
              <a:cxn ang="0">
                <a:pos x="5" y="5"/>
              </a:cxn>
            </a:cxnLst>
            <a:rect l="0" t="0" r="r" b="b"/>
            <a:pathLst>
              <a:path w="5" h="5">
                <a:moveTo>
                  <a:pt x="5" y="0"/>
                </a:moveTo>
                <a:lnTo>
                  <a:pt x="0" y="2"/>
                </a:lnTo>
                <a:lnTo>
                  <a:pt x="5" y="5"/>
                </a:lnTo>
              </a:path>
            </a:pathLst>
          </a:custGeom>
          <a:noFill/>
          <a:ln w="3175">
            <a:solidFill>
              <a:srgbClr val="666666"/>
            </a:solidFill>
            <a:prstDash val="solid"/>
            <a:round/>
            <a:headEnd/>
            <a:tailEnd/>
          </a:ln>
        </p:spPr>
        <p:txBody>
          <a:bodyPr/>
          <a:lstStyle/>
          <a:p>
            <a:endParaRPr lang="en-US"/>
          </a:p>
        </p:txBody>
      </p:sp>
      <p:sp>
        <p:nvSpPr>
          <p:cNvPr id="1521943" name="Freeform 279"/>
          <p:cNvSpPr>
            <a:spLocks/>
          </p:cNvSpPr>
          <p:nvPr/>
        </p:nvSpPr>
        <p:spPr bwMode="auto">
          <a:xfrm>
            <a:off x="5870575" y="1957388"/>
            <a:ext cx="7938" cy="9525"/>
          </a:xfrm>
          <a:custGeom>
            <a:avLst/>
            <a:gdLst/>
            <a:ahLst/>
            <a:cxnLst>
              <a:cxn ang="0">
                <a:pos x="5" y="0"/>
              </a:cxn>
              <a:cxn ang="0">
                <a:pos x="0" y="3"/>
              </a:cxn>
              <a:cxn ang="0">
                <a:pos x="5" y="6"/>
              </a:cxn>
            </a:cxnLst>
            <a:rect l="0" t="0" r="r" b="b"/>
            <a:pathLst>
              <a:path w="5" h="6">
                <a:moveTo>
                  <a:pt x="5" y="0"/>
                </a:moveTo>
                <a:lnTo>
                  <a:pt x="0" y="3"/>
                </a:lnTo>
                <a:lnTo>
                  <a:pt x="5" y="6"/>
                </a:lnTo>
              </a:path>
            </a:pathLst>
          </a:custGeom>
          <a:noFill/>
          <a:ln w="3175">
            <a:solidFill>
              <a:srgbClr val="666666"/>
            </a:solidFill>
            <a:prstDash val="solid"/>
            <a:round/>
            <a:headEnd/>
            <a:tailEnd/>
          </a:ln>
        </p:spPr>
        <p:txBody>
          <a:bodyPr/>
          <a:lstStyle/>
          <a:p>
            <a:endParaRPr lang="en-US"/>
          </a:p>
        </p:txBody>
      </p:sp>
      <p:sp>
        <p:nvSpPr>
          <p:cNvPr id="1521944" name="Freeform 280"/>
          <p:cNvSpPr>
            <a:spLocks/>
          </p:cNvSpPr>
          <p:nvPr/>
        </p:nvSpPr>
        <p:spPr bwMode="auto">
          <a:xfrm>
            <a:off x="5889625" y="1943100"/>
            <a:ext cx="6350" cy="7938"/>
          </a:xfrm>
          <a:custGeom>
            <a:avLst/>
            <a:gdLst/>
            <a:ahLst/>
            <a:cxnLst>
              <a:cxn ang="0">
                <a:pos x="4" y="0"/>
              </a:cxn>
              <a:cxn ang="0">
                <a:pos x="0" y="2"/>
              </a:cxn>
              <a:cxn ang="0">
                <a:pos x="4" y="5"/>
              </a:cxn>
            </a:cxnLst>
            <a:rect l="0" t="0" r="r" b="b"/>
            <a:pathLst>
              <a:path w="4" h="5">
                <a:moveTo>
                  <a:pt x="4" y="0"/>
                </a:moveTo>
                <a:lnTo>
                  <a:pt x="0" y="2"/>
                </a:lnTo>
                <a:lnTo>
                  <a:pt x="4" y="5"/>
                </a:lnTo>
              </a:path>
            </a:pathLst>
          </a:custGeom>
          <a:noFill/>
          <a:ln w="3175">
            <a:solidFill>
              <a:srgbClr val="666666"/>
            </a:solidFill>
            <a:prstDash val="solid"/>
            <a:round/>
            <a:headEnd/>
            <a:tailEnd/>
          </a:ln>
        </p:spPr>
        <p:txBody>
          <a:bodyPr/>
          <a:lstStyle/>
          <a:p>
            <a:endParaRPr lang="en-US"/>
          </a:p>
        </p:txBody>
      </p:sp>
      <p:sp>
        <p:nvSpPr>
          <p:cNvPr id="1521945" name="Freeform 281"/>
          <p:cNvSpPr>
            <a:spLocks/>
          </p:cNvSpPr>
          <p:nvPr/>
        </p:nvSpPr>
        <p:spPr bwMode="auto">
          <a:xfrm>
            <a:off x="5907088" y="1957388"/>
            <a:ext cx="4762" cy="9525"/>
          </a:xfrm>
          <a:custGeom>
            <a:avLst/>
            <a:gdLst/>
            <a:ahLst/>
            <a:cxnLst>
              <a:cxn ang="0">
                <a:pos x="3" y="0"/>
              </a:cxn>
              <a:cxn ang="0">
                <a:pos x="0" y="3"/>
              </a:cxn>
              <a:cxn ang="0">
                <a:pos x="3" y="6"/>
              </a:cxn>
            </a:cxnLst>
            <a:rect l="0" t="0" r="r" b="b"/>
            <a:pathLst>
              <a:path w="3" h="6">
                <a:moveTo>
                  <a:pt x="3" y="0"/>
                </a:moveTo>
                <a:lnTo>
                  <a:pt x="0" y="3"/>
                </a:lnTo>
                <a:lnTo>
                  <a:pt x="3" y="6"/>
                </a:lnTo>
              </a:path>
            </a:pathLst>
          </a:custGeom>
          <a:noFill/>
          <a:ln w="3175">
            <a:solidFill>
              <a:srgbClr val="666666"/>
            </a:solidFill>
            <a:prstDash val="solid"/>
            <a:round/>
            <a:headEnd/>
            <a:tailEnd/>
          </a:ln>
        </p:spPr>
        <p:txBody>
          <a:bodyPr/>
          <a:lstStyle/>
          <a:p>
            <a:endParaRPr lang="en-US"/>
          </a:p>
        </p:txBody>
      </p:sp>
      <p:sp>
        <p:nvSpPr>
          <p:cNvPr id="1521946" name="Freeform 282"/>
          <p:cNvSpPr>
            <a:spLocks/>
          </p:cNvSpPr>
          <p:nvPr/>
        </p:nvSpPr>
        <p:spPr bwMode="auto">
          <a:xfrm>
            <a:off x="5924550" y="1943100"/>
            <a:ext cx="4763" cy="7938"/>
          </a:xfrm>
          <a:custGeom>
            <a:avLst/>
            <a:gdLst/>
            <a:ahLst/>
            <a:cxnLst>
              <a:cxn ang="0">
                <a:pos x="3" y="0"/>
              </a:cxn>
              <a:cxn ang="0">
                <a:pos x="0" y="2"/>
              </a:cxn>
              <a:cxn ang="0">
                <a:pos x="3" y="5"/>
              </a:cxn>
            </a:cxnLst>
            <a:rect l="0" t="0" r="r" b="b"/>
            <a:pathLst>
              <a:path w="3" h="5">
                <a:moveTo>
                  <a:pt x="3" y="0"/>
                </a:moveTo>
                <a:lnTo>
                  <a:pt x="0" y="2"/>
                </a:lnTo>
                <a:lnTo>
                  <a:pt x="3" y="5"/>
                </a:lnTo>
              </a:path>
            </a:pathLst>
          </a:custGeom>
          <a:noFill/>
          <a:ln w="3175">
            <a:solidFill>
              <a:srgbClr val="666666"/>
            </a:solidFill>
            <a:prstDash val="solid"/>
            <a:round/>
            <a:headEnd/>
            <a:tailEnd/>
          </a:ln>
        </p:spPr>
        <p:txBody>
          <a:bodyPr/>
          <a:lstStyle/>
          <a:p>
            <a:endParaRPr lang="en-US"/>
          </a:p>
        </p:txBody>
      </p:sp>
      <p:sp>
        <p:nvSpPr>
          <p:cNvPr id="1521947" name="Freeform 283"/>
          <p:cNvSpPr>
            <a:spLocks/>
          </p:cNvSpPr>
          <p:nvPr/>
        </p:nvSpPr>
        <p:spPr bwMode="auto">
          <a:xfrm>
            <a:off x="5942013" y="1957388"/>
            <a:ext cx="4762" cy="9525"/>
          </a:xfrm>
          <a:custGeom>
            <a:avLst/>
            <a:gdLst/>
            <a:ahLst/>
            <a:cxnLst>
              <a:cxn ang="0">
                <a:pos x="3" y="0"/>
              </a:cxn>
              <a:cxn ang="0">
                <a:pos x="0" y="3"/>
              </a:cxn>
              <a:cxn ang="0">
                <a:pos x="3" y="6"/>
              </a:cxn>
            </a:cxnLst>
            <a:rect l="0" t="0" r="r" b="b"/>
            <a:pathLst>
              <a:path w="3" h="6">
                <a:moveTo>
                  <a:pt x="3" y="0"/>
                </a:moveTo>
                <a:lnTo>
                  <a:pt x="0" y="3"/>
                </a:lnTo>
                <a:lnTo>
                  <a:pt x="3" y="6"/>
                </a:lnTo>
              </a:path>
            </a:pathLst>
          </a:custGeom>
          <a:noFill/>
          <a:ln w="3175">
            <a:solidFill>
              <a:srgbClr val="666666"/>
            </a:solidFill>
            <a:prstDash val="solid"/>
            <a:round/>
            <a:headEnd/>
            <a:tailEnd/>
          </a:ln>
        </p:spPr>
        <p:txBody>
          <a:bodyPr/>
          <a:lstStyle/>
          <a:p>
            <a:endParaRPr lang="en-US"/>
          </a:p>
        </p:txBody>
      </p:sp>
      <p:sp>
        <p:nvSpPr>
          <p:cNvPr id="1521948" name="Freeform 284"/>
          <p:cNvSpPr>
            <a:spLocks/>
          </p:cNvSpPr>
          <p:nvPr/>
        </p:nvSpPr>
        <p:spPr bwMode="auto">
          <a:xfrm>
            <a:off x="5959475" y="1943100"/>
            <a:ext cx="4763" cy="7938"/>
          </a:xfrm>
          <a:custGeom>
            <a:avLst/>
            <a:gdLst/>
            <a:ahLst/>
            <a:cxnLst>
              <a:cxn ang="0">
                <a:pos x="3" y="0"/>
              </a:cxn>
              <a:cxn ang="0">
                <a:pos x="0" y="2"/>
              </a:cxn>
              <a:cxn ang="0">
                <a:pos x="3" y="5"/>
              </a:cxn>
            </a:cxnLst>
            <a:rect l="0" t="0" r="r" b="b"/>
            <a:pathLst>
              <a:path w="3" h="5">
                <a:moveTo>
                  <a:pt x="3" y="0"/>
                </a:moveTo>
                <a:lnTo>
                  <a:pt x="0" y="2"/>
                </a:lnTo>
                <a:lnTo>
                  <a:pt x="3" y="5"/>
                </a:lnTo>
              </a:path>
            </a:pathLst>
          </a:custGeom>
          <a:noFill/>
          <a:ln w="3175">
            <a:solidFill>
              <a:srgbClr val="666666"/>
            </a:solidFill>
            <a:prstDash val="solid"/>
            <a:round/>
            <a:headEnd/>
            <a:tailEnd/>
          </a:ln>
        </p:spPr>
        <p:txBody>
          <a:bodyPr/>
          <a:lstStyle/>
          <a:p>
            <a:endParaRPr lang="en-US"/>
          </a:p>
        </p:txBody>
      </p:sp>
      <p:sp>
        <p:nvSpPr>
          <p:cNvPr id="1521949" name="Freeform 285"/>
          <p:cNvSpPr>
            <a:spLocks/>
          </p:cNvSpPr>
          <p:nvPr/>
        </p:nvSpPr>
        <p:spPr bwMode="auto">
          <a:xfrm>
            <a:off x="5975350" y="1957388"/>
            <a:ext cx="4763" cy="9525"/>
          </a:xfrm>
          <a:custGeom>
            <a:avLst/>
            <a:gdLst/>
            <a:ahLst/>
            <a:cxnLst>
              <a:cxn ang="0">
                <a:pos x="3" y="0"/>
              </a:cxn>
              <a:cxn ang="0">
                <a:pos x="0" y="3"/>
              </a:cxn>
              <a:cxn ang="0">
                <a:pos x="3" y="6"/>
              </a:cxn>
            </a:cxnLst>
            <a:rect l="0" t="0" r="r" b="b"/>
            <a:pathLst>
              <a:path w="3" h="6">
                <a:moveTo>
                  <a:pt x="3" y="0"/>
                </a:moveTo>
                <a:lnTo>
                  <a:pt x="0" y="3"/>
                </a:lnTo>
                <a:lnTo>
                  <a:pt x="3" y="6"/>
                </a:lnTo>
              </a:path>
            </a:pathLst>
          </a:custGeom>
          <a:noFill/>
          <a:ln w="3175">
            <a:solidFill>
              <a:srgbClr val="666666"/>
            </a:solidFill>
            <a:prstDash val="solid"/>
            <a:round/>
            <a:headEnd/>
            <a:tailEnd/>
          </a:ln>
        </p:spPr>
        <p:txBody>
          <a:bodyPr/>
          <a:lstStyle/>
          <a:p>
            <a:endParaRPr lang="en-US"/>
          </a:p>
        </p:txBody>
      </p:sp>
      <p:sp>
        <p:nvSpPr>
          <p:cNvPr id="1521950" name="Freeform 286"/>
          <p:cNvSpPr>
            <a:spLocks/>
          </p:cNvSpPr>
          <p:nvPr/>
        </p:nvSpPr>
        <p:spPr bwMode="auto">
          <a:xfrm>
            <a:off x="5992813" y="1943100"/>
            <a:ext cx="4762" cy="7938"/>
          </a:xfrm>
          <a:custGeom>
            <a:avLst/>
            <a:gdLst/>
            <a:ahLst/>
            <a:cxnLst>
              <a:cxn ang="0">
                <a:pos x="3" y="0"/>
              </a:cxn>
              <a:cxn ang="0">
                <a:pos x="0" y="2"/>
              </a:cxn>
              <a:cxn ang="0">
                <a:pos x="3" y="5"/>
              </a:cxn>
            </a:cxnLst>
            <a:rect l="0" t="0" r="r" b="b"/>
            <a:pathLst>
              <a:path w="3" h="5">
                <a:moveTo>
                  <a:pt x="3" y="0"/>
                </a:moveTo>
                <a:lnTo>
                  <a:pt x="0" y="2"/>
                </a:lnTo>
                <a:lnTo>
                  <a:pt x="3" y="5"/>
                </a:lnTo>
              </a:path>
            </a:pathLst>
          </a:custGeom>
          <a:noFill/>
          <a:ln w="3175">
            <a:solidFill>
              <a:srgbClr val="666666"/>
            </a:solidFill>
            <a:prstDash val="solid"/>
            <a:round/>
            <a:headEnd/>
            <a:tailEnd/>
          </a:ln>
        </p:spPr>
        <p:txBody>
          <a:bodyPr/>
          <a:lstStyle/>
          <a:p>
            <a:endParaRPr lang="en-US"/>
          </a:p>
        </p:txBody>
      </p:sp>
      <p:sp>
        <p:nvSpPr>
          <p:cNvPr id="1521951" name="Freeform 287"/>
          <p:cNvSpPr>
            <a:spLocks/>
          </p:cNvSpPr>
          <p:nvPr/>
        </p:nvSpPr>
        <p:spPr bwMode="auto">
          <a:xfrm>
            <a:off x="6010275" y="1957388"/>
            <a:ext cx="4763" cy="9525"/>
          </a:xfrm>
          <a:custGeom>
            <a:avLst/>
            <a:gdLst/>
            <a:ahLst/>
            <a:cxnLst>
              <a:cxn ang="0">
                <a:pos x="3" y="0"/>
              </a:cxn>
              <a:cxn ang="0">
                <a:pos x="0" y="3"/>
              </a:cxn>
              <a:cxn ang="0">
                <a:pos x="3" y="6"/>
              </a:cxn>
            </a:cxnLst>
            <a:rect l="0" t="0" r="r" b="b"/>
            <a:pathLst>
              <a:path w="3" h="6">
                <a:moveTo>
                  <a:pt x="3" y="0"/>
                </a:moveTo>
                <a:lnTo>
                  <a:pt x="0" y="3"/>
                </a:lnTo>
                <a:lnTo>
                  <a:pt x="3" y="6"/>
                </a:lnTo>
              </a:path>
            </a:pathLst>
          </a:custGeom>
          <a:noFill/>
          <a:ln w="3175">
            <a:solidFill>
              <a:srgbClr val="666666"/>
            </a:solidFill>
            <a:prstDash val="solid"/>
            <a:round/>
            <a:headEnd/>
            <a:tailEnd/>
          </a:ln>
        </p:spPr>
        <p:txBody>
          <a:bodyPr/>
          <a:lstStyle/>
          <a:p>
            <a:endParaRPr lang="en-US"/>
          </a:p>
        </p:txBody>
      </p:sp>
      <p:sp>
        <p:nvSpPr>
          <p:cNvPr id="1521952" name="Freeform 288"/>
          <p:cNvSpPr>
            <a:spLocks/>
          </p:cNvSpPr>
          <p:nvPr/>
        </p:nvSpPr>
        <p:spPr bwMode="auto">
          <a:xfrm>
            <a:off x="6027738" y="1943100"/>
            <a:ext cx="4762" cy="7938"/>
          </a:xfrm>
          <a:custGeom>
            <a:avLst/>
            <a:gdLst/>
            <a:ahLst/>
            <a:cxnLst>
              <a:cxn ang="0">
                <a:pos x="3" y="0"/>
              </a:cxn>
              <a:cxn ang="0">
                <a:pos x="0" y="2"/>
              </a:cxn>
              <a:cxn ang="0">
                <a:pos x="3" y="5"/>
              </a:cxn>
            </a:cxnLst>
            <a:rect l="0" t="0" r="r" b="b"/>
            <a:pathLst>
              <a:path w="3" h="5">
                <a:moveTo>
                  <a:pt x="3" y="0"/>
                </a:moveTo>
                <a:lnTo>
                  <a:pt x="0" y="2"/>
                </a:lnTo>
                <a:lnTo>
                  <a:pt x="3" y="5"/>
                </a:lnTo>
              </a:path>
            </a:pathLst>
          </a:custGeom>
          <a:noFill/>
          <a:ln w="3175">
            <a:solidFill>
              <a:srgbClr val="666666"/>
            </a:solidFill>
            <a:prstDash val="solid"/>
            <a:round/>
            <a:headEnd/>
            <a:tailEnd/>
          </a:ln>
        </p:spPr>
        <p:txBody>
          <a:bodyPr/>
          <a:lstStyle/>
          <a:p>
            <a:endParaRPr lang="en-US"/>
          </a:p>
        </p:txBody>
      </p:sp>
      <p:sp>
        <p:nvSpPr>
          <p:cNvPr id="1521953" name="Freeform 289"/>
          <p:cNvSpPr>
            <a:spLocks/>
          </p:cNvSpPr>
          <p:nvPr/>
        </p:nvSpPr>
        <p:spPr bwMode="auto">
          <a:xfrm>
            <a:off x="6043613" y="1957388"/>
            <a:ext cx="4762" cy="9525"/>
          </a:xfrm>
          <a:custGeom>
            <a:avLst/>
            <a:gdLst/>
            <a:ahLst/>
            <a:cxnLst>
              <a:cxn ang="0">
                <a:pos x="3" y="0"/>
              </a:cxn>
              <a:cxn ang="0">
                <a:pos x="0" y="3"/>
              </a:cxn>
              <a:cxn ang="0">
                <a:pos x="3" y="6"/>
              </a:cxn>
            </a:cxnLst>
            <a:rect l="0" t="0" r="r" b="b"/>
            <a:pathLst>
              <a:path w="3" h="6">
                <a:moveTo>
                  <a:pt x="3" y="0"/>
                </a:moveTo>
                <a:lnTo>
                  <a:pt x="0" y="3"/>
                </a:lnTo>
                <a:lnTo>
                  <a:pt x="3" y="6"/>
                </a:lnTo>
              </a:path>
            </a:pathLst>
          </a:custGeom>
          <a:noFill/>
          <a:ln w="3175">
            <a:solidFill>
              <a:srgbClr val="666666"/>
            </a:solidFill>
            <a:prstDash val="solid"/>
            <a:round/>
            <a:headEnd/>
            <a:tailEnd/>
          </a:ln>
        </p:spPr>
        <p:txBody>
          <a:bodyPr/>
          <a:lstStyle/>
          <a:p>
            <a:endParaRPr lang="en-US"/>
          </a:p>
        </p:txBody>
      </p:sp>
      <p:sp>
        <p:nvSpPr>
          <p:cNvPr id="1521954" name="Freeform 290"/>
          <p:cNvSpPr>
            <a:spLocks/>
          </p:cNvSpPr>
          <p:nvPr/>
        </p:nvSpPr>
        <p:spPr bwMode="auto">
          <a:xfrm>
            <a:off x="6061075" y="1943100"/>
            <a:ext cx="4763" cy="7938"/>
          </a:xfrm>
          <a:custGeom>
            <a:avLst/>
            <a:gdLst/>
            <a:ahLst/>
            <a:cxnLst>
              <a:cxn ang="0">
                <a:pos x="3" y="0"/>
              </a:cxn>
              <a:cxn ang="0">
                <a:pos x="0" y="2"/>
              </a:cxn>
              <a:cxn ang="0">
                <a:pos x="3" y="5"/>
              </a:cxn>
            </a:cxnLst>
            <a:rect l="0" t="0" r="r" b="b"/>
            <a:pathLst>
              <a:path w="3" h="5">
                <a:moveTo>
                  <a:pt x="3" y="0"/>
                </a:moveTo>
                <a:lnTo>
                  <a:pt x="0" y="2"/>
                </a:lnTo>
                <a:lnTo>
                  <a:pt x="3" y="5"/>
                </a:lnTo>
              </a:path>
            </a:pathLst>
          </a:custGeom>
          <a:noFill/>
          <a:ln w="3175">
            <a:solidFill>
              <a:srgbClr val="666666"/>
            </a:solidFill>
            <a:prstDash val="solid"/>
            <a:round/>
            <a:headEnd/>
            <a:tailEnd/>
          </a:ln>
        </p:spPr>
        <p:txBody>
          <a:bodyPr/>
          <a:lstStyle/>
          <a:p>
            <a:endParaRPr lang="en-US"/>
          </a:p>
        </p:txBody>
      </p:sp>
      <p:sp>
        <p:nvSpPr>
          <p:cNvPr id="1521955" name="Freeform 291"/>
          <p:cNvSpPr>
            <a:spLocks/>
          </p:cNvSpPr>
          <p:nvPr/>
        </p:nvSpPr>
        <p:spPr bwMode="auto">
          <a:xfrm>
            <a:off x="6078538" y="1957388"/>
            <a:ext cx="4762" cy="9525"/>
          </a:xfrm>
          <a:custGeom>
            <a:avLst/>
            <a:gdLst/>
            <a:ahLst/>
            <a:cxnLst>
              <a:cxn ang="0">
                <a:pos x="3" y="0"/>
              </a:cxn>
              <a:cxn ang="0">
                <a:pos x="0" y="3"/>
              </a:cxn>
              <a:cxn ang="0">
                <a:pos x="3" y="6"/>
              </a:cxn>
            </a:cxnLst>
            <a:rect l="0" t="0" r="r" b="b"/>
            <a:pathLst>
              <a:path w="3" h="6">
                <a:moveTo>
                  <a:pt x="3" y="0"/>
                </a:moveTo>
                <a:lnTo>
                  <a:pt x="0" y="3"/>
                </a:lnTo>
                <a:lnTo>
                  <a:pt x="3" y="6"/>
                </a:lnTo>
              </a:path>
            </a:pathLst>
          </a:custGeom>
          <a:noFill/>
          <a:ln w="3175">
            <a:solidFill>
              <a:srgbClr val="666666"/>
            </a:solidFill>
            <a:prstDash val="solid"/>
            <a:round/>
            <a:headEnd/>
            <a:tailEnd/>
          </a:ln>
        </p:spPr>
        <p:txBody>
          <a:bodyPr/>
          <a:lstStyle/>
          <a:p>
            <a:endParaRPr lang="en-US"/>
          </a:p>
        </p:txBody>
      </p:sp>
      <p:sp>
        <p:nvSpPr>
          <p:cNvPr id="1521956" name="Rectangle 292"/>
          <p:cNvSpPr>
            <a:spLocks noChangeArrowheads="1"/>
          </p:cNvSpPr>
          <p:nvPr/>
        </p:nvSpPr>
        <p:spPr bwMode="auto">
          <a:xfrm>
            <a:off x="5622925" y="1423988"/>
            <a:ext cx="569913" cy="198437"/>
          </a:xfrm>
          <a:prstGeom prst="rect">
            <a:avLst/>
          </a:prstGeom>
          <a:noFill/>
          <a:ln w="9525">
            <a:noFill/>
            <a:miter lim="800000"/>
            <a:headEnd/>
            <a:tailEnd/>
          </a:ln>
        </p:spPr>
        <p:txBody>
          <a:bodyPr wrap="none" lIns="0" tIns="0" rIns="0" bIns="0">
            <a:spAutoFit/>
          </a:bodyPr>
          <a:lstStyle/>
          <a:p>
            <a:r>
              <a:rPr lang="en-US" sz="1300">
                <a:solidFill>
                  <a:srgbClr val="5C6478"/>
                </a:solidFill>
              </a:rPr>
              <a:t>cslab1b</a:t>
            </a:r>
            <a:endParaRPr lang="en-US"/>
          </a:p>
        </p:txBody>
      </p:sp>
      <p:sp>
        <p:nvSpPr>
          <p:cNvPr id="1521957" name="Freeform 293"/>
          <p:cNvSpPr>
            <a:spLocks/>
          </p:cNvSpPr>
          <p:nvPr/>
        </p:nvSpPr>
        <p:spPr bwMode="auto">
          <a:xfrm>
            <a:off x="4887913" y="1639888"/>
            <a:ext cx="366712" cy="331787"/>
          </a:xfrm>
          <a:custGeom>
            <a:avLst/>
            <a:gdLst/>
            <a:ahLst/>
            <a:cxnLst>
              <a:cxn ang="0">
                <a:pos x="0" y="157"/>
              </a:cxn>
              <a:cxn ang="0">
                <a:pos x="43" y="157"/>
              </a:cxn>
              <a:cxn ang="0">
                <a:pos x="80" y="163"/>
              </a:cxn>
              <a:cxn ang="0">
                <a:pos x="80" y="170"/>
              </a:cxn>
              <a:cxn ang="0">
                <a:pos x="43" y="170"/>
              </a:cxn>
              <a:cxn ang="0">
                <a:pos x="43" y="177"/>
              </a:cxn>
              <a:cxn ang="0">
                <a:pos x="16" y="177"/>
              </a:cxn>
              <a:cxn ang="0">
                <a:pos x="16" y="209"/>
              </a:cxn>
              <a:cxn ang="0">
                <a:pos x="217" y="209"/>
              </a:cxn>
              <a:cxn ang="0">
                <a:pos x="217" y="177"/>
              </a:cxn>
              <a:cxn ang="0">
                <a:pos x="188" y="177"/>
              </a:cxn>
              <a:cxn ang="0">
                <a:pos x="188" y="170"/>
              </a:cxn>
              <a:cxn ang="0">
                <a:pos x="152" y="170"/>
              </a:cxn>
              <a:cxn ang="0">
                <a:pos x="152" y="163"/>
              </a:cxn>
              <a:cxn ang="0">
                <a:pos x="188" y="157"/>
              </a:cxn>
              <a:cxn ang="0">
                <a:pos x="231" y="157"/>
              </a:cxn>
              <a:cxn ang="0">
                <a:pos x="231" y="0"/>
              </a:cxn>
              <a:cxn ang="0">
                <a:pos x="0" y="0"/>
              </a:cxn>
              <a:cxn ang="0">
                <a:pos x="0" y="157"/>
              </a:cxn>
            </a:cxnLst>
            <a:rect l="0" t="0" r="r" b="b"/>
            <a:pathLst>
              <a:path w="231" h="209">
                <a:moveTo>
                  <a:pt x="0" y="157"/>
                </a:moveTo>
                <a:lnTo>
                  <a:pt x="43" y="157"/>
                </a:lnTo>
                <a:lnTo>
                  <a:pt x="80" y="163"/>
                </a:lnTo>
                <a:lnTo>
                  <a:pt x="80" y="170"/>
                </a:lnTo>
                <a:lnTo>
                  <a:pt x="43" y="170"/>
                </a:lnTo>
                <a:lnTo>
                  <a:pt x="43" y="177"/>
                </a:lnTo>
                <a:lnTo>
                  <a:pt x="16" y="177"/>
                </a:lnTo>
                <a:lnTo>
                  <a:pt x="16" y="209"/>
                </a:lnTo>
                <a:lnTo>
                  <a:pt x="217" y="209"/>
                </a:lnTo>
                <a:lnTo>
                  <a:pt x="217" y="177"/>
                </a:lnTo>
                <a:lnTo>
                  <a:pt x="188" y="177"/>
                </a:lnTo>
                <a:lnTo>
                  <a:pt x="188" y="170"/>
                </a:lnTo>
                <a:lnTo>
                  <a:pt x="152" y="170"/>
                </a:lnTo>
                <a:lnTo>
                  <a:pt x="152" y="163"/>
                </a:lnTo>
                <a:lnTo>
                  <a:pt x="188" y="157"/>
                </a:lnTo>
                <a:lnTo>
                  <a:pt x="231" y="157"/>
                </a:lnTo>
                <a:lnTo>
                  <a:pt x="231" y="0"/>
                </a:lnTo>
                <a:lnTo>
                  <a:pt x="0" y="0"/>
                </a:lnTo>
                <a:lnTo>
                  <a:pt x="0" y="157"/>
                </a:lnTo>
                <a:close/>
              </a:path>
            </a:pathLst>
          </a:custGeom>
          <a:solidFill>
            <a:srgbClr val="CFD2DA"/>
          </a:solidFill>
          <a:ln w="9525">
            <a:noFill/>
            <a:round/>
            <a:headEnd/>
            <a:tailEnd/>
          </a:ln>
        </p:spPr>
        <p:txBody>
          <a:bodyPr/>
          <a:lstStyle/>
          <a:p>
            <a:endParaRPr lang="en-US"/>
          </a:p>
        </p:txBody>
      </p:sp>
      <p:sp>
        <p:nvSpPr>
          <p:cNvPr id="1521958" name="Line 294"/>
          <p:cNvSpPr>
            <a:spLocks noChangeShapeType="1"/>
          </p:cNvSpPr>
          <p:nvPr/>
        </p:nvSpPr>
        <p:spPr bwMode="auto">
          <a:xfrm>
            <a:off x="4956175" y="1920875"/>
            <a:ext cx="230188" cy="0"/>
          </a:xfrm>
          <a:prstGeom prst="line">
            <a:avLst/>
          </a:prstGeom>
          <a:noFill/>
          <a:ln w="7938">
            <a:solidFill>
              <a:srgbClr val="666666"/>
            </a:solidFill>
            <a:round/>
            <a:headEnd/>
            <a:tailEnd/>
          </a:ln>
        </p:spPr>
        <p:txBody>
          <a:bodyPr/>
          <a:lstStyle/>
          <a:p>
            <a:endParaRPr lang="en-US"/>
          </a:p>
        </p:txBody>
      </p:sp>
      <p:sp>
        <p:nvSpPr>
          <p:cNvPr id="1521959" name="Freeform 295"/>
          <p:cNvSpPr>
            <a:spLocks/>
          </p:cNvSpPr>
          <p:nvPr/>
        </p:nvSpPr>
        <p:spPr bwMode="auto">
          <a:xfrm>
            <a:off x="4887913" y="1639888"/>
            <a:ext cx="366712" cy="331787"/>
          </a:xfrm>
          <a:custGeom>
            <a:avLst/>
            <a:gdLst/>
            <a:ahLst/>
            <a:cxnLst>
              <a:cxn ang="0">
                <a:pos x="0" y="157"/>
              </a:cxn>
              <a:cxn ang="0">
                <a:pos x="43" y="157"/>
              </a:cxn>
              <a:cxn ang="0">
                <a:pos x="80" y="163"/>
              </a:cxn>
              <a:cxn ang="0">
                <a:pos x="80" y="170"/>
              </a:cxn>
              <a:cxn ang="0">
                <a:pos x="43" y="170"/>
              </a:cxn>
              <a:cxn ang="0">
                <a:pos x="43" y="177"/>
              </a:cxn>
              <a:cxn ang="0">
                <a:pos x="16" y="177"/>
              </a:cxn>
              <a:cxn ang="0">
                <a:pos x="16" y="209"/>
              </a:cxn>
              <a:cxn ang="0">
                <a:pos x="217" y="209"/>
              </a:cxn>
              <a:cxn ang="0">
                <a:pos x="217" y="177"/>
              </a:cxn>
              <a:cxn ang="0">
                <a:pos x="188" y="177"/>
              </a:cxn>
              <a:cxn ang="0">
                <a:pos x="188" y="170"/>
              </a:cxn>
              <a:cxn ang="0">
                <a:pos x="152" y="170"/>
              </a:cxn>
              <a:cxn ang="0">
                <a:pos x="152" y="163"/>
              </a:cxn>
              <a:cxn ang="0">
                <a:pos x="188" y="157"/>
              </a:cxn>
              <a:cxn ang="0">
                <a:pos x="231" y="157"/>
              </a:cxn>
              <a:cxn ang="0">
                <a:pos x="231" y="0"/>
              </a:cxn>
              <a:cxn ang="0">
                <a:pos x="0" y="0"/>
              </a:cxn>
              <a:cxn ang="0">
                <a:pos x="0" y="157"/>
              </a:cxn>
            </a:cxnLst>
            <a:rect l="0" t="0" r="r" b="b"/>
            <a:pathLst>
              <a:path w="231" h="209">
                <a:moveTo>
                  <a:pt x="0" y="157"/>
                </a:moveTo>
                <a:lnTo>
                  <a:pt x="43" y="157"/>
                </a:lnTo>
                <a:lnTo>
                  <a:pt x="80" y="163"/>
                </a:lnTo>
                <a:lnTo>
                  <a:pt x="80" y="170"/>
                </a:lnTo>
                <a:lnTo>
                  <a:pt x="43" y="170"/>
                </a:lnTo>
                <a:lnTo>
                  <a:pt x="43" y="177"/>
                </a:lnTo>
                <a:lnTo>
                  <a:pt x="16" y="177"/>
                </a:lnTo>
                <a:lnTo>
                  <a:pt x="16" y="209"/>
                </a:lnTo>
                <a:lnTo>
                  <a:pt x="217" y="209"/>
                </a:lnTo>
                <a:lnTo>
                  <a:pt x="217" y="177"/>
                </a:lnTo>
                <a:lnTo>
                  <a:pt x="188" y="177"/>
                </a:lnTo>
                <a:lnTo>
                  <a:pt x="188" y="170"/>
                </a:lnTo>
                <a:lnTo>
                  <a:pt x="152" y="170"/>
                </a:lnTo>
                <a:lnTo>
                  <a:pt x="152" y="163"/>
                </a:lnTo>
                <a:lnTo>
                  <a:pt x="188" y="157"/>
                </a:lnTo>
                <a:lnTo>
                  <a:pt x="231" y="157"/>
                </a:lnTo>
                <a:lnTo>
                  <a:pt x="231" y="0"/>
                </a:lnTo>
                <a:lnTo>
                  <a:pt x="0" y="0"/>
                </a:lnTo>
                <a:lnTo>
                  <a:pt x="0" y="157"/>
                </a:lnTo>
              </a:path>
            </a:pathLst>
          </a:custGeom>
          <a:noFill/>
          <a:ln w="7938">
            <a:solidFill>
              <a:srgbClr val="666666"/>
            </a:solidFill>
            <a:prstDash val="solid"/>
            <a:round/>
            <a:headEnd/>
            <a:tailEnd/>
          </a:ln>
        </p:spPr>
        <p:txBody>
          <a:bodyPr/>
          <a:lstStyle/>
          <a:p>
            <a:endParaRPr lang="en-US"/>
          </a:p>
        </p:txBody>
      </p:sp>
      <p:sp>
        <p:nvSpPr>
          <p:cNvPr id="1521960" name="Line 296"/>
          <p:cNvSpPr>
            <a:spLocks noChangeShapeType="1"/>
          </p:cNvSpPr>
          <p:nvPr/>
        </p:nvSpPr>
        <p:spPr bwMode="auto">
          <a:xfrm>
            <a:off x="5014913" y="1909763"/>
            <a:ext cx="114300" cy="0"/>
          </a:xfrm>
          <a:prstGeom prst="line">
            <a:avLst/>
          </a:prstGeom>
          <a:noFill/>
          <a:ln w="7938">
            <a:solidFill>
              <a:srgbClr val="666666"/>
            </a:solidFill>
            <a:round/>
            <a:headEnd/>
            <a:tailEnd/>
          </a:ln>
        </p:spPr>
        <p:txBody>
          <a:bodyPr/>
          <a:lstStyle/>
          <a:p>
            <a:endParaRPr lang="en-US"/>
          </a:p>
        </p:txBody>
      </p:sp>
      <p:sp>
        <p:nvSpPr>
          <p:cNvPr id="1521961" name="Line 297"/>
          <p:cNvSpPr>
            <a:spLocks noChangeShapeType="1"/>
          </p:cNvSpPr>
          <p:nvPr/>
        </p:nvSpPr>
        <p:spPr bwMode="auto">
          <a:xfrm>
            <a:off x="5014913" y="1898650"/>
            <a:ext cx="114300" cy="0"/>
          </a:xfrm>
          <a:prstGeom prst="line">
            <a:avLst/>
          </a:prstGeom>
          <a:noFill/>
          <a:ln w="7938">
            <a:solidFill>
              <a:srgbClr val="666666"/>
            </a:solidFill>
            <a:round/>
            <a:headEnd/>
            <a:tailEnd/>
          </a:ln>
        </p:spPr>
        <p:txBody>
          <a:bodyPr/>
          <a:lstStyle/>
          <a:p>
            <a:endParaRPr lang="en-US"/>
          </a:p>
        </p:txBody>
      </p:sp>
      <p:sp>
        <p:nvSpPr>
          <p:cNvPr id="1521962" name="Line 298"/>
          <p:cNvSpPr>
            <a:spLocks noChangeShapeType="1"/>
          </p:cNvSpPr>
          <p:nvPr/>
        </p:nvSpPr>
        <p:spPr bwMode="auto">
          <a:xfrm>
            <a:off x="4956175" y="1889125"/>
            <a:ext cx="230188" cy="0"/>
          </a:xfrm>
          <a:prstGeom prst="line">
            <a:avLst/>
          </a:prstGeom>
          <a:noFill/>
          <a:ln w="7938">
            <a:solidFill>
              <a:srgbClr val="666666"/>
            </a:solidFill>
            <a:round/>
            <a:headEnd/>
            <a:tailEnd/>
          </a:ln>
        </p:spPr>
        <p:txBody>
          <a:bodyPr/>
          <a:lstStyle/>
          <a:p>
            <a:endParaRPr lang="en-US"/>
          </a:p>
        </p:txBody>
      </p:sp>
      <p:sp>
        <p:nvSpPr>
          <p:cNvPr id="1521963" name="Freeform 299"/>
          <p:cNvSpPr>
            <a:spLocks noEditPoints="1"/>
          </p:cNvSpPr>
          <p:nvPr/>
        </p:nvSpPr>
        <p:spPr bwMode="auto">
          <a:xfrm>
            <a:off x="4918075" y="1671638"/>
            <a:ext cx="301625" cy="295275"/>
          </a:xfrm>
          <a:custGeom>
            <a:avLst/>
            <a:gdLst/>
            <a:ahLst/>
            <a:cxnLst>
              <a:cxn ang="0">
                <a:pos x="18" y="168"/>
              </a:cxn>
              <a:cxn ang="0">
                <a:pos x="53" y="168"/>
              </a:cxn>
              <a:cxn ang="0">
                <a:pos x="53" y="162"/>
              </a:cxn>
              <a:cxn ang="0">
                <a:pos x="18" y="162"/>
              </a:cxn>
              <a:cxn ang="0">
                <a:pos x="18" y="168"/>
              </a:cxn>
              <a:cxn ang="0">
                <a:pos x="7" y="186"/>
              </a:cxn>
              <a:cxn ang="0">
                <a:pos x="13" y="179"/>
              </a:cxn>
              <a:cxn ang="0">
                <a:pos x="7" y="172"/>
              </a:cxn>
              <a:cxn ang="0">
                <a:pos x="0" y="179"/>
              </a:cxn>
              <a:cxn ang="0">
                <a:pos x="7" y="186"/>
              </a:cxn>
              <a:cxn ang="0">
                <a:pos x="18" y="104"/>
              </a:cxn>
              <a:cxn ang="0">
                <a:pos x="18" y="13"/>
              </a:cxn>
              <a:cxn ang="0">
                <a:pos x="176" y="13"/>
              </a:cxn>
              <a:cxn ang="0">
                <a:pos x="176" y="104"/>
              </a:cxn>
              <a:cxn ang="0">
                <a:pos x="18" y="104"/>
              </a:cxn>
              <a:cxn ang="0">
                <a:pos x="10" y="114"/>
              </a:cxn>
              <a:cxn ang="0">
                <a:pos x="187" y="114"/>
              </a:cxn>
              <a:cxn ang="0">
                <a:pos x="187" y="6"/>
              </a:cxn>
              <a:cxn ang="0">
                <a:pos x="190" y="6"/>
              </a:cxn>
              <a:cxn ang="0">
                <a:pos x="190" y="0"/>
              </a:cxn>
              <a:cxn ang="0">
                <a:pos x="3" y="0"/>
              </a:cxn>
              <a:cxn ang="0">
                <a:pos x="3" y="118"/>
              </a:cxn>
              <a:cxn ang="0">
                <a:pos x="10" y="118"/>
              </a:cxn>
              <a:cxn ang="0">
                <a:pos x="10" y="114"/>
              </a:cxn>
              <a:cxn ang="0">
                <a:pos x="179" y="130"/>
              </a:cxn>
              <a:cxn ang="0">
                <a:pos x="190" y="130"/>
              </a:cxn>
              <a:cxn ang="0">
                <a:pos x="190" y="128"/>
              </a:cxn>
              <a:cxn ang="0">
                <a:pos x="179" y="128"/>
              </a:cxn>
              <a:cxn ang="0">
                <a:pos x="179" y="130"/>
              </a:cxn>
            </a:cxnLst>
            <a:rect l="0" t="0" r="r" b="b"/>
            <a:pathLst>
              <a:path w="190" h="186">
                <a:moveTo>
                  <a:pt x="18" y="168"/>
                </a:moveTo>
                <a:lnTo>
                  <a:pt x="53" y="168"/>
                </a:lnTo>
                <a:lnTo>
                  <a:pt x="53" y="162"/>
                </a:lnTo>
                <a:lnTo>
                  <a:pt x="18" y="162"/>
                </a:lnTo>
                <a:lnTo>
                  <a:pt x="18" y="168"/>
                </a:lnTo>
                <a:close/>
                <a:moveTo>
                  <a:pt x="7" y="186"/>
                </a:moveTo>
                <a:lnTo>
                  <a:pt x="13" y="179"/>
                </a:lnTo>
                <a:lnTo>
                  <a:pt x="7" y="172"/>
                </a:lnTo>
                <a:lnTo>
                  <a:pt x="0" y="179"/>
                </a:lnTo>
                <a:lnTo>
                  <a:pt x="7" y="186"/>
                </a:lnTo>
                <a:close/>
                <a:moveTo>
                  <a:pt x="18" y="104"/>
                </a:moveTo>
                <a:lnTo>
                  <a:pt x="18" y="13"/>
                </a:lnTo>
                <a:lnTo>
                  <a:pt x="176" y="13"/>
                </a:lnTo>
                <a:lnTo>
                  <a:pt x="176" y="104"/>
                </a:lnTo>
                <a:lnTo>
                  <a:pt x="18" y="104"/>
                </a:lnTo>
                <a:close/>
                <a:moveTo>
                  <a:pt x="10" y="114"/>
                </a:moveTo>
                <a:lnTo>
                  <a:pt x="187" y="114"/>
                </a:lnTo>
                <a:lnTo>
                  <a:pt x="187" y="6"/>
                </a:lnTo>
                <a:lnTo>
                  <a:pt x="190" y="6"/>
                </a:lnTo>
                <a:lnTo>
                  <a:pt x="190" y="0"/>
                </a:lnTo>
                <a:lnTo>
                  <a:pt x="3" y="0"/>
                </a:lnTo>
                <a:lnTo>
                  <a:pt x="3" y="118"/>
                </a:lnTo>
                <a:lnTo>
                  <a:pt x="10" y="118"/>
                </a:lnTo>
                <a:lnTo>
                  <a:pt x="10" y="114"/>
                </a:lnTo>
                <a:close/>
                <a:moveTo>
                  <a:pt x="179" y="130"/>
                </a:moveTo>
                <a:lnTo>
                  <a:pt x="190" y="130"/>
                </a:lnTo>
                <a:lnTo>
                  <a:pt x="190" y="128"/>
                </a:lnTo>
                <a:lnTo>
                  <a:pt x="179" y="128"/>
                </a:lnTo>
                <a:lnTo>
                  <a:pt x="179" y="130"/>
                </a:lnTo>
                <a:close/>
              </a:path>
            </a:pathLst>
          </a:custGeom>
          <a:solidFill>
            <a:srgbClr val="5C6478"/>
          </a:solidFill>
          <a:ln w="3175">
            <a:solidFill>
              <a:srgbClr val="5C6478"/>
            </a:solidFill>
            <a:prstDash val="solid"/>
            <a:round/>
            <a:headEnd/>
            <a:tailEnd/>
          </a:ln>
        </p:spPr>
        <p:txBody>
          <a:bodyPr/>
          <a:lstStyle/>
          <a:p>
            <a:endParaRPr lang="en-US"/>
          </a:p>
        </p:txBody>
      </p:sp>
      <p:sp>
        <p:nvSpPr>
          <p:cNvPr id="1521964" name="Rectangle 300"/>
          <p:cNvSpPr>
            <a:spLocks noChangeArrowheads="1"/>
          </p:cNvSpPr>
          <p:nvPr/>
        </p:nvSpPr>
        <p:spPr bwMode="auto">
          <a:xfrm>
            <a:off x="4951413" y="1955800"/>
            <a:ext cx="46037" cy="9525"/>
          </a:xfrm>
          <a:prstGeom prst="rect">
            <a:avLst/>
          </a:prstGeom>
          <a:solidFill>
            <a:srgbClr val="CFD2DA"/>
          </a:solidFill>
          <a:ln w="9525">
            <a:noFill/>
            <a:miter lim="800000"/>
            <a:headEnd/>
            <a:tailEnd/>
          </a:ln>
        </p:spPr>
        <p:txBody>
          <a:bodyPr/>
          <a:lstStyle/>
          <a:p>
            <a:endParaRPr lang="en-US"/>
          </a:p>
        </p:txBody>
      </p:sp>
      <p:sp>
        <p:nvSpPr>
          <p:cNvPr id="1521965" name="Line 301"/>
          <p:cNvSpPr>
            <a:spLocks noChangeShapeType="1"/>
          </p:cNvSpPr>
          <p:nvPr/>
        </p:nvSpPr>
        <p:spPr bwMode="auto">
          <a:xfrm>
            <a:off x="4913313" y="1928813"/>
            <a:ext cx="319087" cy="0"/>
          </a:xfrm>
          <a:prstGeom prst="line">
            <a:avLst/>
          </a:prstGeom>
          <a:noFill/>
          <a:ln w="3175">
            <a:solidFill>
              <a:srgbClr val="666666"/>
            </a:solidFill>
            <a:round/>
            <a:headEnd/>
            <a:tailEnd/>
          </a:ln>
        </p:spPr>
        <p:txBody>
          <a:bodyPr/>
          <a:lstStyle/>
          <a:p>
            <a:endParaRPr lang="en-US"/>
          </a:p>
        </p:txBody>
      </p:sp>
      <p:sp>
        <p:nvSpPr>
          <p:cNvPr id="1521966" name="Line 302"/>
          <p:cNvSpPr>
            <a:spLocks noChangeShapeType="1"/>
          </p:cNvSpPr>
          <p:nvPr/>
        </p:nvSpPr>
        <p:spPr bwMode="auto">
          <a:xfrm>
            <a:off x="4913313" y="1938338"/>
            <a:ext cx="319087" cy="0"/>
          </a:xfrm>
          <a:prstGeom prst="line">
            <a:avLst/>
          </a:prstGeom>
          <a:noFill/>
          <a:ln w="3175">
            <a:solidFill>
              <a:srgbClr val="666666"/>
            </a:solidFill>
            <a:round/>
            <a:headEnd/>
            <a:tailEnd/>
          </a:ln>
        </p:spPr>
        <p:txBody>
          <a:bodyPr/>
          <a:lstStyle/>
          <a:p>
            <a:endParaRPr lang="en-US"/>
          </a:p>
        </p:txBody>
      </p:sp>
      <p:sp>
        <p:nvSpPr>
          <p:cNvPr id="1521967" name="Rectangle 303"/>
          <p:cNvSpPr>
            <a:spLocks noChangeArrowheads="1"/>
          </p:cNvSpPr>
          <p:nvPr/>
        </p:nvSpPr>
        <p:spPr bwMode="auto">
          <a:xfrm>
            <a:off x="4951413" y="1955800"/>
            <a:ext cx="46037" cy="9525"/>
          </a:xfrm>
          <a:prstGeom prst="rect">
            <a:avLst/>
          </a:prstGeom>
          <a:noFill/>
          <a:ln w="3175">
            <a:solidFill>
              <a:srgbClr val="666666"/>
            </a:solidFill>
            <a:miter lim="800000"/>
            <a:headEnd/>
            <a:tailEnd/>
          </a:ln>
        </p:spPr>
        <p:txBody>
          <a:bodyPr/>
          <a:lstStyle/>
          <a:p>
            <a:endParaRPr lang="en-US"/>
          </a:p>
        </p:txBody>
      </p:sp>
      <p:sp>
        <p:nvSpPr>
          <p:cNvPr id="1521968" name="Freeform 304"/>
          <p:cNvSpPr>
            <a:spLocks/>
          </p:cNvSpPr>
          <p:nvPr/>
        </p:nvSpPr>
        <p:spPr bwMode="auto">
          <a:xfrm>
            <a:off x="4951413" y="1943100"/>
            <a:ext cx="4762" cy="7938"/>
          </a:xfrm>
          <a:custGeom>
            <a:avLst/>
            <a:gdLst/>
            <a:ahLst/>
            <a:cxnLst>
              <a:cxn ang="0">
                <a:pos x="3" y="0"/>
              </a:cxn>
              <a:cxn ang="0">
                <a:pos x="0" y="2"/>
              </a:cxn>
              <a:cxn ang="0">
                <a:pos x="3" y="5"/>
              </a:cxn>
            </a:cxnLst>
            <a:rect l="0" t="0" r="r" b="b"/>
            <a:pathLst>
              <a:path w="3" h="5">
                <a:moveTo>
                  <a:pt x="3" y="0"/>
                </a:moveTo>
                <a:lnTo>
                  <a:pt x="0" y="2"/>
                </a:lnTo>
                <a:lnTo>
                  <a:pt x="3" y="5"/>
                </a:lnTo>
              </a:path>
            </a:pathLst>
          </a:custGeom>
          <a:noFill/>
          <a:ln w="3175">
            <a:solidFill>
              <a:srgbClr val="666666"/>
            </a:solidFill>
            <a:prstDash val="solid"/>
            <a:round/>
            <a:headEnd/>
            <a:tailEnd/>
          </a:ln>
        </p:spPr>
        <p:txBody>
          <a:bodyPr/>
          <a:lstStyle/>
          <a:p>
            <a:endParaRPr lang="en-US"/>
          </a:p>
        </p:txBody>
      </p:sp>
      <p:sp>
        <p:nvSpPr>
          <p:cNvPr id="1521969" name="Freeform 305"/>
          <p:cNvSpPr>
            <a:spLocks/>
          </p:cNvSpPr>
          <p:nvPr/>
        </p:nvSpPr>
        <p:spPr bwMode="auto">
          <a:xfrm>
            <a:off x="4986338" y="1943100"/>
            <a:ext cx="4762" cy="7938"/>
          </a:xfrm>
          <a:custGeom>
            <a:avLst/>
            <a:gdLst/>
            <a:ahLst/>
            <a:cxnLst>
              <a:cxn ang="0">
                <a:pos x="3" y="0"/>
              </a:cxn>
              <a:cxn ang="0">
                <a:pos x="0" y="2"/>
              </a:cxn>
              <a:cxn ang="0">
                <a:pos x="3" y="5"/>
              </a:cxn>
            </a:cxnLst>
            <a:rect l="0" t="0" r="r" b="b"/>
            <a:pathLst>
              <a:path w="3" h="5">
                <a:moveTo>
                  <a:pt x="3" y="0"/>
                </a:moveTo>
                <a:lnTo>
                  <a:pt x="0" y="2"/>
                </a:lnTo>
                <a:lnTo>
                  <a:pt x="3" y="5"/>
                </a:lnTo>
              </a:path>
            </a:pathLst>
          </a:custGeom>
          <a:noFill/>
          <a:ln w="3175">
            <a:solidFill>
              <a:srgbClr val="666666"/>
            </a:solidFill>
            <a:prstDash val="solid"/>
            <a:round/>
            <a:headEnd/>
            <a:tailEnd/>
          </a:ln>
        </p:spPr>
        <p:txBody>
          <a:bodyPr/>
          <a:lstStyle/>
          <a:p>
            <a:endParaRPr lang="en-US"/>
          </a:p>
        </p:txBody>
      </p:sp>
      <p:sp>
        <p:nvSpPr>
          <p:cNvPr id="1521970" name="Freeform 306"/>
          <p:cNvSpPr>
            <a:spLocks/>
          </p:cNvSpPr>
          <p:nvPr/>
        </p:nvSpPr>
        <p:spPr bwMode="auto">
          <a:xfrm>
            <a:off x="5002213" y="1957388"/>
            <a:ext cx="7937" cy="9525"/>
          </a:xfrm>
          <a:custGeom>
            <a:avLst/>
            <a:gdLst/>
            <a:ahLst/>
            <a:cxnLst>
              <a:cxn ang="0">
                <a:pos x="5" y="0"/>
              </a:cxn>
              <a:cxn ang="0">
                <a:pos x="0" y="3"/>
              </a:cxn>
              <a:cxn ang="0">
                <a:pos x="5" y="6"/>
              </a:cxn>
            </a:cxnLst>
            <a:rect l="0" t="0" r="r" b="b"/>
            <a:pathLst>
              <a:path w="5" h="6">
                <a:moveTo>
                  <a:pt x="5" y="0"/>
                </a:moveTo>
                <a:lnTo>
                  <a:pt x="0" y="3"/>
                </a:lnTo>
                <a:lnTo>
                  <a:pt x="5" y="6"/>
                </a:lnTo>
              </a:path>
            </a:pathLst>
          </a:custGeom>
          <a:noFill/>
          <a:ln w="3175">
            <a:solidFill>
              <a:srgbClr val="666666"/>
            </a:solidFill>
            <a:prstDash val="solid"/>
            <a:round/>
            <a:headEnd/>
            <a:tailEnd/>
          </a:ln>
        </p:spPr>
        <p:txBody>
          <a:bodyPr/>
          <a:lstStyle/>
          <a:p>
            <a:endParaRPr lang="en-US"/>
          </a:p>
        </p:txBody>
      </p:sp>
      <p:sp>
        <p:nvSpPr>
          <p:cNvPr id="1521971" name="Freeform 307"/>
          <p:cNvSpPr>
            <a:spLocks/>
          </p:cNvSpPr>
          <p:nvPr/>
        </p:nvSpPr>
        <p:spPr bwMode="auto">
          <a:xfrm>
            <a:off x="5019675" y="1943100"/>
            <a:ext cx="7938" cy="7938"/>
          </a:xfrm>
          <a:custGeom>
            <a:avLst/>
            <a:gdLst/>
            <a:ahLst/>
            <a:cxnLst>
              <a:cxn ang="0">
                <a:pos x="5" y="0"/>
              </a:cxn>
              <a:cxn ang="0">
                <a:pos x="0" y="2"/>
              </a:cxn>
              <a:cxn ang="0">
                <a:pos x="5" y="5"/>
              </a:cxn>
            </a:cxnLst>
            <a:rect l="0" t="0" r="r" b="b"/>
            <a:pathLst>
              <a:path w="5" h="5">
                <a:moveTo>
                  <a:pt x="5" y="0"/>
                </a:moveTo>
                <a:lnTo>
                  <a:pt x="0" y="2"/>
                </a:lnTo>
                <a:lnTo>
                  <a:pt x="5" y="5"/>
                </a:lnTo>
              </a:path>
            </a:pathLst>
          </a:custGeom>
          <a:noFill/>
          <a:ln w="3175">
            <a:solidFill>
              <a:srgbClr val="666666"/>
            </a:solidFill>
            <a:prstDash val="solid"/>
            <a:round/>
            <a:headEnd/>
            <a:tailEnd/>
          </a:ln>
        </p:spPr>
        <p:txBody>
          <a:bodyPr/>
          <a:lstStyle/>
          <a:p>
            <a:endParaRPr lang="en-US"/>
          </a:p>
        </p:txBody>
      </p:sp>
      <p:sp>
        <p:nvSpPr>
          <p:cNvPr id="1521972" name="Freeform 308"/>
          <p:cNvSpPr>
            <a:spLocks/>
          </p:cNvSpPr>
          <p:nvPr/>
        </p:nvSpPr>
        <p:spPr bwMode="auto">
          <a:xfrm>
            <a:off x="5037138" y="1957388"/>
            <a:ext cx="7937" cy="9525"/>
          </a:xfrm>
          <a:custGeom>
            <a:avLst/>
            <a:gdLst/>
            <a:ahLst/>
            <a:cxnLst>
              <a:cxn ang="0">
                <a:pos x="5" y="0"/>
              </a:cxn>
              <a:cxn ang="0">
                <a:pos x="0" y="3"/>
              </a:cxn>
              <a:cxn ang="0">
                <a:pos x="5" y="6"/>
              </a:cxn>
            </a:cxnLst>
            <a:rect l="0" t="0" r="r" b="b"/>
            <a:pathLst>
              <a:path w="5" h="6">
                <a:moveTo>
                  <a:pt x="5" y="0"/>
                </a:moveTo>
                <a:lnTo>
                  <a:pt x="0" y="3"/>
                </a:lnTo>
                <a:lnTo>
                  <a:pt x="5" y="6"/>
                </a:lnTo>
              </a:path>
            </a:pathLst>
          </a:custGeom>
          <a:noFill/>
          <a:ln w="3175">
            <a:solidFill>
              <a:srgbClr val="666666"/>
            </a:solidFill>
            <a:prstDash val="solid"/>
            <a:round/>
            <a:headEnd/>
            <a:tailEnd/>
          </a:ln>
        </p:spPr>
        <p:txBody>
          <a:bodyPr/>
          <a:lstStyle/>
          <a:p>
            <a:endParaRPr lang="en-US"/>
          </a:p>
        </p:txBody>
      </p:sp>
      <p:sp>
        <p:nvSpPr>
          <p:cNvPr id="1521973" name="Freeform 309"/>
          <p:cNvSpPr>
            <a:spLocks/>
          </p:cNvSpPr>
          <p:nvPr/>
        </p:nvSpPr>
        <p:spPr bwMode="auto">
          <a:xfrm>
            <a:off x="5054600" y="1943100"/>
            <a:ext cx="6350" cy="7938"/>
          </a:xfrm>
          <a:custGeom>
            <a:avLst/>
            <a:gdLst/>
            <a:ahLst/>
            <a:cxnLst>
              <a:cxn ang="0">
                <a:pos x="4" y="0"/>
              </a:cxn>
              <a:cxn ang="0">
                <a:pos x="0" y="2"/>
              </a:cxn>
              <a:cxn ang="0">
                <a:pos x="4" y="5"/>
              </a:cxn>
            </a:cxnLst>
            <a:rect l="0" t="0" r="r" b="b"/>
            <a:pathLst>
              <a:path w="4" h="5">
                <a:moveTo>
                  <a:pt x="4" y="0"/>
                </a:moveTo>
                <a:lnTo>
                  <a:pt x="0" y="2"/>
                </a:lnTo>
                <a:lnTo>
                  <a:pt x="4" y="5"/>
                </a:lnTo>
              </a:path>
            </a:pathLst>
          </a:custGeom>
          <a:noFill/>
          <a:ln w="3175">
            <a:solidFill>
              <a:srgbClr val="666666"/>
            </a:solidFill>
            <a:prstDash val="solid"/>
            <a:round/>
            <a:headEnd/>
            <a:tailEnd/>
          </a:ln>
        </p:spPr>
        <p:txBody>
          <a:bodyPr/>
          <a:lstStyle/>
          <a:p>
            <a:endParaRPr lang="en-US"/>
          </a:p>
        </p:txBody>
      </p:sp>
      <p:sp>
        <p:nvSpPr>
          <p:cNvPr id="1521974" name="Freeform 310"/>
          <p:cNvSpPr>
            <a:spLocks/>
          </p:cNvSpPr>
          <p:nvPr/>
        </p:nvSpPr>
        <p:spPr bwMode="auto">
          <a:xfrm>
            <a:off x="5070475" y="1957388"/>
            <a:ext cx="7938" cy="9525"/>
          </a:xfrm>
          <a:custGeom>
            <a:avLst/>
            <a:gdLst/>
            <a:ahLst/>
            <a:cxnLst>
              <a:cxn ang="0">
                <a:pos x="5" y="0"/>
              </a:cxn>
              <a:cxn ang="0">
                <a:pos x="0" y="3"/>
              </a:cxn>
              <a:cxn ang="0">
                <a:pos x="5" y="6"/>
              </a:cxn>
            </a:cxnLst>
            <a:rect l="0" t="0" r="r" b="b"/>
            <a:pathLst>
              <a:path w="5" h="6">
                <a:moveTo>
                  <a:pt x="5" y="0"/>
                </a:moveTo>
                <a:lnTo>
                  <a:pt x="0" y="3"/>
                </a:lnTo>
                <a:lnTo>
                  <a:pt x="5" y="6"/>
                </a:lnTo>
              </a:path>
            </a:pathLst>
          </a:custGeom>
          <a:noFill/>
          <a:ln w="3175">
            <a:solidFill>
              <a:srgbClr val="666666"/>
            </a:solidFill>
            <a:prstDash val="solid"/>
            <a:round/>
            <a:headEnd/>
            <a:tailEnd/>
          </a:ln>
        </p:spPr>
        <p:txBody>
          <a:bodyPr/>
          <a:lstStyle/>
          <a:p>
            <a:endParaRPr lang="en-US"/>
          </a:p>
        </p:txBody>
      </p:sp>
      <p:sp>
        <p:nvSpPr>
          <p:cNvPr id="1521975" name="Freeform 311"/>
          <p:cNvSpPr>
            <a:spLocks/>
          </p:cNvSpPr>
          <p:nvPr/>
        </p:nvSpPr>
        <p:spPr bwMode="auto">
          <a:xfrm>
            <a:off x="5087938" y="1943100"/>
            <a:ext cx="7937" cy="7938"/>
          </a:xfrm>
          <a:custGeom>
            <a:avLst/>
            <a:gdLst/>
            <a:ahLst/>
            <a:cxnLst>
              <a:cxn ang="0">
                <a:pos x="5" y="0"/>
              </a:cxn>
              <a:cxn ang="0">
                <a:pos x="0" y="2"/>
              </a:cxn>
              <a:cxn ang="0">
                <a:pos x="5" y="5"/>
              </a:cxn>
            </a:cxnLst>
            <a:rect l="0" t="0" r="r" b="b"/>
            <a:pathLst>
              <a:path w="5" h="5">
                <a:moveTo>
                  <a:pt x="5" y="0"/>
                </a:moveTo>
                <a:lnTo>
                  <a:pt x="0" y="2"/>
                </a:lnTo>
                <a:lnTo>
                  <a:pt x="5" y="5"/>
                </a:lnTo>
              </a:path>
            </a:pathLst>
          </a:custGeom>
          <a:noFill/>
          <a:ln w="3175">
            <a:solidFill>
              <a:srgbClr val="666666"/>
            </a:solidFill>
            <a:prstDash val="solid"/>
            <a:round/>
            <a:headEnd/>
            <a:tailEnd/>
          </a:ln>
        </p:spPr>
        <p:txBody>
          <a:bodyPr/>
          <a:lstStyle/>
          <a:p>
            <a:endParaRPr lang="en-US"/>
          </a:p>
        </p:txBody>
      </p:sp>
      <p:sp>
        <p:nvSpPr>
          <p:cNvPr id="1521976" name="Freeform 312"/>
          <p:cNvSpPr>
            <a:spLocks/>
          </p:cNvSpPr>
          <p:nvPr/>
        </p:nvSpPr>
        <p:spPr bwMode="auto">
          <a:xfrm>
            <a:off x="5105400" y="1957388"/>
            <a:ext cx="7938" cy="9525"/>
          </a:xfrm>
          <a:custGeom>
            <a:avLst/>
            <a:gdLst/>
            <a:ahLst/>
            <a:cxnLst>
              <a:cxn ang="0">
                <a:pos x="5" y="0"/>
              </a:cxn>
              <a:cxn ang="0">
                <a:pos x="0" y="3"/>
              </a:cxn>
              <a:cxn ang="0">
                <a:pos x="5" y="6"/>
              </a:cxn>
            </a:cxnLst>
            <a:rect l="0" t="0" r="r" b="b"/>
            <a:pathLst>
              <a:path w="5" h="6">
                <a:moveTo>
                  <a:pt x="5" y="0"/>
                </a:moveTo>
                <a:lnTo>
                  <a:pt x="0" y="3"/>
                </a:lnTo>
                <a:lnTo>
                  <a:pt x="5" y="6"/>
                </a:lnTo>
              </a:path>
            </a:pathLst>
          </a:custGeom>
          <a:noFill/>
          <a:ln w="3175">
            <a:solidFill>
              <a:srgbClr val="666666"/>
            </a:solidFill>
            <a:prstDash val="solid"/>
            <a:round/>
            <a:headEnd/>
            <a:tailEnd/>
          </a:ln>
        </p:spPr>
        <p:txBody>
          <a:bodyPr/>
          <a:lstStyle/>
          <a:p>
            <a:endParaRPr lang="en-US"/>
          </a:p>
        </p:txBody>
      </p:sp>
      <p:sp>
        <p:nvSpPr>
          <p:cNvPr id="1521977" name="Freeform 313"/>
          <p:cNvSpPr>
            <a:spLocks/>
          </p:cNvSpPr>
          <p:nvPr/>
        </p:nvSpPr>
        <p:spPr bwMode="auto">
          <a:xfrm>
            <a:off x="5122863" y="1943100"/>
            <a:ext cx="6350" cy="7938"/>
          </a:xfrm>
          <a:custGeom>
            <a:avLst/>
            <a:gdLst/>
            <a:ahLst/>
            <a:cxnLst>
              <a:cxn ang="0">
                <a:pos x="4" y="0"/>
              </a:cxn>
              <a:cxn ang="0">
                <a:pos x="0" y="2"/>
              </a:cxn>
              <a:cxn ang="0">
                <a:pos x="4" y="5"/>
              </a:cxn>
            </a:cxnLst>
            <a:rect l="0" t="0" r="r" b="b"/>
            <a:pathLst>
              <a:path w="4" h="5">
                <a:moveTo>
                  <a:pt x="4" y="0"/>
                </a:moveTo>
                <a:lnTo>
                  <a:pt x="0" y="2"/>
                </a:lnTo>
                <a:lnTo>
                  <a:pt x="4" y="5"/>
                </a:lnTo>
              </a:path>
            </a:pathLst>
          </a:custGeom>
          <a:noFill/>
          <a:ln w="3175">
            <a:solidFill>
              <a:srgbClr val="666666"/>
            </a:solidFill>
            <a:prstDash val="solid"/>
            <a:round/>
            <a:headEnd/>
            <a:tailEnd/>
          </a:ln>
        </p:spPr>
        <p:txBody>
          <a:bodyPr/>
          <a:lstStyle/>
          <a:p>
            <a:endParaRPr lang="en-US"/>
          </a:p>
        </p:txBody>
      </p:sp>
      <p:sp>
        <p:nvSpPr>
          <p:cNvPr id="1521978" name="Freeform 314"/>
          <p:cNvSpPr>
            <a:spLocks/>
          </p:cNvSpPr>
          <p:nvPr/>
        </p:nvSpPr>
        <p:spPr bwMode="auto">
          <a:xfrm>
            <a:off x="5138738" y="1957388"/>
            <a:ext cx="7937" cy="9525"/>
          </a:xfrm>
          <a:custGeom>
            <a:avLst/>
            <a:gdLst/>
            <a:ahLst/>
            <a:cxnLst>
              <a:cxn ang="0">
                <a:pos x="5" y="0"/>
              </a:cxn>
              <a:cxn ang="0">
                <a:pos x="0" y="3"/>
              </a:cxn>
              <a:cxn ang="0">
                <a:pos x="5" y="6"/>
              </a:cxn>
            </a:cxnLst>
            <a:rect l="0" t="0" r="r" b="b"/>
            <a:pathLst>
              <a:path w="5" h="6">
                <a:moveTo>
                  <a:pt x="5" y="0"/>
                </a:moveTo>
                <a:lnTo>
                  <a:pt x="0" y="3"/>
                </a:lnTo>
                <a:lnTo>
                  <a:pt x="5" y="6"/>
                </a:lnTo>
              </a:path>
            </a:pathLst>
          </a:custGeom>
          <a:noFill/>
          <a:ln w="3175">
            <a:solidFill>
              <a:srgbClr val="666666"/>
            </a:solidFill>
            <a:prstDash val="solid"/>
            <a:round/>
            <a:headEnd/>
            <a:tailEnd/>
          </a:ln>
        </p:spPr>
        <p:txBody>
          <a:bodyPr/>
          <a:lstStyle/>
          <a:p>
            <a:endParaRPr lang="en-US"/>
          </a:p>
        </p:txBody>
      </p:sp>
      <p:sp>
        <p:nvSpPr>
          <p:cNvPr id="1521979" name="Freeform 315"/>
          <p:cNvSpPr>
            <a:spLocks/>
          </p:cNvSpPr>
          <p:nvPr/>
        </p:nvSpPr>
        <p:spPr bwMode="auto">
          <a:xfrm>
            <a:off x="5156200" y="1943100"/>
            <a:ext cx="7938" cy="7938"/>
          </a:xfrm>
          <a:custGeom>
            <a:avLst/>
            <a:gdLst/>
            <a:ahLst/>
            <a:cxnLst>
              <a:cxn ang="0">
                <a:pos x="5" y="0"/>
              </a:cxn>
              <a:cxn ang="0">
                <a:pos x="0" y="2"/>
              </a:cxn>
              <a:cxn ang="0">
                <a:pos x="5" y="5"/>
              </a:cxn>
            </a:cxnLst>
            <a:rect l="0" t="0" r="r" b="b"/>
            <a:pathLst>
              <a:path w="5" h="5">
                <a:moveTo>
                  <a:pt x="5" y="0"/>
                </a:moveTo>
                <a:lnTo>
                  <a:pt x="0" y="2"/>
                </a:lnTo>
                <a:lnTo>
                  <a:pt x="5" y="5"/>
                </a:lnTo>
              </a:path>
            </a:pathLst>
          </a:custGeom>
          <a:noFill/>
          <a:ln w="3175">
            <a:solidFill>
              <a:srgbClr val="666666"/>
            </a:solidFill>
            <a:prstDash val="solid"/>
            <a:round/>
            <a:headEnd/>
            <a:tailEnd/>
          </a:ln>
        </p:spPr>
        <p:txBody>
          <a:bodyPr/>
          <a:lstStyle/>
          <a:p>
            <a:endParaRPr lang="en-US"/>
          </a:p>
        </p:txBody>
      </p:sp>
      <p:sp>
        <p:nvSpPr>
          <p:cNvPr id="1521980" name="Freeform 316"/>
          <p:cNvSpPr>
            <a:spLocks/>
          </p:cNvSpPr>
          <p:nvPr/>
        </p:nvSpPr>
        <p:spPr bwMode="auto">
          <a:xfrm>
            <a:off x="5173663" y="1957388"/>
            <a:ext cx="7937" cy="9525"/>
          </a:xfrm>
          <a:custGeom>
            <a:avLst/>
            <a:gdLst/>
            <a:ahLst/>
            <a:cxnLst>
              <a:cxn ang="0">
                <a:pos x="5" y="0"/>
              </a:cxn>
              <a:cxn ang="0">
                <a:pos x="0" y="3"/>
              </a:cxn>
              <a:cxn ang="0">
                <a:pos x="5" y="6"/>
              </a:cxn>
            </a:cxnLst>
            <a:rect l="0" t="0" r="r" b="b"/>
            <a:pathLst>
              <a:path w="5" h="6">
                <a:moveTo>
                  <a:pt x="5" y="0"/>
                </a:moveTo>
                <a:lnTo>
                  <a:pt x="0" y="3"/>
                </a:lnTo>
                <a:lnTo>
                  <a:pt x="5" y="6"/>
                </a:lnTo>
              </a:path>
            </a:pathLst>
          </a:custGeom>
          <a:noFill/>
          <a:ln w="3175">
            <a:solidFill>
              <a:srgbClr val="666666"/>
            </a:solidFill>
            <a:prstDash val="solid"/>
            <a:round/>
            <a:headEnd/>
            <a:tailEnd/>
          </a:ln>
        </p:spPr>
        <p:txBody>
          <a:bodyPr/>
          <a:lstStyle/>
          <a:p>
            <a:endParaRPr lang="en-US"/>
          </a:p>
        </p:txBody>
      </p:sp>
      <p:sp>
        <p:nvSpPr>
          <p:cNvPr id="1521981" name="Freeform 317"/>
          <p:cNvSpPr>
            <a:spLocks/>
          </p:cNvSpPr>
          <p:nvPr/>
        </p:nvSpPr>
        <p:spPr bwMode="auto">
          <a:xfrm>
            <a:off x="5192713" y="1943100"/>
            <a:ext cx="4762" cy="7938"/>
          </a:xfrm>
          <a:custGeom>
            <a:avLst/>
            <a:gdLst/>
            <a:ahLst/>
            <a:cxnLst>
              <a:cxn ang="0">
                <a:pos x="3" y="0"/>
              </a:cxn>
              <a:cxn ang="0">
                <a:pos x="0" y="2"/>
              </a:cxn>
              <a:cxn ang="0">
                <a:pos x="3" y="5"/>
              </a:cxn>
            </a:cxnLst>
            <a:rect l="0" t="0" r="r" b="b"/>
            <a:pathLst>
              <a:path w="3" h="5">
                <a:moveTo>
                  <a:pt x="3" y="0"/>
                </a:moveTo>
                <a:lnTo>
                  <a:pt x="0" y="2"/>
                </a:lnTo>
                <a:lnTo>
                  <a:pt x="3" y="5"/>
                </a:lnTo>
              </a:path>
            </a:pathLst>
          </a:custGeom>
          <a:noFill/>
          <a:ln w="3175">
            <a:solidFill>
              <a:srgbClr val="666666"/>
            </a:solidFill>
            <a:prstDash val="solid"/>
            <a:round/>
            <a:headEnd/>
            <a:tailEnd/>
          </a:ln>
        </p:spPr>
        <p:txBody>
          <a:bodyPr/>
          <a:lstStyle/>
          <a:p>
            <a:endParaRPr lang="en-US"/>
          </a:p>
        </p:txBody>
      </p:sp>
      <p:sp>
        <p:nvSpPr>
          <p:cNvPr id="1521982" name="Freeform 318"/>
          <p:cNvSpPr>
            <a:spLocks/>
          </p:cNvSpPr>
          <p:nvPr/>
        </p:nvSpPr>
        <p:spPr bwMode="auto">
          <a:xfrm>
            <a:off x="5210175" y="1957388"/>
            <a:ext cx="4763" cy="9525"/>
          </a:xfrm>
          <a:custGeom>
            <a:avLst/>
            <a:gdLst/>
            <a:ahLst/>
            <a:cxnLst>
              <a:cxn ang="0">
                <a:pos x="3" y="0"/>
              </a:cxn>
              <a:cxn ang="0">
                <a:pos x="0" y="3"/>
              </a:cxn>
              <a:cxn ang="0">
                <a:pos x="3" y="6"/>
              </a:cxn>
            </a:cxnLst>
            <a:rect l="0" t="0" r="r" b="b"/>
            <a:pathLst>
              <a:path w="3" h="6">
                <a:moveTo>
                  <a:pt x="3" y="0"/>
                </a:moveTo>
                <a:lnTo>
                  <a:pt x="0" y="3"/>
                </a:lnTo>
                <a:lnTo>
                  <a:pt x="3" y="6"/>
                </a:lnTo>
              </a:path>
            </a:pathLst>
          </a:custGeom>
          <a:noFill/>
          <a:ln w="3175">
            <a:solidFill>
              <a:srgbClr val="666666"/>
            </a:solidFill>
            <a:prstDash val="solid"/>
            <a:round/>
            <a:headEnd/>
            <a:tailEnd/>
          </a:ln>
        </p:spPr>
        <p:txBody>
          <a:bodyPr/>
          <a:lstStyle/>
          <a:p>
            <a:endParaRPr lang="en-US"/>
          </a:p>
        </p:txBody>
      </p:sp>
      <p:sp>
        <p:nvSpPr>
          <p:cNvPr id="1521983" name="Rectangle 319"/>
          <p:cNvSpPr>
            <a:spLocks noChangeArrowheads="1"/>
          </p:cNvSpPr>
          <p:nvPr/>
        </p:nvSpPr>
        <p:spPr bwMode="auto">
          <a:xfrm>
            <a:off x="4754563" y="1423988"/>
            <a:ext cx="569912" cy="198437"/>
          </a:xfrm>
          <a:prstGeom prst="rect">
            <a:avLst/>
          </a:prstGeom>
          <a:noFill/>
          <a:ln w="9525">
            <a:noFill/>
            <a:miter lim="800000"/>
            <a:headEnd/>
            <a:tailEnd/>
          </a:ln>
        </p:spPr>
        <p:txBody>
          <a:bodyPr wrap="none" lIns="0" tIns="0" rIns="0" bIns="0">
            <a:spAutoFit/>
          </a:bodyPr>
          <a:lstStyle/>
          <a:p>
            <a:r>
              <a:rPr lang="en-US" sz="1300">
                <a:solidFill>
                  <a:srgbClr val="5C6478"/>
                </a:solidFill>
              </a:rPr>
              <a:t>cslab1a</a:t>
            </a:r>
            <a:endParaRPr lang="en-US"/>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DE12F88-AACF-40F1-AD35-BF72FA49B6A3}" type="datetime1">
              <a:rPr lang="en-US"/>
              <a:pPr/>
              <a:t>3/8/2018</a:t>
            </a:fld>
            <a:endParaRPr lang="en-US"/>
          </a:p>
        </p:txBody>
      </p:sp>
      <p:sp>
        <p:nvSpPr>
          <p:cNvPr id="5" name="Slide Number Placeholder 5"/>
          <p:cNvSpPr>
            <a:spLocks noGrp="1"/>
          </p:cNvSpPr>
          <p:nvPr>
            <p:ph type="sldNum" sz="quarter" idx="12"/>
          </p:nvPr>
        </p:nvSpPr>
        <p:spPr/>
        <p:txBody>
          <a:bodyPr/>
          <a:lstStyle/>
          <a:p>
            <a:fld id="{BE794799-D904-45B9-956A-CA546B254C24}" type="slidenum">
              <a:rPr lang="en-US"/>
              <a:pPr/>
              <a:t>70</a:t>
            </a:fld>
            <a:endParaRPr lang="en-US"/>
          </a:p>
        </p:txBody>
      </p:sp>
      <p:sp>
        <p:nvSpPr>
          <p:cNvPr id="1552397" name="Rectangle 13"/>
          <p:cNvSpPr>
            <a:spLocks noGrp="1" noChangeArrowheads="1"/>
          </p:cNvSpPr>
          <p:nvPr>
            <p:ph type="title"/>
          </p:nvPr>
        </p:nvSpPr>
        <p:spPr/>
        <p:txBody>
          <a:bodyPr/>
          <a:lstStyle/>
          <a:p>
            <a:r>
              <a:rPr lang="en-US" dirty="0"/>
              <a:t>DFS Algorithm (1)</a:t>
            </a:r>
          </a:p>
        </p:txBody>
      </p:sp>
      <p:sp>
        <p:nvSpPr>
          <p:cNvPr id="1552398" name="Rectangle 14"/>
          <p:cNvSpPr>
            <a:spLocks noGrp="1" noChangeArrowheads="1"/>
          </p:cNvSpPr>
          <p:nvPr>
            <p:ph type="body" idx="1"/>
          </p:nvPr>
        </p:nvSpPr>
        <p:spPr/>
        <p:txBody>
          <a:bodyPr/>
          <a:lstStyle/>
          <a:p>
            <a:pPr>
              <a:lnSpc>
                <a:spcPct val="80000"/>
              </a:lnSpc>
            </a:pPr>
            <a:r>
              <a:rPr lang="en-US" sz="2800" dirty="0">
                <a:effectLst/>
              </a:rPr>
              <a:t>For graph G</a:t>
            </a:r>
          </a:p>
          <a:p>
            <a:pPr lvl="1">
              <a:lnSpc>
                <a:spcPct val="80000"/>
              </a:lnSpc>
            </a:pPr>
            <a:r>
              <a:rPr lang="en-US" dirty="0">
                <a:effectLst/>
              </a:rPr>
              <a:t>Begin with a specific vertex, </a:t>
            </a:r>
            <a:r>
              <a:rPr lang="en-US" dirty="0">
                <a:solidFill>
                  <a:srgbClr val="FFFF00"/>
                </a:solidFill>
                <a:effectLst/>
              </a:rPr>
              <a:t>s</a:t>
            </a:r>
            <a:r>
              <a:rPr lang="en-US" dirty="0">
                <a:effectLst/>
              </a:rPr>
              <a:t> for graph G</a:t>
            </a:r>
          </a:p>
          <a:p>
            <a:pPr lvl="2">
              <a:lnSpc>
                <a:spcPct val="80000"/>
              </a:lnSpc>
            </a:pPr>
            <a:r>
              <a:rPr lang="en-US" sz="2800" dirty="0">
                <a:effectLst/>
              </a:rPr>
              <a:t>Visit and paint this vertex</a:t>
            </a:r>
          </a:p>
          <a:p>
            <a:pPr lvl="2">
              <a:lnSpc>
                <a:spcPct val="80000"/>
              </a:lnSpc>
            </a:pPr>
            <a:r>
              <a:rPr lang="en-US" sz="2800" dirty="0">
                <a:effectLst/>
              </a:rPr>
              <a:t>Label it the current vertex, </a:t>
            </a:r>
            <a:r>
              <a:rPr lang="en-US" sz="2800" dirty="0">
                <a:solidFill>
                  <a:srgbClr val="FFFF00"/>
                </a:solidFill>
                <a:effectLst/>
              </a:rPr>
              <a:t>u</a:t>
            </a:r>
          </a:p>
          <a:p>
            <a:pPr lvl="1">
              <a:lnSpc>
                <a:spcPct val="80000"/>
              </a:lnSpc>
            </a:pPr>
            <a:r>
              <a:rPr lang="en-US" dirty="0">
                <a:effectLst/>
              </a:rPr>
              <a:t>Traverse G by considering edge </a:t>
            </a:r>
            <a:r>
              <a:rPr lang="en-US" dirty="0">
                <a:solidFill>
                  <a:srgbClr val="FFFF00"/>
                </a:solidFill>
                <a:effectLst/>
              </a:rPr>
              <a:t>(</a:t>
            </a:r>
            <a:r>
              <a:rPr lang="en-US" dirty="0" err="1">
                <a:solidFill>
                  <a:srgbClr val="FFFF00"/>
                </a:solidFill>
                <a:effectLst/>
              </a:rPr>
              <a:t>u,v</a:t>
            </a:r>
            <a:r>
              <a:rPr lang="en-US" dirty="0">
                <a:solidFill>
                  <a:srgbClr val="FFFF00"/>
                </a:solidFill>
                <a:effectLst/>
              </a:rPr>
              <a:t>)</a:t>
            </a:r>
            <a:r>
              <a:rPr lang="en-US" dirty="0">
                <a:effectLst/>
              </a:rPr>
              <a:t> incident to the current vertex </a:t>
            </a:r>
            <a:r>
              <a:rPr lang="en-US" dirty="0">
                <a:solidFill>
                  <a:srgbClr val="FFFF00"/>
                </a:solidFill>
                <a:effectLst/>
              </a:rPr>
              <a:t>u</a:t>
            </a:r>
          </a:p>
          <a:p>
            <a:pPr lvl="2">
              <a:lnSpc>
                <a:spcPct val="80000"/>
              </a:lnSpc>
            </a:pPr>
            <a:r>
              <a:rPr lang="en-US" sz="2800" dirty="0">
                <a:effectLst/>
              </a:rPr>
              <a:t>If the edge</a:t>
            </a:r>
            <a:r>
              <a:rPr lang="en-US" sz="2800" dirty="0">
                <a:solidFill>
                  <a:srgbClr val="FFFF00"/>
                </a:solidFill>
                <a:effectLst/>
              </a:rPr>
              <a:t> (</a:t>
            </a:r>
            <a:r>
              <a:rPr lang="en-US" sz="2800" dirty="0" err="1">
                <a:solidFill>
                  <a:srgbClr val="FFFF00"/>
                </a:solidFill>
                <a:effectLst/>
              </a:rPr>
              <a:t>u,v</a:t>
            </a:r>
            <a:r>
              <a:rPr lang="en-US" sz="2800" dirty="0">
                <a:solidFill>
                  <a:srgbClr val="FFFF00"/>
                </a:solidFill>
                <a:effectLst/>
              </a:rPr>
              <a:t>) </a:t>
            </a:r>
            <a:r>
              <a:rPr lang="en-US" sz="2800" dirty="0">
                <a:effectLst/>
              </a:rPr>
              <a:t>leads to an already visited vertex (painted) then return to</a:t>
            </a:r>
            <a:r>
              <a:rPr lang="en-US" sz="2800" dirty="0">
                <a:solidFill>
                  <a:srgbClr val="FFFF00"/>
                </a:solidFill>
                <a:effectLst/>
              </a:rPr>
              <a:t> u</a:t>
            </a:r>
          </a:p>
          <a:p>
            <a:pPr lvl="2">
              <a:lnSpc>
                <a:spcPct val="80000"/>
              </a:lnSpc>
            </a:pPr>
            <a:r>
              <a:rPr lang="en-US" sz="2800" dirty="0">
                <a:effectLst/>
              </a:rPr>
              <a:t>Otherwise paint</a:t>
            </a:r>
            <a:r>
              <a:rPr lang="en-US" sz="2800" dirty="0">
                <a:solidFill>
                  <a:srgbClr val="FFFF00"/>
                </a:solidFill>
                <a:effectLst/>
              </a:rPr>
              <a:t> v </a:t>
            </a:r>
            <a:r>
              <a:rPr lang="en-US" sz="2800" dirty="0">
                <a:effectLst/>
              </a:rPr>
              <a:t>as the current vertex and label it</a:t>
            </a:r>
            <a:r>
              <a:rPr lang="en-US" sz="2800" dirty="0">
                <a:solidFill>
                  <a:srgbClr val="FFFF00"/>
                </a:solidFill>
                <a:effectLst/>
              </a:rPr>
              <a:t> u </a:t>
            </a:r>
            <a:r>
              <a:rPr lang="en-US" sz="2800" dirty="0">
                <a:effectLst/>
              </a:rPr>
              <a:t>and recur this step</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24897" y="5396971"/>
            <a:ext cx="2261903" cy="1278467"/>
          </a:xfrm>
          <a:prstGeom prst="rect">
            <a:avLst/>
          </a:prstGeom>
        </p:spPr>
      </p:pic>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DE12F88-AACF-40F1-AD35-BF72FA49B6A3}" type="datetime1">
              <a:rPr lang="en-US"/>
              <a:pPr/>
              <a:t>3/8/2018</a:t>
            </a:fld>
            <a:endParaRPr lang="en-US"/>
          </a:p>
        </p:txBody>
      </p:sp>
      <p:sp>
        <p:nvSpPr>
          <p:cNvPr id="5" name="Slide Number Placeholder 5"/>
          <p:cNvSpPr>
            <a:spLocks noGrp="1"/>
          </p:cNvSpPr>
          <p:nvPr>
            <p:ph type="sldNum" sz="quarter" idx="12"/>
          </p:nvPr>
        </p:nvSpPr>
        <p:spPr/>
        <p:txBody>
          <a:bodyPr/>
          <a:lstStyle/>
          <a:p>
            <a:fld id="{BE794799-D904-45B9-956A-CA546B254C24}" type="slidenum">
              <a:rPr lang="en-US"/>
              <a:pPr/>
              <a:t>71</a:t>
            </a:fld>
            <a:endParaRPr lang="en-US"/>
          </a:p>
        </p:txBody>
      </p:sp>
      <p:sp>
        <p:nvSpPr>
          <p:cNvPr id="1552397" name="Rectangle 13"/>
          <p:cNvSpPr>
            <a:spLocks noGrp="1" noChangeArrowheads="1"/>
          </p:cNvSpPr>
          <p:nvPr>
            <p:ph type="title"/>
          </p:nvPr>
        </p:nvSpPr>
        <p:spPr/>
        <p:txBody>
          <a:bodyPr/>
          <a:lstStyle/>
          <a:p>
            <a:r>
              <a:rPr lang="en-US" dirty="0"/>
              <a:t>DFS Algorithm (2)</a:t>
            </a:r>
          </a:p>
        </p:txBody>
      </p:sp>
      <p:sp>
        <p:nvSpPr>
          <p:cNvPr id="1552398" name="Rectangle 14"/>
          <p:cNvSpPr>
            <a:spLocks noGrp="1" noChangeArrowheads="1"/>
          </p:cNvSpPr>
          <p:nvPr>
            <p:ph type="body" idx="1"/>
          </p:nvPr>
        </p:nvSpPr>
        <p:spPr>
          <a:xfrm>
            <a:off x="381000" y="1524000"/>
            <a:ext cx="8229600" cy="4530725"/>
          </a:xfrm>
        </p:spPr>
        <p:txBody>
          <a:bodyPr/>
          <a:lstStyle/>
          <a:p>
            <a:pPr lvl="1">
              <a:lnSpc>
                <a:spcPct val="80000"/>
              </a:lnSpc>
            </a:pPr>
            <a:r>
              <a:rPr lang="en-US" dirty="0">
                <a:effectLst/>
              </a:rPr>
              <a:t>Eventually one will experience a “dead end”</a:t>
            </a:r>
          </a:p>
          <a:p>
            <a:pPr lvl="2">
              <a:lnSpc>
                <a:spcPct val="80000"/>
              </a:lnSpc>
            </a:pPr>
            <a:r>
              <a:rPr lang="en-US" sz="2800" dirty="0">
                <a:effectLst/>
              </a:rPr>
              <a:t>A current vertex u such that all edges incident on u lead to vertices that have already been visited</a:t>
            </a:r>
          </a:p>
          <a:p>
            <a:pPr lvl="2">
              <a:lnSpc>
                <a:spcPct val="80000"/>
              </a:lnSpc>
            </a:pPr>
            <a:r>
              <a:rPr lang="en-US" sz="2800" dirty="0">
                <a:effectLst/>
              </a:rPr>
              <a:t>Backtrack along the edge to a previously visited vertex v and this process </a:t>
            </a:r>
          </a:p>
          <a:p>
            <a:pPr lvl="1">
              <a:lnSpc>
                <a:spcPct val="80000"/>
              </a:lnSpc>
            </a:pPr>
            <a:r>
              <a:rPr lang="en-US" dirty="0">
                <a:effectLst/>
              </a:rPr>
              <a:t>Continue backtracking until the original vertex s is reached</a:t>
            </a:r>
          </a:p>
        </p:txBody>
      </p:sp>
      <p:pic>
        <p:nvPicPr>
          <p:cNvPr id="131075" name="Picture 3" descr="C:\Users\Jerry\Desktop\index.jpg"/>
          <p:cNvPicPr>
            <a:picLocks noChangeAspect="1" noChangeArrowheads="1"/>
          </p:cNvPicPr>
          <p:nvPr/>
        </p:nvPicPr>
        <p:blipFill>
          <a:blip r:embed="rId3" cstate="print"/>
          <a:srcRect/>
          <a:stretch>
            <a:fillRect/>
          </a:stretch>
        </p:blipFill>
        <p:spPr bwMode="auto">
          <a:xfrm>
            <a:off x="6248400" y="4856163"/>
            <a:ext cx="1857375" cy="170497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ABA59CD-2A6B-4EEE-BA4E-3F174FA6ECA1}" type="datetime1">
              <a:rPr lang="en-US"/>
              <a:pPr/>
              <a:t>3/8/2018</a:t>
            </a:fld>
            <a:endParaRPr lang="en-US"/>
          </a:p>
        </p:txBody>
      </p:sp>
      <p:sp>
        <p:nvSpPr>
          <p:cNvPr id="5" name="Slide Number Placeholder 5"/>
          <p:cNvSpPr>
            <a:spLocks noGrp="1"/>
          </p:cNvSpPr>
          <p:nvPr>
            <p:ph type="sldNum" sz="quarter" idx="12"/>
          </p:nvPr>
        </p:nvSpPr>
        <p:spPr/>
        <p:txBody>
          <a:bodyPr/>
          <a:lstStyle/>
          <a:p>
            <a:fld id="{EB2B48C8-C2BB-4406-95A2-416A3E59ED72}" type="slidenum">
              <a:rPr lang="en-US"/>
              <a:pPr/>
              <a:t>72</a:t>
            </a:fld>
            <a:endParaRPr lang="en-US"/>
          </a:p>
        </p:txBody>
      </p:sp>
      <p:sp>
        <p:nvSpPr>
          <p:cNvPr id="1813508" name="Rectangle 4"/>
          <p:cNvSpPr>
            <a:spLocks noGrp="1" noChangeArrowheads="1"/>
          </p:cNvSpPr>
          <p:nvPr>
            <p:ph type="title"/>
          </p:nvPr>
        </p:nvSpPr>
        <p:spPr/>
        <p:txBody>
          <a:bodyPr/>
          <a:lstStyle/>
          <a:p>
            <a:r>
              <a:rPr lang="en-US" dirty="0"/>
              <a:t>DFS Algorithm  </a:t>
            </a:r>
          </a:p>
        </p:txBody>
      </p:sp>
      <p:sp>
        <p:nvSpPr>
          <p:cNvPr id="1813509" name="Rectangle 5"/>
          <p:cNvSpPr>
            <a:spLocks noGrp="1" noChangeArrowheads="1"/>
          </p:cNvSpPr>
          <p:nvPr>
            <p:ph type="body" idx="1"/>
          </p:nvPr>
        </p:nvSpPr>
        <p:spPr>
          <a:solidFill>
            <a:schemeClr val="accent4">
              <a:lumMod val="10000"/>
            </a:schemeClr>
          </a:solidFill>
        </p:spPr>
        <p:txBody>
          <a:bodyPr/>
          <a:lstStyle/>
          <a:p>
            <a:pPr marL="457200" indent="-457200">
              <a:lnSpc>
                <a:spcPct val="80000"/>
              </a:lnSpc>
              <a:buNone/>
            </a:pPr>
            <a:r>
              <a:rPr lang="en-US" sz="2000" dirty="0">
                <a:solidFill>
                  <a:srgbClr val="FFFF00"/>
                </a:solidFill>
              </a:rPr>
              <a:t>Algorithm DFS(G, v)</a:t>
            </a:r>
          </a:p>
          <a:p>
            <a:pPr marL="457200" indent="-457200">
              <a:lnSpc>
                <a:spcPct val="80000"/>
              </a:lnSpc>
              <a:buNone/>
            </a:pPr>
            <a:r>
              <a:rPr lang="en-US" sz="2000" dirty="0">
                <a:solidFill>
                  <a:srgbClr val="FFFF00"/>
                </a:solidFill>
              </a:rPr>
              <a:t>	Input graph G and a start vertex v of G </a:t>
            </a:r>
          </a:p>
          <a:p>
            <a:pPr marL="457200" indent="-457200">
              <a:lnSpc>
                <a:spcPct val="80000"/>
              </a:lnSpc>
              <a:buNone/>
            </a:pPr>
            <a:r>
              <a:rPr lang="en-US" sz="2000" dirty="0">
                <a:solidFill>
                  <a:srgbClr val="FFFF00"/>
                </a:solidFill>
              </a:rPr>
              <a:t>	Output labeling of the edges of G </a:t>
            </a:r>
            <a:br>
              <a:rPr lang="en-US" sz="2000" dirty="0">
                <a:solidFill>
                  <a:srgbClr val="FFFF00"/>
                </a:solidFill>
              </a:rPr>
            </a:br>
            <a:r>
              <a:rPr lang="en-US" sz="2000" dirty="0">
                <a:solidFill>
                  <a:srgbClr val="FFFF00"/>
                </a:solidFill>
              </a:rPr>
              <a:t>	in the connected component of v </a:t>
            </a:r>
            <a:br>
              <a:rPr lang="en-US" sz="2000" dirty="0">
                <a:solidFill>
                  <a:srgbClr val="FFFF00"/>
                </a:solidFill>
              </a:rPr>
            </a:br>
            <a:r>
              <a:rPr lang="en-US" sz="2000" dirty="0">
                <a:solidFill>
                  <a:srgbClr val="FFFF00"/>
                </a:solidFill>
              </a:rPr>
              <a:t>	as discovery edges and back edges</a:t>
            </a:r>
          </a:p>
          <a:p>
            <a:pPr marL="457200" indent="-457200">
              <a:lnSpc>
                <a:spcPct val="80000"/>
              </a:lnSpc>
              <a:buNone/>
            </a:pPr>
            <a:r>
              <a:rPr lang="en-US" sz="2000" dirty="0">
                <a:solidFill>
                  <a:srgbClr val="FFFF00"/>
                </a:solidFill>
              </a:rPr>
              <a:t>	label v as visited</a:t>
            </a:r>
          </a:p>
          <a:p>
            <a:pPr marL="457200" indent="-457200">
              <a:lnSpc>
                <a:spcPct val="80000"/>
              </a:lnSpc>
              <a:buNone/>
            </a:pPr>
            <a:r>
              <a:rPr lang="en-US" sz="2000" dirty="0">
                <a:solidFill>
                  <a:srgbClr val="FFFF00"/>
                </a:solidFill>
              </a:rPr>
              <a:t>	for all  e </a:t>
            </a:r>
            <a:r>
              <a:rPr lang="en-US" sz="2000" dirty="0">
                <a:solidFill>
                  <a:srgbClr val="FFFF00"/>
                </a:solidFill>
                <a:sym typeface="Symbol" pitchFamily="18" charset="2"/>
              </a:rPr>
              <a:t></a:t>
            </a:r>
            <a:r>
              <a:rPr lang="en-US" sz="2000" dirty="0">
                <a:solidFill>
                  <a:srgbClr val="FFFF00"/>
                </a:solidFill>
              </a:rPr>
              <a:t> </a:t>
            </a:r>
            <a:r>
              <a:rPr lang="en-US" sz="2000" dirty="0" err="1">
                <a:solidFill>
                  <a:srgbClr val="FFFF00"/>
                </a:solidFill>
              </a:rPr>
              <a:t>G.incidentEdges</a:t>
            </a:r>
            <a:r>
              <a:rPr lang="en-US" sz="2000" dirty="0">
                <a:solidFill>
                  <a:srgbClr val="FFFF00"/>
                </a:solidFill>
              </a:rPr>
              <a:t>(v)</a:t>
            </a:r>
          </a:p>
          <a:p>
            <a:pPr marL="800100" lvl="1" indent="-342900">
              <a:lnSpc>
                <a:spcPct val="80000"/>
              </a:lnSpc>
              <a:buNone/>
            </a:pPr>
            <a:r>
              <a:rPr lang="en-US" sz="1800" dirty="0">
                <a:solidFill>
                  <a:srgbClr val="FFFF00"/>
                </a:solidFill>
                <a:sym typeface="Symbol" pitchFamily="18" charset="2"/>
              </a:rPr>
              <a:t>	</a:t>
            </a:r>
            <a:r>
              <a:rPr lang="en-US" sz="1800" dirty="0">
                <a:solidFill>
                  <a:srgbClr val="FFFF00"/>
                </a:solidFill>
              </a:rPr>
              <a:t>if  edge  e is unvisited</a:t>
            </a:r>
          </a:p>
          <a:p>
            <a:pPr marL="800100" lvl="1" indent="-342900">
              <a:lnSpc>
                <a:spcPct val="80000"/>
              </a:lnSpc>
              <a:buNone/>
            </a:pPr>
            <a:r>
              <a:rPr lang="en-US" sz="1800" dirty="0">
                <a:solidFill>
                  <a:srgbClr val="FFFF00"/>
                </a:solidFill>
              </a:rPr>
              <a:t>		w </a:t>
            </a:r>
            <a:r>
              <a:rPr lang="en-US" sz="1800" dirty="0">
                <a:solidFill>
                  <a:srgbClr val="FFFF00"/>
                </a:solidFill>
                <a:sym typeface="Symbol" pitchFamily="18" charset="2"/>
              </a:rPr>
              <a:t></a:t>
            </a:r>
            <a:r>
              <a:rPr lang="en-US" sz="1800" dirty="0" err="1">
                <a:solidFill>
                  <a:srgbClr val="FFFF00"/>
                </a:solidFill>
                <a:sym typeface="Symbol" pitchFamily="18" charset="2"/>
              </a:rPr>
              <a:t>G.</a:t>
            </a:r>
            <a:r>
              <a:rPr lang="en-US" sz="1800" dirty="0" err="1">
                <a:solidFill>
                  <a:srgbClr val="FFFF00"/>
                </a:solidFill>
              </a:rPr>
              <a:t>opposite</a:t>
            </a:r>
            <a:r>
              <a:rPr lang="en-US" sz="1800" dirty="0">
                <a:solidFill>
                  <a:srgbClr val="FFFF00"/>
                </a:solidFill>
              </a:rPr>
              <a:t>(</a:t>
            </a:r>
            <a:r>
              <a:rPr lang="en-US" sz="1800" dirty="0" err="1">
                <a:solidFill>
                  <a:srgbClr val="FFFF00"/>
                </a:solidFill>
              </a:rPr>
              <a:t>v,e</a:t>
            </a:r>
            <a:r>
              <a:rPr lang="en-US" sz="1800" dirty="0">
                <a:solidFill>
                  <a:srgbClr val="FFFF00"/>
                </a:solidFill>
              </a:rPr>
              <a:t>)</a:t>
            </a:r>
          </a:p>
          <a:p>
            <a:pPr marL="800100" lvl="1" indent="-342900">
              <a:lnSpc>
                <a:spcPct val="80000"/>
              </a:lnSpc>
              <a:buNone/>
            </a:pPr>
            <a:r>
              <a:rPr lang="en-US" sz="1800" dirty="0">
                <a:solidFill>
                  <a:srgbClr val="FFFF00"/>
                </a:solidFill>
              </a:rPr>
              <a:t>		if vertex w is unexplored</a:t>
            </a:r>
          </a:p>
          <a:p>
            <a:pPr marL="800100" lvl="1" indent="-342900">
              <a:lnSpc>
                <a:spcPct val="80000"/>
              </a:lnSpc>
              <a:buNone/>
            </a:pPr>
            <a:r>
              <a:rPr lang="en-US" sz="1800" dirty="0">
                <a:solidFill>
                  <a:srgbClr val="FFFF00"/>
                </a:solidFill>
              </a:rPr>
              <a:t>		label e as a discovery edge </a:t>
            </a:r>
          </a:p>
          <a:p>
            <a:pPr marL="800100" lvl="1" indent="-342900">
              <a:lnSpc>
                <a:spcPct val="80000"/>
              </a:lnSpc>
              <a:buNone/>
            </a:pPr>
            <a:r>
              <a:rPr lang="en-US" sz="1800" dirty="0">
                <a:solidFill>
                  <a:srgbClr val="FFFF00"/>
                </a:solidFill>
              </a:rPr>
              <a:t>		recursively call DFS(</a:t>
            </a:r>
            <a:r>
              <a:rPr lang="en-US" sz="1800" dirty="0" err="1">
                <a:solidFill>
                  <a:srgbClr val="FFFF00"/>
                </a:solidFill>
              </a:rPr>
              <a:t>G,w</a:t>
            </a:r>
            <a:r>
              <a:rPr lang="en-US" sz="1800" dirty="0">
                <a:solidFill>
                  <a:srgbClr val="FFFF00"/>
                </a:solidFill>
              </a:rPr>
              <a:t>)</a:t>
            </a:r>
          </a:p>
          <a:p>
            <a:pPr marL="800100" lvl="1" indent="-342900">
              <a:lnSpc>
                <a:spcPct val="80000"/>
              </a:lnSpc>
              <a:buNone/>
            </a:pPr>
            <a:r>
              <a:rPr lang="en-US" sz="1800" dirty="0">
                <a:solidFill>
                  <a:srgbClr val="FFFF00"/>
                </a:solidFill>
              </a:rPr>
              <a:t>	else</a:t>
            </a:r>
          </a:p>
          <a:p>
            <a:pPr marL="800100" lvl="1" indent="-342900">
              <a:lnSpc>
                <a:spcPct val="80000"/>
              </a:lnSpc>
              <a:buNone/>
            </a:pPr>
            <a:r>
              <a:rPr lang="en-US" sz="1800" dirty="0">
                <a:solidFill>
                  <a:srgbClr val="FFFF00"/>
                </a:solidFill>
              </a:rPr>
              <a:t>	label e as a back edge                     </a:t>
            </a:r>
          </a:p>
          <a:p>
            <a:pPr marL="800100" lvl="1" indent="-342900">
              <a:lnSpc>
                <a:spcPct val="80000"/>
              </a:lnSpc>
              <a:buNone/>
            </a:pPr>
            <a:endParaRPr lang="en-US" sz="1800" dirty="0">
              <a:solidFill>
                <a:srgbClr val="FFFF00"/>
              </a:solidFill>
            </a:endParaRPr>
          </a:p>
          <a:p>
            <a:pPr marL="800100" lvl="1" indent="-342900">
              <a:lnSpc>
                <a:spcPct val="80000"/>
              </a:lnSpc>
              <a:buNone/>
            </a:pPr>
            <a:r>
              <a:rPr lang="en-US" sz="1800" dirty="0">
                <a:solidFill>
                  <a:srgbClr val="FFFF00"/>
                </a:solidFill>
              </a:rPr>
              <a:t>					13.1</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Date Placeholder 4"/>
          <p:cNvSpPr>
            <a:spLocks noGrp="1"/>
          </p:cNvSpPr>
          <p:nvPr>
            <p:ph type="dt" sz="half" idx="10"/>
          </p:nvPr>
        </p:nvSpPr>
        <p:spPr/>
        <p:txBody>
          <a:bodyPr/>
          <a:lstStyle/>
          <a:p>
            <a:fld id="{05FCF210-FA99-49F6-A4F3-89627EA03623}" type="datetime1">
              <a:rPr lang="en-US"/>
              <a:pPr/>
              <a:t>3/8/2018</a:t>
            </a:fld>
            <a:endParaRPr lang="en-US"/>
          </a:p>
        </p:txBody>
      </p:sp>
      <p:sp>
        <p:nvSpPr>
          <p:cNvPr id="17" name="Slide Number Placeholder 6"/>
          <p:cNvSpPr>
            <a:spLocks noGrp="1"/>
          </p:cNvSpPr>
          <p:nvPr>
            <p:ph type="sldNum" sz="quarter" idx="12"/>
          </p:nvPr>
        </p:nvSpPr>
        <p:spPr/>
        <p:txBody>
          <a:bodyPr/>
          <a:lstStyle/>
          <a:p>
            <a:fld id="{5C29AED9-3716-4478-ACC0-A79BE938C119}" type="slidenum">
              <a:rPr lang="en-US"/>
              <a:pPr/>
              <a:t>73</a:t>
            </a:fld>
            <a:endParaRPr lang="en-US"/>
          </a:p>
        </p:txBody>
      </p:sp>
      <p:sp>
        <p:nvSpPr>
          <p:cNvPr id="1558530" name="Rectangle 2"/>
          <p:cNvSpPr>
            <a:spLocks noGrp="1" noChangeArrowheads="1"/>
          </p:cNvSpPr>
          <p:nvPr>
            <p:ph type="title"/>
          </p:nvPr>
        </p:nvSpPr>
        <p:spPr/>
        <p:txBody>
          <a:bodyPr/>
          <a:lstStyle/>
          <a:p>
            <a:r>
              <a:rPr lang="en-US"/>
              <a:t>Properties of DFS</a:t>
            </a:r>
          </a:p>
        </p:txBody>
      </p:sp>
      <p:sp>
        <p:nvSpPr>
          <p:cNvPr id="1558531" name="Rectangle 3"/>
          <p:cNvSpPr>
            <a:spLocks noGrp="1" noChangeArrowheads="1"/>
          </p:cNvSpPr>
          <p:nvPr>
            <p:ph type="body" sz="half" idx="1"/>
          </p:nvPr>
        </p:nvSpPr>
        <p:spPr>
          <a:xfrm>
            <a:off x="838200" y="1752600"/>
            <a:ext cx="3810000" cy="4114800"/>
          </a:xfrm>
        </p:spPr>
        <p:txBody>
          <a:bodyPr/>
          <a:lstStyle/>
          <a:p>
            <a:pPr>
              <a:lnSpc>
                <a:spcPct val="90000"/>
              </a:lnSpc>
              <a:buFont typeface="Wingdings" pitchFamily="2" charset="2"/>
              <a:buNone/>
            </a:pPr>
            <a:r>
              <a:rPr lang="en-US" dirty="0">
                <a:solidFill>
                  <a:srgbClr val="FFFF00"/>
                </a:solidFill>
                <a:effectLst/>
              </a:rPr>
              <a:t>Property 1</a:t>
            </a:r>
          </a:p>
          <a:p>
            <a:pPr>
              <a:lnSpc>
                <a:spcPct val="90000"/>
              </a:lnSpc>
              <a:buFont typeface="Wingdings" pitchFamily="2" charset="2"/>
              <a:buNone/>
            </a:pPr>
            <a:r>
              <a:rPr lang="en-US" sz="2400" dirty="0">
                <a:effectLst/>
              </a:rPr>
              <a:t>	</a:t>
            </a:r>
            <a:r>
              <a:rPr lang="en-US" sz="2400" b="1" i="1" dirty="0">
                <a:effectLst/>
                <a:latin typeface="Times New Roman" pitchFamily="18" charset="0"/>
              </a:rPr>
              <a:t>DFS</a:t>
            </a:r>
            <a:r>
              <a:rPr lang="en-US" sz="2400" dirty="0">
                <a:effectLst/>
                <a:latin typeface="Times New Roman" pitchFamily="18" charset="0"/>
              </a:rPr>
              <a:t>(</a:t>
            </a:r>
            <a:r>
              <a:rPr lang="en-US" sz="2400" b="1" i="1" dirty="0">
                <a:effectLst/>
                <a:latin typeface="Times New Roman" pitchFamily="18" charset="0"/>
              </a:rPr>
              <a:t>G, v</a:t>
            </a:r>
            <a:r>
              <a:rPr lang="en-US" sz="2400" dirty="0">
                <a:effectLst/>
                <a:latin typeface="Times New Roman" pitchFamily="18" charset="0"/>
              </a:rPr>
              <a:t>) </a:t>
            </a:r>
            <a:r>
              <a:rPr lang="en-US" sz="2400" dirty="0">
                <a:effectLst/>
              </a:rPr>
              <a:t>visits all the vertices and edges in the connected component of </a:t>
            </a:r>
            <a:r>
              <a:rPr lang="en-US" sz="2400" b="1" i="1" dirty="0">
                <a:effectLst/>
                <a:latin typeface="Times New Roman" pitchFamily="18" charset="0"/>
              </a:rPr>
              <a:t>v</a:t>
            </a:r>
            <a:endParaRPr lang="en-US" sz="2400" dirty="0">
              <a:effectLst/>
            </a:endParaRPr>
          </a:p>
          <a:p>
            <a:pPr>
              <a:lnSpc>
                <a:spcPct val="90000"/>
              </a:lnSpc>
              <a:buFont typeface="Wingdings" pitchFamily="2" charset="2"/>
              <a:buNone/>
            </a:pPr>
            <a:r>
              <a:rPr lang="en-US" dirty="0">
                <a:solidFill>
                  <a:srgbClr val="FFFF00"/>
                </a:solidFill>
                <a:effectLst/>
              </a:rPr>
              <a:t>Property 2</a:t>
            </a:r>
          </a:p>
          <a:p>
            <a:pPr>
              <a:lnSpc>
                <a:spcPct val="90000"/>
              </a:lnSpc>
              <a:buFont typeface="Wingdings" pitchFamily="2" charset="2"/>
              <a:buNone/>
            </a:pPr>
            <a:r>
              <a:rPr lang="en-US" sz="2400" dirty="0">
                <a:effectLst/>
              </a:rPr>
              <a:t>	The discovery edges labeled by </a:t>
            </a:r>
            <a:r>
              <a:rPr lang="en-US" sz="2400" b="1" i="1" dirty="0">
                <a:effectLst/>
                <a:latin typeface="Times New Roman" pitchFamily="18" charset="0"/>
              </a:rPr>
              <a:t>DFS</a:t>
            </a:r>
            <a:r>
              <a:rPr lang="en-US" sz="2400" dirty="0">
                <a:effectLst/>
                <a:latin typeface="Times New Roman" pitchFamily="18" charset="0"/>
              </a:rPr>
              <a:t>(</a:t>
            </a:r>
            <a:r>
              <a:rPr lang="en-US" sz="2400" b="1" i="1" dirty="0">
                <a:effectLst/>
                <a:latin typeface="Times New Roman" pitchFamily="18" charset="0"/>
              </a:rPr>
              <a:t>G, v</a:t>
            </a:r>
            <a:r>
              <a:rPr lang="en-US" sz="2400" dirty="0">
                <a:effectLst/>
                <a:latin typeface="Times New Roman" pitchFamily="18" charset="0"/>
              </a:rPr>
              <a:t>) </a:t>
            </a:r>
            <a:r>
              <a:rPr lang="en-US" sz="2400" dirty="0">
                <a:effectLst/>
              </a:rPr>
              <a:t>form a spanning tree of the connected component of </a:t>
            </a:r>
            <a:r>
              <a:rPr lang="en-US" sz="2400" b="1" i="1" dirty="0">
                <a:effectLst/>
                <a:latin typeface="Times New Roman" pitchFamily="18" charset="0"/>
              </a:rPr>
              <a:t>v</a:t>
            </a:r>
            <a:endParaRPr lang="en-US" sz="2400" dirty="0">
              <a:effectLst/>
            </a:endParaRPr>
          </a:p>
        </p:txBody>
      </p:sp>
      <p:sp>
        <p:nvSpPr>
          <p:cNvPr id="1558533" name="Oval 5"/>
          <p:cNvSpPr>
            <a:spLocks noChangeAspect="1" noChangeArrowheads="1"/>
          </p:cNvSpPr>
          <p:nvPr/>
        </p:nvSpPr>
        <p:spPr bwMode="auto">
          <a:xfrm rot="21600000">
            <a:off x="6569075" y="3703638"/>
            <a:ext cx="481013" cy="481012"/>
          </a:xfrm>
          <a:prstGeom prst="ellipse">
            <a:avLst/>
          </a:prstGeom>
          <a:solidFill>
            <a:schemeClr val="folHlink"/>
          </a:solidFill>
          <a:ln w="38100">
            <a:solidFill>
              <a:schemeClr val="tx2"/>
            </a:solidFill>
            <a:round/>
            <a:headEnd/>
            <a:tailEnd/>
          </a:ln>
          <a:effectLst/>
        </p:spPr>
        <p:txBody>
          <a:bodyPr wrap="none" anchor="ctr"/>
          <a:lstStyle/>
          <a:p>
            <a:pPr algn="ctr" eaLnBrk="1" hangingPunct="1"/>
            <a:r>
              <a:rPr lang="en-US" sz="2000">
                <a:latin typeface="Tahoma" pitchFamily="34" charset="0"/>
              </a:rPr>
              <a:t>D</a:t>
            </a:r>
          </a:p>
        </p:txBody>
      </p:sp>
      <p:sp>
        <p:nvSpPr>
          <p:cNvPr id="1558534" name="Oval 6"/>
          <p:cNvSpPr>
            <a:spLocks noChangeAspect="1" noChangeArrowheads="1"/>
          </p:cNvSpPr>
          <p:nvPr/>
        </p:nvSpPr>
        <p:spPr bwMode="auto">
          <a:xfrm rot="21600000">
            <a:off x="4648200" y="3703638"/>
            <a:ext cx="481013" cy="481012"/>
          </a:xfrm>
          <a:prstGeom prst="ellipse">
            <a:avLst/>
          </a:prstGeom>
          <a:solidFill>
            <a:schemeClr val="folHlink"/>
          </a:solidFill>
          <a:ln w="38100">
            <a:solidFill>
              <a:schemeClr val="tx2"/>
            </a:solidFill>
            <a:round/>
            <a:headEnd/>
            <a:tailEnd/>
          </a:ln>
          <a:effectLst/>
        </p:spPr>
        <p:txBody>
          <a:bodyPr wrap="none" anchor="ctr"/>
          <a:lstStyle/>
          <a:p>
            <a:pPr algn="ctr" eaLnBrk="1" hangingPunct="1"/>
            <a:r>
              <a:rPr lang="en-US" sz="2000">
                <a:latin typeface="Tahoma" pitchFamily="34" charset="0"/>
              </a:rPr>
              <a:t>B</a:t>
            </a:r>
          </a:p>
        </p:txBody>
      </p:sp>
      <p:sp>
        <p:nvSpPr>
          <p:cNvPr id="1558535" name="Oval 7"/>
          <p:cNvSpPr>
            <a:spLocks noChangeAspect="1" noChangeArrowheads="1"/>
          </p:cNvSpPr>
          <p:nvPr/>
        </p:nvSpPr>
        <p:spPr bwMode="auto">
          <a:xfrm rot="21600000">
            <a:off x="5608638" y="2743200"/>
            <a:ext cx="481012" cy="481013"/>
          </a:xfrm>
          <a:prstGeom prst="ellipse">
            <a:avLst/>
          </a:prstGeom>
          <a:solidFill>
            <a:schemeClr val="folHlink"/>
          </a:solidFill>
          <a:ln w="38100">
            <a:solidFill>
              <a:schemeClr val="tx2"/>
            </a:solidFill>
            <a:round/>
            <a:headEnd/>
            <a:tailEnd/>
          </a:ln>
          <a:effectLst/>
        </p:spPr>
        <p:txBody>
          <a:bodyPr wrap="none" anchor="ctr"/>
          <a:lstStyle/>
          <a:p>
            <a:pPr algn="ctr" eaLnBrk="1" hangingPunct="1"/>
            <a:r>
              <a:rPr lang="en-US" sz="2000">
                <a:latin typeface="Tahoma" pitchFamily="34" charset="0"/>
              </a:rPr>
              <a:t>A</a:t>
            </a:r>
          </a:p>
        </p:txBody>
      </p:sp>
      <p:sp>
        <p:nvSpPr>
          <p:cNvPr id="1558536" name="Oval 8"/>
          <p:cNvSpPr>
            <a:spLocks noChangeAspect="1" noChangeArrowheads="1"/>
          </p:cNvSpPr>
          <p:nvPr/>
        </p:nvSpPr>
        <p:spPr bwMode="auto">
          <a:xfrm rot="21600000">
            <a:off x="5608638" y="4664075"/>
            <a:ext cx="481012" cy="481013"/>
          </a:xfrm>
          <a:prstGeom prst="ellipse">
            <a:avLst/>
          </a:prstGeom>
          <a:solidFill>
            <a:schemeClr val="folHlink"/>
          </a:solidFill>
          <a:ln w="38100">
            <a:solidFill>
              <a:schemeClr val="tx2"/>
            </a:solidFill>
            <a:round/>
            <a:headEnd/>
            <a:tailEnd/>
          </a:ln>
          <a:effectLst/>
        </p:spPr>
        <p:txBody>
          <a:bodyPr wrap="none" anchor="ctr"/>
          <a:lstStyle/>
          <a:p>
            <a:pPr algn="ctr" eaLnBrk="1" hangingPunct="1"/>
            <a:r>
              <a:rPr lang="en-US" sz="2000">
                <a:latin typeface="Tahoma" pitchFamily="34" charset="0"/>
              </a:rPr>
              <a:t>C</a:t>
            </a:r>
          </a:p>
        </p:txBody>
      </p:sp>
      <p:cxnSp>
        <p:nvCxnSpPr>
          <p:cNvPr id="1558537" name="AutoShape 9"/>
          <p:cNvCxnSpPr>
            <a:cxnSpLocks noChangeAspect="1" noChangeShapeType="1"/>
            <a:stCxn id="1558535" idx="3"/>
            <a:endCxn id="1558534" idx="7"/>
          </p:cNvCxnSpPr>
          <p:nvPr/>
        </p:nvCxnSpPr>
        <p:spPr bwMode="auto">
          <a:xfrm flipH="1">
            <a:off x="5059363" y="3178175"/>
            <a:ext cx="617537" cy="568325"/>
          </a:xfrm>
          <a:prstGeom prst="straightConnector1">
            <a:avLst/>
          </a:prstGeom>
          <a:noFill/>
          <a:ln w="38100">
            <a:solidFill>
              <a:schemeClr val="tx2"/>
            </a:solidFill>
            <a:round/>
            <a:headEnd/>
            <a:tailEnd type="triangle" w="med" len="med"/>
          </a:ln>
          <a:effectLst/>
        </p:spPr>
      </p:cxnSp>
      <p:cxnSp>
        <p:nvCxnSpPr>
          <p:cNvPr id="1558538" name="AutoShape 10"/>
          <p:cNvCxnSpPr>
            <a:cxnSpLocks noChangeAspect="1" noChangeShapeType="1"/>
            <a:stCxn id="1558536" idx="1"/>
            <a:endCxn id="1558534" idx="5"/>
          </p:cNvCxnSpPr>
          <p:nvPr/>
        </p:nvCxnSpPr>
        <p:spPr bwMode="auto">
          <a:xfrm flipH="1" flipV="1">
            <a:off x="5059363" y="4138613"/>
            <a:ext cx="617537" cy="568325"/>
          </a:xfrm>
          <a:prstGeom prst="straightConnector1">
            <a:avLst/>
          </a:prstGeom>
          <a:noFill/>
          <a:ln w="38100">
            <a:solidFill>
              <a:schemeClr val="tx2"/>
            </a:solidFill>
            <a:round/>
            <a:headEnd type="triangle" w="med" len="med"/>
            <a:tailEnd/>
          </a:ln>
          <a:effectLst/>
        </p:spPr>
      </p:cxnSp>
      <p:cxnSp>
        <p:nvCxnSpPr>
          <p:cNvPr id="1558539" name="AutoShape 11"/>
          <p:cNvCxnSpPr>
            <a:cxnSpLocks noChangeAspect="1" noChangeShapeType="1"/>
            <a:stCxn id="1558536" idx="7"/>
            <a:endCxn id="1558533" idx="3"/>
          </p:cNvCxnSpPr>
          <p:nvPr/>
        </p:nvCxnSpPr>
        <p:spPr bwMode="auto">
          <a:xfrm flipV="1">
            <a:off x="6018213" y="4138613"/>
            <a:ext cx="619125" cy="568325"/>
          </a:xfrm>
          <a:prstGeom prst="straightConnector1">
            <a:avLst/>
          </a:prstGeom>
          <a:noFill/>
          <a:ln w="38100">
            <a:solidFill>
              <a:schemeClr val="tx2"/>
            </a:solidFill>
            <a:round/>
            <a:headEnd/>
            <a:tailEnd type="triangle" w="med" len="med"/>
          </a:ln>
          <a:effectLst/>
        </p:spPr>
      </p:cxnSp>
      <p:cxnSp>
        <p:nvCxnSpPr>
          <p:cNvPr id="1558540" name="AutoShape 12"/>
          <p:cNvCxnSpPr>
            <a:cxnSpLocks noChangeAspect="1" noChangeShapeType="1"/>
            <a:stCxn id="1558535" idx="5"/>
            <a:endCxn id="1558533" idx="1"/>
          </p:cNvCxnSpPr>
          <p:nvPr/>
        </p:nvCxnSpPr>
        <p:spPr bwMode="auto">
          <a:xfrm>
            <a:off x="6018213" y="3178175"/>
            <a:ext cx="619125" cy="568325"/>
          </a:xfrm>
          <a:prstGeom prst="straightConnector1">
            <a:avLst/>
          </a:prstGeom>
          <a:noFill/>
          <a:ln w="38100">
            <a:solidFill>
              <a:srgbClr val="FFFF00"/>
            </a:solidFill>
            <a:prstDash val="dash"/>
            <a:round/>
            <a:headEnd type="triangle" w="med" len="med"/>
            <a:tailEnd/>
          </a:ln>
          <a:effectLst/>
        </p:spPr>
      </p:cxnSp>
      <p:cxnSp>
        <p:nvCxnSpPr>
          <p:cNvPr id="1558541" name="AutoShape 13"/>
          <p:cNvCxnSpPr>
            <a:cxnSpLocks noChangeAspect="1" noChangeShapeType="1"/>
            <a:stCxn id="1558535" idx="4"/>
            <a:endCxn id="1558536" idx="0"/>
          </p:cNvCxnSpPr>
          <p:nvPr/>
        </p:nvCxnSpPr>
        <p:spPr bwMode="auto">
          <a:xfrm>
            <a:off x="5848350" y="3248025"/>
            <a:ext cx="0" cy="1389063"/>
          </a:xfrm>
          <a:prstGeom prst="straightConnector1">
            <a:avLst/>
          </a:prstGeom>
          <a:noFill/>
          <a:ln w="38100">
            <a:solidFill>
              <a:srgbClr val="FFFF00"/>
            </a:solidFill>
            <a:prstDash val="dash"/>
            <a:round/>
            <a:headEnd type="triangle" w="med" len="med"/>
            <a:tailEnd/>
          </a:ln>
          <a:effectLst/>
        </p:spPr>
      </p:cxnSp>
      <p:sp>
        <p:nvSpPr>
          <p:cNvPr id="1558542" name="Oval 14"/>
          <p:cNvSpPr>
            <a:spLocks noChangeAspect="1" noChangeArrowheads="1"/>
          </p:cNvSpPr>
          <p:nvPr/>
        </p:nvSpPr>
        <p:spPr bwMode="auto">
          <a:xfrm rot="21600000">
            <a:off x="8210550" y="3703638"/>
            <a:ext cx="481013" cy="481012"/>
          </a:xfrm>
          <a:prstGeom prst="ellipse">
            <a:avLst/>
          </a:prstGeom>
          <a:solidFill>
            <a:schemeClr val="folHlink"/>
          </a:solidFill>
          <a:ln w="38100">
            <a:solidFill>
              <a:schemeClr val="tx2"/>
            </a:solidFill>
            <a:round/>
            <a:headEnd/>
            <a:tailEnd/>
          </a:ln>
          <a:effectLst/>
        </p:spPr>
        <p:txBody>
          <a:bodyPr wrap="none" anchor="ctr"/>
          <a:lstStyle/>
          <a:p>
            <a:pPr algn="ctr" eaLnBrk="1" hangingPunct="1"/>
            <a:r>
              <a:rPr lang="en-US" sz="2000">
                <a:latin typeface="Tahoma" pitchFamily="34" charset="0"/>
              </a:rPr>
              <a:t>E</a:t>
            </a:r>
          </a:p>
        </p:txBody>
      </p:sp>
      <p:cxnSp>
        <p:nvCxnSpPr>
          <p:cNvPr id="1558543" name="AutoShape 15"/>
          <p:cNvCxnSpPr>
            <a:cxnSpLocks noChangeAspect="1" noChangeShapeType="1"/>
            <a:stCxn id="1558536" idx="6"/>
            <a:endCxn id="1558542" idx="3"/>
          </p:cNvCxnSpPr>
          <p:nvPr/>
        </p:nvCxnSpPr>
        <p:spPr bwMode="auto">
          <a:xfrm flipV="1">
            <a:off x="6111875" y="4138613"/>
            <a:ext cx="2166938" cy="765175"/>
          </a:xfrm>
          <a:prstGeom prst="straightConnector1">
            <a:avLst/>
          </a:prstGeom>
          <a:noFill/>
          <a:ln w="38100">
            <a:solidFill>
              <a:schemeClr val="tx2"/>
            </a:solidFill>
            <a:round/>
            <a:headEnd/>
            <a:tailEnd type="triangle" w="med" len="med"/>
          </a:ln>
          <a:effectLst/>
        </p:spPr>
      </p:cxnSp>
      <p:cxnSp>
        <p:nvCxnSpPr>
          <p:cNvPr id="1558544" name="AutoShape 16"/>
          <p:cNvCxnSpPr>
            <a:cxnSpLocks noChangeAspect="1" noChangeShapeType="1"/>
            <a:stCxn id="1558542" idx="1"/>
            <a:endCxn id="1558535" idx="6"/>
          </p:cNvCxnSpPr>
          <p:nvPr/>
        </p:nvCxnSpPr>
        <p:spPr bwMode="auto">
          <a:xfrm flipH="1" flipV="1">
            <a:off x="6111875" y="2982913"/>
            <a:ext cx="2166938" cy="763587"/>
          </a:xfrm>
          <a:prstGeom prst="straightConnector1">
            <a:avLst/>
          </a:prstGeom>
          <a:noFill/>
          <a:ln w="38100">
            <a:solidFill>
              <a:srgbClr val="FFFF00"/>
            </a:solidFill>
            <a:prstDash val="dash"/>
            <a:round/>
            <a:headEnd/>
            <a:tailEnd type="triangle" w="med" len="med"/>
          </a:ln>
          <a:effectLst/>
        </p:spPr>
      </p:cxn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407BA3D-0BE8-45D9-A2AC-32EB0E4FB70C}" type="datetime1">
              <a:rPr lang="en-US"/>
              <a:pPr/>
              <a:t>3/8/2018</a:t>
            </a:fld>
            <a:endParaRPr lang="en-US"/>
          </a:p>
        </p:txBody>
      </p:sp>
      <p:sp>
        <p:nvSpPr>
          <p:cNvPr id="5" name="Slide Number Placeholder 5"/>
          <p:cNvSpPr>
            <a:spLocks noGrp="1"/>
          </p:cNvSpPr>
          <p:nvPr>
            <p:ph type="sldNum" sz="quarter" idx="12"/>
          </p:nvPr>
        </p:nvSpPr>
        <p:spPr/>
        <p:txBody>
          <a:bodyPr/>
          <a:lstStyle/>
          <a:p>
            <a:fld id="{728C5BEF-948E-4D21-8B31-628E3D44059C}" type="slidenum">
              <a:rPr lang="en-US"/>
              <a:pPr/>
              <a:t>74</a:t>
            </a:fld>
            <a:endParaRPr lang="en-US"/>
          </a:p>
        </p:txBody>
      </p:sp>
      <p:sp>
        <p:nvSpPr>
          <p:cNvPr id="1794050" name="Rectangle 2"/>
          <p:cNvSpPr>
            <a:spLocks noGrp="1" noChangeArrowheads="1"/>
          </p:cNvSpPr>
          <p:nvPr>
            <p:ph type="title"/>
          </p:nvPr>
        </p:nvSpPr>
        <p:spPr>
          <a:noFill/>
        </p:spPr>
        <p:txBody>
          <a:bodyPr/>
          <a:lstStyle/>
          <a:p>
            <a:r>
              <a:rPr lang="en-US" sz="2800" dirty="0"/>
              <a:t>More Properties of Depth-First Search Algorithm</a:t>
            </a:r>
          </a:p>
        </p:txBody>
      </p:sp>
      <p:sp>
        <p:nvSpPr>
          <p:cNvPr id="1794052" name="Rectangle 4"/>
          <p:cNvSpPr>
            <a:spLocks noGrp="1" noChangeArrowheads="1"/>
          </p:cNvSpPr>
          <p:nvPr>
            <p:ph type="body" idx="1"/>
          </p:nvPr>
        </p:nvSpPr>
        <p:spPr/>
        <p:txBody>
          <a:bodyPr/>
          <a:lstStyle/>
          <a:p>
            <a:pPr>
              <a:lnSpc>
                <a:spcPct val="90000"/>
              </a:lnSpc>
            </a:pPr>
            <a:r>
              <a:rPr lang="en-US" sz="2800" dirty="0">
                <a:effectLst/>
              </a:rPr>
              <a:t>DFS on a graph with </a:t>
            </a:r>
            <a:r>
              <a:rPr lang="en-US" sz="2800" b="1" i="1" dirty="0">
                <a:effectLst/>
                <a:latin typeface="Times New Roman" pitchFamily="18" charset="0"/>
              </a:rPr>
              <a:t>n</a:t>
            </a:r>
            <a:r>
              <a:rPr lang="en-US" sz="2800" dirty="0">
                <a:effectLst/>
              </a:rPr>
              <a:t> vertices and </a:t>
            </a:r>
            <a:r>
              <a:rPr lang="en-US" sz="2800" b="1" i="1" dirty="0">
                <a:effectLst/>
                <a:latin typeface="Times New Roman" pitchFamily="18" charset="0"/>
              </a:rPr>
              <a:t>m</a:t>
            </a:r>
            <a:r>
              <a:rPr lang="en-US" sz="2800" dirty="0">
                <a:effectLst/>
              </a:rPr>
              <a:t> edges takes </a:t>
            </a:r>
            <a:r>
              <a:rPr lang="en-US" sz="2800" b="1" i="1" dirty="0">
                <a:effectLst/>
                <a:latin typeface="Times New Roman" pitchFamily="18" charset="0"/>
              </a:rPr>
              <a:t>O</a:t>
            </a:r>
            <a:r>
              <a:rPr lang="en-US" sz="2800" dirty="0">
                <a:effectLst/>
                <a:latin typeface="Times New Roman" pitchFamily="18" charset="0"/>
              </a:rPr>
              <a:t>(</a:t>
            </a:r>
            <a:r>
              <a:rPr lang="en-US" sz="2800" b="1" i="1" dirty="0">
                <a:effectLst/>
                <a:latin typeface="Times New Roman" pitchFamily="18" charset="0"/>
              </a:rPr>
              <a:t>n</a:t>
            </a:r>
            <a:r>
              <a:rPr lang="en-US" sz="2800" dirty="0">
                <a:effectLst/>
                <a:latin typeface="Symbol" pitchFamily="18" charset="2"/>
              </a:rPr>
              <a:t> + </a:t>
            </a:r>
            <a:r>
              <a:rPr lang="en-US" sz="2800" b="1" i="1" dirty="0">
                <a:effectLst/>
                <a:latin typeface="Times New Roman" pitchFamily="18" charset="0"/>
              </a:rPr>
              <a:t>m</a:t>
            </a:r>
            <a:r>
              <a:rPr lang="en-US" sz="2800" dirty="0">
                <a:effectLst/>
                <a:latin typeface="Times New Roman" pitchFamily="18" charset="0"/>
              </a:rPr>
              <a:t> )</a:t>
            </a:r>
            <a:r>
              <a:rPr lang="en-US" sz="2800" dirty="0">
                <a:effectLst/>
              </a:rPr>
              <a:t> time</a:t>
            </a:r>
          </a:p>
          <a:p>
            <a:pPr>
              <a:lnSpc>
                <a:spcPct val="90000"/>
              </a:lnSpc>
            </a:pPr>
            <a:r>
              <a:rPr lang="en-US" sz="2800" dirty="0">
                <a:effectLst/>
              </a:rPr>
              <a:t>DFS can be further extended to solve other graph problems</a:t>
            </a:r>
          </a:p>
          <a:p>
            <a:pPr lvl="1">
              <a:lnSpc>
                <a:spcPct val="90000"/>
              </a:lnSpc>
            </a:pPr>
            <a:r>
              <a:rPr lang="en-US" sz="2400" dirty="0">
                <a:effectLst/>
              </a:rPr>
              <a:t>Testing whether G is connected</a:t>
            </a:r>
          </a:p>
          <a:p>
            <a:pPr lvl="1">
              <a:lnSpc>
                <a:spcPct val="90000"/>
              </a:lnSpc>
            </a:pPr>
            <a:r>
              <a:rPr lang="en-US" sz="2400" dirty="0">
                <a:effectLst/>
              </a:rPr>
              <a:t>Computing a spanning tree of G, if G is connected</a:t>
            </a:r>
          </a:p>
          <a:p>
            <a:pPr lvl="1">
              <a:lnSpc>
                <a:spcPct val="90000"/>
              </a:lnSpc>
            </a:pPr>
            <a:r>
              <a:rPr lang="en-US" sz="2400" dirty="0">
                <a:effectLst/>
              </a:rPr>
              <a:t>Computing the connected components of G</a:t>
            </a:r>
          </a:p>
          <a:p>
            <a:pPr lvl="1">
              <a:lnSpc>
                <a:spcPct val="90000"/>
              </a:lnSpc>
            </a:pPr>
            <a:r>
              <a:rPr lang="en-US" sz="2400" dirty="0">
                <a:effectLst/>
              </a:rPr>
              <a:t>Computing a path between two given vertices of G, if it exists</a:t>
            </a:r>
          </a:p>
          <a:p>
            <a:pPr lvl="1">
              <a:lnSpc>
                <a:spcPct val="90000"/>
              </a:lnSpc>
            </a:pPr>
            <a:r>
              <a:rPr lang="en-US" sz="2400" dirty="0">
                <a:effectLst/>
              </a:rPr>
              <a:t>Computing a cycle in G, or reporting that G has no cycles</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58126" y="5638800"/>
            <a:ext cx="1057274" cy="1190716"/>
          </a:xfrm>
          <a:prstGeom prst="rect">
            <a:avLst/>
          </a:prstGeom>
        </p:spPr>
      </p:pic>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4"/>
          <p:cNvSpPr>
            <a:spLocks noGrp="1"/>
          </p:cNvSpPr>
          <p:nvPr>
            <p:ph type="dt" sz="half" idx="10"/>
          </p:nvPr>
        </p:nvSpPr>
        <p:spPr/>
        <p:txBody>
          <a:bodyPr/>
          <a:lstStyle/>
          <a:p>
            <a:fld id="{D0EE625F-AECB-4911-A18A-186D9C6D63A7}" type="datetime1">
              <a:rPr lang="en-US"/>
              <a:pPr/>
              <a:t>3/8/2018</a:t>
            </a:fld>
            <a:endParaRPr lang="en-US"/>
          </a:p>
        </p:txBody>
      </p:sp>
      <p:sp>
        <p:nvSpPr>
          <p:cNvPr id="5" name="Slide Number Placeholder 6"/>
          <p:cNvSpPr>
            <a:spLocks noGrp="1"/>
          </p:cNvSpPr>
          <p:nvPr>
            <p:ph type="sldNum" sz="quarter" idx="12"/>
          </p:nvPr>
        </p:nvSpPr>
        <p:spPr/>
        <p:txBody>
          <a:bodyPr/>
          <a:lstStyle/>
          <a:p>
            <a:fld id="{FE359CBD-1173-413E-BAFE-ACCC0700968E}" type="slidenum">
              <a:rPr lang="en-US"/>
              <a:pPr/>
              <a:t>75</a:t>
            </a:fld>
            <a:endParaRPr lang="en-US"/>
          </a:p>
        </p:txBody>
      </p:sp>
      <p:sp>
        <p:nvSpPr>
          <p:cNvPr id="1560578" name="Rectangle 2"/>
          <p:cNvSpPr>
            <a:spLocks noGrp="1" noChangeArrowheads="1"/>
          </p:cNvSpPr>
          <p:nvPr>
            <p:ph type="title"/>
          </p:nvPr>
        </p:nvSpPr>
        <p:spPr>
          <a:xfrm>
            <a:off x="609600" y="304800"/>
            <a:ext cx="8229600" cy="1143000"/>
          </a:xfrm>
        </p:spPr>
        <p:txBody>
          <a:bodyPr/>
          <a:lstStyle/>
          <a:p>
            <a:r>
              <a:rPr lang="en-US"/>
              <a:t>Analysis of DFS</a:t>
            </a:r>
          </a:p>
        </p:txBody>
      </p:sp>
      <p:sp>
        <p:nvSpPr>
          <p:cNvPr id="1560579" name="Rectangle 3"/>
          <p:cNvSpPr>
            <a:spLocks noGrp="1" noChangeArrowheads="1"/>
          </p:cNvSpPr>
          <p:nvPr>
            <p:ph type="body" sz="half" idx="1"/>
          </p:nvPr>
        </p:nvSpPr>
        <p:spPr>
          <a:xfrm>
            <a:off x="381000" y="1524000"/>
            <a:ext cx="8382000" cy="4495800"/>
          </a:xfrm>
        </p:spPr>
        <p:txBody>
          <a:bodyPr/>
          <a:lstStyle/>
          <a:p>
            <a:pPr>
              <a:lnSpc>
                <a:spcPct val="90000"/>
              </a:lnSpc>
            </a:pPr>
            <a:r>
              <a:rPr lang="en-US" sz="2400" dirty="0">
                <a:effectLst/>
              </a:rPr>
              <a:t>Setting/getting a vertex/edge label takes </a:t>
            </a:r>
            <a:r>
              <a:rPr lang="en-US" sz="2400" b="1" i="1" dirty="0">
                <a:effectLst/>
                <a:latin typeface="Times New Roman" pitchFamily="18" charset="0"/>
              </a:rPr>
              <a:t>O</a:t>
            </a:r>
            <a:r>
              <a:rPr lang="en-US" sz="2400" dirty="0">
                <a:effectLst/>
                <a:latin typeface="Times New Roman" pitchFamily="18" charset="0"/>
              </a:rPr>
              <a:t>(1)</a:t>
            </a:r>
            <a:r>
              <a:rPr lang="en-US" sz="2400" dirty="0">
                <a:effectLst/>
              </a:rPr>
              <a:t> time</a:t>
            </a:r>
          </a:p>
          <a:p>
            <a:pPr>
              <a:lnSpc>
                <a:spcPct val="90000"/>
              </a:lnSpc>
            </a:pPr>
            <a:r>
              <a:rPr lang="en-US" sz="2400" dirty="0">
                <a:effectLst/>
              </a:rPr>
              <a:t>Each vertex is labeled twice </a:t>
            </a:r>
          </a:p>
          <a:p>
            <a:pPr lvl="1">
              <a:lnSpc>
                <a:spcPct val="90000"/>
              </a:lnSpc>
            </a:pPr>
            <a:r>
              <a:rPr lang="en-US" sz="2000" dirty="0">
                <a:effectLst/>
              </a:rPr>
              <a:t>once as UNEXPLORED</a:t>
            </a:r>
          </a:p>
          <a:p>
            <a:pPr lvl="1">
              <a:lnSpc>
                <a:spcPct val="90000"/>
              </a:lnSpc>
            </a:pPr>
            <a:r>
              <a:rPr lang="en-US" sz="2000" dirty="0">
                <a:effectLst/>
              </a:rPr>
              <a:t>once as </a:t>
            </a:r>
            <a:r>
              <a:rPr lang="en-US" sz="2000" dirty="0">
                <a:solidFill>
                  <a:schemeClr val="tx2"/>
                </a:solidFill>
                <a:effectLst/>
              </a:rPr>
              <a:t>VISITED</a:t>
            </a:r>
          </a:p>
          <a:p>
            <a:pPr>
              <a:lnSpc>
                <a:spcPct val="90000"/>
              </a:lnSpc>
            </a:pPr>
            <a:r>
              <a:rPr lang="en-US" sz="2400" dirty="0">
                <a:effectLst/>
              </a:rPr>
              <a:t>Each edge is labeled twice</a:t>
            </a:r>
          </a:p>
          <a:p>
            <a:pPr lvl="1">
              <a:lnSpc>
                <a:spcPct val="90000"/>
              </a:lnSpc>
            </a:pPr>
            <a:r>
              <a:rPr lang="en-US" sz="2000" dirty="0">
                <a:effectLst/>
              </a:rPr>
              <a:t>once as UNEXPLORED</a:t>
            </a:r>
          </a:p>
          <a:p>
            <a:pPr lvl="1">
              <a:lnSpc>
                <a:spcPct val="90000"/>
              </a:lnSpc>
            </a:pPr>
            <a:r>
              <a:rPr lang="en-US" sz="2000" dirty="0">
                <a:effectLst/>
              </a:rPr>
              <a:t>once as </a:t>
            </a:r>
            <a:r>
              <a:rPr lang="en-US" sz="2000" dirty="0">
                <a:solidFill>
                  <a:schemeClr val="tx2"/>
                </a:solidFill>
                <a:effectLst/>
              </a:rPr>
              <a:t>DISCOVERY</a:t>
            </a:r>
            <a:r>
              <a:rPr lang="en-US" sz="2000" dirty="0">
                <a:effectLst/>
              </a:rPr>
              <a:t> or </a:t>
            </a:r>
            <a:r>
              <a:rPr lang="en-US" sz="2000" dirty="0">
                <a:solidFill>
                  <a:srgbClr val="FFFF00"/>
                </a:solidFill>
                <a:effectLst/>
              </a:rPr>
              <a:t>BACK</a:t>
            </a:r>
          </a:p>
          <a:p>
            <a:pPr>
              <a:lnSpc>
                <a:spcPct val="90000"/>
              </a:lnSpc>
            </a:pPr>
            <a:r>
              <a:rPr lang="en-US" sz="2400" dirty="0">
                <a:effectLst/>
              </a:rPr>
              <a:t>Method </a:t>
            </a:r>
            <a:r>
              <a:rPr lang="en-US" sz="2400" dirty="0" err="1">
                <a:effectLst/>
              </a:rPr>
              <a:t>incidentEdges</a:t>
            </a:r>
            <a:r>
              <a:rPr lang="en-US" sz="2400" dirty="0">
                <a:effectLst/>
              </a:rPr>
              <a:t> is called once for each vertex</a:t>
            </a:r>
          </a:p>
          <a:p>
            <a:pPr>
              <a:lnSpc>
                <a:spcPct val="90000"/>
              </a:lnSpc>
            </a:pPr>
            <a:r>
              <a:rPr lang="en-US" sz="2400" dirty="0">
                <a:effectLst/>
              </a:rPr>
              <a:t>DFS runs in </a:t>
            </a:r>
            <a:r>
              <a:rPr lang="en-US" sz="2400" b="1" i="1" dirty="0">
                <a:effectLst/>
                <a:latin typeface="Times New Roman" pitchFamily="18" charset="0"/>
              </a:rPr>
              <a:t>O</a:t>
            </a:r>
            <a:r>
              <a:rPr lang="en-US" sz="2400" dirty="0">
                <a:effectLst/>
                <a:latin typeface="Times New Roman" pitchFamily="18" charset="0"/>
              </a:rPr>
              <a:t>(</a:t>
            </a:r>
            <a:r>
              <a:rPr lang="en-US" sz="2400" b="1" i="1" dirty="0">
                <a:effectLst/>
                <a:latin typeface="Times New Roman" pitchFamily="18" charset="0"/>
              </a:rPr>
              <a:t>n </a:t>
            </a:r>
            <a:r>
              <a:rPr lang="en-US" sz="2400" dirty="0">
                <a:effectLst/>
                <a:latin typeface="Symbol" pitchFamily="18" charset="2"/>
              </a:rPr>
              <a:t>+</a:t>
            </a:r>
            <a:r>
              <a:rPr lang="en-US" sz="2400" b="1" i="1" dirty="0">
                <a:effectLst/>
                <a:latin typeface="Times New Roman" pitchFamily="18" charset="0"/>
              </a:rPr>
              <a:t> m</a:t>
            </a:r>
            <a:r>
              <a:rPr lang="en-US" sz="2400" dirty="0">
                <a:effectLst/>
                <a:latin typeface="Times New Roman" pitchFamily="18" charset="0"/>
              </a:rPr>
              <a:t>)</a:t>
            </a:r>
            <a:r>
              <a:rPr lang="en-US" sz="2400" dirty="0">
                <a:effectLst/>
              </a:rPr>
              <a:t> time provided the graph is represented by the adjacency list structure</a:t>
            </a:r>
          </a:p>
          <a:p>
            <a:pPr lvl="1">
              <a:lnSpc>
                <a:spcPct val="90000"/>
              </a:lnSpc>
            </a:pPr>
            <a:r>
              <a:rPr lang="en-US" sz="2000" dirty="0">
                <a:effectLst/>
              </a:rPr>
              <a:t>Recall that </a:t>
            </a:r>
            <a:r>
              <a:rPr lang="en-US" sz="2800" b="1" dirty="0" err="1">
                <a:effectLst/>
                <a:latin typeface="Symbol" pitchFamily="18" charset="2"/>
              </a:rPr>
              <a:t>S</a:t>
            </a:r>
            <a:r>
              <a:rPr lang="en-US" sz="2000" b="1" i="1" baseline="-25000" dirty="0" err="1">
                <a:effectLst/>
                <a:latin typeface="Times New Roman" pitchFamily="18" charset="0"/>
              </a:rPr>
              <a:t>v</a:t>
            </a:r>
            <a:r>
              <a:rPr lang="en-US" sz="2000" b="1" i="1" baseline="-25000" dirty="0">
                <a:effectLst/>
                <a:latin typeface="Times New Roman" pitchFamily="18" charset="0"/>
              </a:rPr>
              <a:t> </a:t>
            </a:r>
            <a:r>
              <a:rPr lang="en-US" sz="2000" dirty="0">
                <a:effectLst/>
                <a:latin typeface="Times New Roman" pitchFamily="18" charset="0"/>
              </a:rPr>
              <a:t>deg(</a:t>
            </a:r>
            <a:r>
              <a:rPr lang="en-US" sz="2000" b="1" i="1" dirty="0">
                <a:effectLst/>
                <a:latin typeface="Times New Roman" pitchFamily="18" charset="0"/>
              </a:rPr>
              <a:t>v</a:t>
            </a:r>
            <a:r>
              <a:rPr lang="en-US" sz="2000" dirty="0">
                <a:effectLst/>
                <a:latin typeface="Times New Roman" pitchFamily="18" charset="0"/>
              </a:rPr>
              <a:t>)</a:t>
            </a:r>
            <a:r>
              <a:rPr lang="en-US" sz="2000" b="1" i="1" dirty="0">
                <a:effectLst/>
                <a:latin typeface="Times New Roman" pitchFamily="18" charset="0"/>
              </a:rPr>
              <a:t> </a:t>
            </a:r>
            <a:r>
              <a:rPr lang="en-US" sz="2000" dirty="0">
                <a:effectLst/>
                <a:latin typeface="Symbol" pitchFamily="18" charset="2"/>
              </a:rPr>
              <a:t>= </a:t>
            </a:r>
            <a:r>
              <a:rPr lang="en-US" sz="2000" dirty="0">
                <a:effectLst/>
                <a:latin typeface="Times New Roman" pitchFamily="18" charset="0"/>
              </a:rPr>
              <a:t>2</a:t>
            </a:r>
            <a:r>
              <a:rPr lang="en-US" sz="2000" b="1" i="1" dirty="0">
                <a:effectLst/>
                <a:latin typeface="Times New Roman" pitchFamily="18" charset="0"/>
              </a:rPr>
              <a:t>m</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72200" y="5211520"/>
            <a:ext cx="2667000" cy="1507435"/>
          </a:xfrm>
          <a:prstGeom prst="rect">
            <a:avLst/>
          </a:prstGeom>
        </p:spPr>
      </p:pic>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Footer Placeholder 4"/>
          <p:cNvSpPr>
            <a:spLocks noGrp="1"/>
          </p:cNvSpPr>
          <p:nvPr>
            <p:ph type="ftr" sz="quarter" idx="11"/>
          </p:nvPr>
        </p:nvSpPr>
        <p:spPr>
          <a:noFill/>
        </p:spPr>
        <p:txBody>
          <a:bodyPr/>
          <a:lstStyle/>
          <a:p>
            <a:r>
              <a:rPr lang="en-US"/>
              <a:t>Depth-First Search</a:t>
            </a:r>
          </a:p>
        </p:txBody>
      </p:sp>
      <p:sp>
        <p:nvSpPr>
          <p:cNvPr id="15363" name="Slide Number Placeholder 5"/>
          <p:cNvSpPr>
            <a:spLocks noGrp="1"/>
          </p:cNvSpPr>
          <p:nvPr>
            <p:ph type="sldNum" sz="quarter" idx="12"/>
          </p:nvPr>
        </p:nvSpPr>
        <p:spPr>
          <a:noFill/>
        </p:spPr>
        <p:txBody>
          <a:bodyPr/>
          <a:lstStyle/>
          <a:p>
            <a:fld id="{2804EF7A-7C65-4296-B9A2-DBE7B4E74C34}" type="slidenum">
              <a:rPr lang="en-US"/>
              <a:pPr/>
              <a:t>76</a:t>
            </a:fld>
            <a:endParaRPr lang="en-US"/>
          </a:p>
        </p:txBody>
      </p:sp>
      <p:sp>
        <p:nvSpPr>
          <p:cNvPr id="15364" name="Rectangle 2"/>
          <p:cNvSpPr>
            <a:spLocks noGrp="1" noChangeArrowheads="1"/>
          </p:cNvSpPr>
          <p:nvPr>
            <p:ph type="title"/>
          </p:nvPr>
        </p:nvSpPr>
        <p:spPr/>
        <p:txBody>
          <a:bodyPr/>
          <a:lstStyle/>
          <a:p>
            <a:pPr eaLnBrk="1" hangingPunct="1"/>
            <a:r>
              <a:rPr lang="en-US"/>
              <a:t>Path Finding</a:t>
            </a:r>
          </a:p>
        </p:txBody>
      </p:sp>
      <p:sp>
        <p:nvSpPr>
          <p:cNvPr id="15365" name="Rectangle 3" descr="Rectangle: Click to edit Master text styles&#10;Second level&#10;Third level&#10;Fourth level&#10;Fifth level"/>
          <p:cNvSpPr>
            <a:spLocks noGrp="1" noChangeArrowheads="1"/>
          </p:cNvSpPr>
          <p:nvPr>
            <p:ph type="body" idx="1"/>
          </p:nvPr>
        </p:nvSpPr>
        <p:spPr>
          <a:xfrm>
            <a:off x="685800" y="1676400"/>
            <a:ext cx="3505200" cy="4668838"/>
          </a:xfrm>
        </p:spPr>
        <p:txBody>
          <a:bodyPr/>
          <a:lstStyle/>
          <a:p>
            <a:pPr eaLnBrk="1" hangingPunct="1">
              <a:lnSpc>
                <a:spcPct val="90000"/>
              </a:lnSpc>
            </a:pPr>
            <a:r>
              <a:rPr lang="en-US" sz="2000" dirty="0">
                <a:effectLst/>
              </a:rPr>
              <a:t>We can specialize the DFS algorithm to find a path between two given vertices </a:t>
            </a:r>
            <a:r>
              <a:rPr lang="en-US" sz="2000" b="1" i="1" dirty="0">
                <a:effectLst/>
                <a:latin typeface="Times New Roman" pitchFamily="18" charset="0"/>
              </a:rPr>
              <a:t>u</a:t>
            </a:r>
            <a:r>
              <a:rPr lang="en-US" sz="2000" dirty="0">
                <a:effectLst/>
              </a:rPr>
              <a:t> and </a:t>
            </a:r>
            <a:r>
              <a:rPr lang="en-US" sz="2000" b="1" i="1" dirty="0">
                <a:effectLst/>
                <a:latin typeface="Times New Roman" pitchFamily="18" charset="0"/>
              </a:rPr>
              <a:t>z</a:t>
            </a:r>
            <a:r>
              <a:rPr lang="en-US" sz="2000" dirty="0">
                <a:effectLst/>
              </a:rPr>
              <a:t> using the template method pattern</a:t>
            </a:r>
          </a:p>
          <a:p>
            <a:pPr eaLnBrk="1" hangingPunct="1">
              <a:lnSpc>
                <a:spcPct val="90000"/>
              </a:lnSpc>
            </a:pPr>
            <a:r>
              <a:rPr lang="en-US" sz="2000" dirty="0">
                <a:effectLst/>
              </a:rPr>
              <a:t>We call </a:t>
            </a:r>
            <a:r>
              <a:rPr lang="en-US" sz="2000" b="1" i="1" dirty="0">
                <a:effectLst/>
                <a:latin typeface="Times New Roman" pitchFamily="18" charset="0"/>
              </a:rPr>
              <a:t>DFS</a:t>
            </a:r>
            <a:r>
              <a:rPr lang="en-US" sz="2000" dirty="0">
                <a:effectLst/>
                <a:latin typeface="Times New Roman" pitchFamily="18" charset="0"/>
              </a:rPr>
              <a:t>(</a:t>
            </a:r>
            <a:r>
              <a:rPr lang="en-US" sz="2000" b="1" i="1" dirty="0">
                <a:effectLst/>
                <a:latin typeface="Times New Roman" pitchFamily="18" charset="0"/>
              </a:rPr>
              <a:t>G, u</a:t>
            </a:r>
            <a:r>
              <a:rPr lang="en-US" sz="2000" dirty="0">
                <a:effectLst/>
                <a:latin typeface="Times New Roman" pitchFamily="18" charset="0"/>
              </a:rPr>
              <a:t>) </a:t>
            </a:r>
            <a:r>
              <a:rPr lang="en-US" sz="2000" dirty="0">
                <a:effectLst/>
              </a:rPr>
              <a:t>with </a:t>
            </a:r>
            <a:r>
              <a:rPr lang="en-US" sz="2000" b="1" i="1" dirty="0">
                <a:effectLst/>
                <a:latin typeface="Times New Roman" pitchFamily="18" charset="0"/>
              </a:rPr>
              <a:t>u</a:t>
            </a:r>
            <a:r>
              <a:rPr lang="en-US" sz="2000" dirty="0">
                <a:effectLst/>
              </a:rPr>
              <a:t> as the start vertex</a:t>
            </a:r>
          </a:p>
          <a:p>
            <a:pPr eaLnBrk="1" hangingPunct="1">
              <a:lnSpc>
                <a:spcPct val="90000"/>
              </a:lnSpc>
            </a:pPr>
            <a:r>
              <a:rPr lang="en-US" sz="2000" dirty="0">
                <a:effectLst/>
              </a:rPr>
              <a:t>We use a stack </a:t>
            </a:r>
            <a:r>
              <a:rPr lang="en-US" sz="2000" b="1" i="1" dirty="0">
                <a:effectLst/>
                <a:latin typeface="Times New Roman" pitchFamily="18" charset="0"/>
              </a:rPr>
              <a:t>S</a:t>
            </a:r>
            <a:r>
              <a:rPr lang="en-US" sz="2000" dirty="0">
                <a:effectLst/>
              </a:rPr>
              <a:t> to keep track of the path between the start vertex and the current vertex</a:t>
            </a:r>
          </a:p>
          <a:p>
            <a:pPr eaLnBrk="1" hangingPunct="1">
              <a:lnSpc>
                <a:spcPct val="90000"/>
              </a:lnSpc>
            </a:pPr>
            <a:r>
              <a:rPr lang="en-US" sz="2000" dirty="0">
                <a:effectLst/>
              </a:rPr>
              <a:t>As soon as destination vertex </a:t>
            </a:r>
            <a:r>
              <a:rPr lang="en-US" sz="2000" b="1" i="1" dirty="0">
                <a:effectLst/>
                <a:latin typeface="Times New Roman" pitchFamily="18" charset="0"/>
              </a:rPr>
              <a:t>z</a:t>
            </a:r>
            <a:r>
              <a:rPr lang="en-US" sz="2000" dirty="0">
                <a:effectLst/>
              </a:rPr>
              <a:t> is encountered, we return the path as the contents of the stack </a:t>
            </a:r>
          </a:p>
        </p:txBody>
      </p:sp>
      <p:sp>
        <p:nvSpPr>
          <p:cNvPr id="15366" name="Text Box 5"/>
          <p:cNvSpPr txBox="1">
            <a:spLocks noChangeArrowheads="1"/>
          </p:cNvSpPr>
          <p:nvPr/>
        </p:nvSpPr>
        <p:spPr bwMode="auto">
          <a:xfrm>
            <a:off x="4648200" y="1905000"/>
            <a:ext cx="4038600" cy="4468813"/>
          </a:xfrm>
          <a:prstGeom prst="rect">
            <a:avLst/>
          </a:prstGeom>
          <a:solidFill>
            <a:schemeClr val="accent4">
              <a:lumMod val="10000"/>
            </a:schemeClr>
          </a:solidFill>
          <a:ln w="9525">
            <a:solidFill>
              <a:srgbClr val="000000"/>
            </a:solidFill>
            <a:miter lim="800000"/>
            <a:headEnd/>
            <a:tailEnd/>
          </a:ln>
        </p:spPr>
        <p:txBody>
          <a:bodyPr>
            <a:spAutoFit/>
          </a:bodyPr>
          <a:lstStyle/>
          <a:p>
            <a:pPr algn="l" defTabSz="228600">
              <a:lnSpc>
                <a:spcPct val="80000"/>
              </a:lnSpc>
              <a:spcBef>
                <a:spcPct val="20000"/>
              </a:spcBef>
              <a:buClr>
                <a:schemeClr val="hlink"/>
              </a:buClr>
              <a:buSzPct val="110000"/>
              <a:buFont typeface="Wingdings" pitchFamily="2" charset="2"/>
              <a:buNone/>
            </a:pPr>
            <a:r>
              <a:rPr lang="en-US" sz="1800" b="1" dirty="0">
                <a:solidFill>
                  <a:srgbClr val="FFFF00"/>
                </a:solidFill>
                <a:latin typeface="Times New Roman" pitchFamily="18" charset="0"/>
              </a:rPr>
              <a:t>Algorithm</a:t>
            </a:r>
            <a:r>
              <a:rPr lang="en-US" sz="1800" dirty="0">
                <a:solidFill>
                  <a:srgbClr val="FFFF00"/>
                </a:solidFill>
                <a:latin typeface="Times New Roman" pitchFamily="18" charset="0"/>
              </a:rPr>
              <a:t> </a:t>
            </a:r>
            <a:r>
              <a:rPr lang="en-US" sz="1800" b="1" i="1" dirty="0" err="1">
                <a:solidFill>
                  <a:srgbClr val="FFFF00"/>
                </a:solidFill>
                <a:latin typeface="Times New Roman" pitchFamily="18" charset="0"/>
              </a:rPr>
              <a:t>pathDFS</a:t>
            </a:r>
            <a:r>
              <a:rPr lang="en-US" sz="1800" dirty="0">
                <a:solidFill>
                  <a:srgbClr val="FFFF00"/>
                </a:solidFill>
                <a:latin typeface="Times New Roman" pitchFamily="18" charset="0"/>
              </a:rPr>
              <a:t>(</a:t>
            </a:r>
            <a:r>
              <a:rPr lang="en-US" sz="1800" b="1" i="1" dirty="0">
                <a:solidFill>
                  <a:srgbClr val="FFFF00"/>
                </a:solidFill>
                <a:latin typeface="Times New Roman" pitchFamily="18" charset="0"/>
              </a:rPr>
              <a:t>G, v, z</a:t>
            </a:r>
            <a:r>
              <a:rPr lang="en-US" sz="1800" dirty="0">
                <a:solidFill>
                  <a:srgbClr val="FFFF00"/>
                </a:solidFill>
                <a:latin typeface="Times New Roman" pitchFamily="18" charset="0"/>
              </a:rPr>
              <a:t>)</a:t>
            </a:r>
          </a:p>
          <a:p>
            <a:pPr algn="l" defTabSz="228600">
              <a:lnSpc>
                <a:spcPct val="80000"/>
              </a:lnSpc>
              <a:spcBef>
                <a:spcPct val="20000"/>
              </a:spcBef>
              <a:buClr>
                <a:schemeClr val="hlink"/>
              </a:buClr>
              <a:buSzPct val="110000"/>
              <a:buFont typeface="Wingdings" pitchFamily="2" charset="2"/>
              <a:buNone/>
            </a:pPr>
            <a:r>
              <a:rPr lang="en-US" sz="1800" dirty="0">
                <a:solidFill>
                  <a:srgbClr val="FFFF00"/>
                </a:solidFill>
                <a:latin typeface="Times New Roman" pitchFamily="18" charset="0"/>
              </a:rPr>
              <a:t>	</a:t>
            </a:r>
            <a:r>
              <a:rPr lang="en-US" sz="1800" b="1" i="1" dirty="0" err="1">
                <a:solidFill>
                  <a:srgbClr val="FFFF00"/>
                </a:solidFill>
                <a:latin typeface="Times New Roman" pitchFamily="18" charset="0"/>
              </a:rPr>
              <a:t>v.setLabel</a:t>
            </a:r>
            <a:r>
              <a:rPr lang="en-US" sz="1800" dirty="0">
                <a:solidFill>
                  <a:srgbClr val="FFFF00"/>
                </a:solidFill>
                <a:latin typeface="Times New Roman" pitchFamily="18" charset="0"/>
              </a:rPr>
              <a:t>(</a:t>
            </a:r>
            <a:r>
              <a:rPr lang="en-US" sz="1800" b="1" i="1" dirty="0">
                <a:solidFill>
                  <a:srgbClr val="FFFF00"/>
                </a:solidFill>
                <a:latin typeface="Times New Roman" pitchFamily="18" charset="0"/>
              </a:rPr>
              <a:t>VISITED</a:t>
            </a:r>
            <a:r>
              <a:rPr lang="en-US" sz="1800" dirty="0">
                <a:solidFill>
                  <a:srgbClr val="FFFF00"/>
                </a:solidFill>
                <a:latin typeface="Times New Roman" pitchFamily="18" charset="0"/>
              </a:rPr>
              <a:t>)</a:t>
            </a:r>
          </a:p>
          <a:p>
            <a:pPr algn="l" defTabSz="228600">
              <a:lnSpc>
                <a:spcPct val="80000"/>
              </a:lnSpc>
              <a:spcBef>
                <a:spcPct val="20000"/>
              </a:spcBef>
              <a:buClr>
                <a:schemeClr val="hlink"/>
              </a:buClr>
              <a:buSzPct val="110000"/>
              <a:buFont typeface="Wingdings" pitchFamily="2" charset="2"/>
              <a:buNone/>
            </a:pPr>
            <a:r>
              <a:rPr lang="en-US" sz="1800" dirty="0">
                <a:solidFill>
                  <a:srgbClr val="FFFF00"/>
                </a:solidFill>
                <a:latin typeface="Times New Roman" pitchFamily="18" charset="0"/>
              </a:rPr>
              <a:t>	</a:t>
            </a:r>
            <a:r>
              <a:rPr lang="en-US" sz="1800" b="1" i="1" dirty="0" err="1">
                <a:solidFill>
                  <a:srgbClr val="FFFF00"/>
                </a:solidFill>
                <a:latin typeface="Times New Roman" pitchFamily="18" charset="0"/>
              </a:rPr>
              <a:t>S.push</a:t>
            </a:r>
            <a:r>
              <a:rPr lang="en-US" sz="1800" dirty="0">
                <a:solidFill>
                  <a:srgbClr val="FFFF00"/>
                </a:solidFill>
                <a:latin typeface="Times New Roman" pitchFamily="18" charset="0"/>
              </a:rPr>
              <a:t>(</a:t>
            </a:r>
            <a:r>
              <a:rPr lang="en-US" sz="1800" b="1" i="1" dirty="0">
                <a:solidFill>
                  <a:srgbClr val="FFFF00"/>
                </a:solidFill>
                <a:latin typeface="Times New Roman" pitchFamily="18" charset="0"/>
              </a:rPr>
              <a:t>v</a:t>
            </a:r>
            <a:r>
              <a:rPr lang="en-US" sz="1800" dirty="0">
                <a:solidFill>
                  <a:srgbClr val="FFFF00"/>
                </a:solidFill>
                <a:latin typeface="Times New Roman" pitchFamily="18" charset="0"/>
              </a:rPr>
              <a:t>)</a:t>
            </a:r>
          </a:p>
          <a:p>
            <a:pPr marL="228600" lvl="1" algn="l" defTabSz="228600">
              <a:lnSpc>
                <a:spcPct val="80000"/>
              </a:lnSpc>
              <a:spcBef>
                <a:spcPct val="20000"/>
              </a:spcBef>
              <a:buClr>
                <a:schemeClr val="hlink"/>
              </a:buClr>
              <a:buSzPct val="110000"/>
              <a:buFont typeface="Wingdings" pitchFamily="2" charset="2"/>
              <a:buNone/>
            </a:pPr>
            <a:r>
              <a:rPr lang="en-US" sz="1800" b="1" dirty="0">
                <a:solidFill>
                  <a:srgbClr val="FFFF00"/>
                </a:solidFill>
                <a:latin typeface="Times New Roman" pitchFamily="18" charset="0"/>
              </a:rPr>
              <a:t>if  </a:t>
            </a:r>
            <a:r>
              <a:rPr lang="en-US" sz="1800" b="1" i="1" dirty="0">
                <a:solidFill>
                  <a:srgbClr val="FFFF00"/>
                </a:solidFill>
                <a:latin typeface="Times New Roman" pitchFamily="18" charset="0"/>
              </a:rPr>
              <a:t>v</a:t>
            </a:r>
            <a:r>
              <a:rPr lang="en-US" sz="1800" dirty="0">
                <a:solidFill>
                  <a:srgbClr val="FFFF00"/>
                </a:solidFill>
                <a:latin typeface="Times New Roman" pitchFamily="18" charset="0"/>
              </a:rPr>
              <a:t> </a:t>
            </a:r>
            <a:r>
              <a:rPr lang="en-US" sz="1800" dirty="0">
                <a:solidFill>
                  <a:srgbClr val="FFFF00"/>
                </a:solidFill>
                <a:latin typeface="Symbol" pitchFamily="18" charset="2"/>
                <a:sym typeface="Symbol" pitchFamily="18" charset="2"/>
              </a:rPr>
              <a:t>= </a:t>
            </a:r>
            <a:r>
              <a:rPr lang="en-US" sz="1800" b="1" i="1" dirty="0">
                <a:solidFill>
                  <a:srgbClr val="FFFF00"/>
                </a:solidFill>
                <a:latin typeface="Times New Roman" pitchFamily="18" charset="0"/>
              </a:rPr>
              <a:t>z</a:t>
            </a:r>
          </a:p>
          <a:p>
            <a:pPr marL="228600" lvl="1" algn="l" defTabSz="228600">
              <a:lnSpc>
                <a:spcPct val="80000"/>
              </a:lnSpc>
              <a:spcBef>
                <a:spcPct val="20000"/>
              </a:spcBef>
              <a:buClr>
                <a:schemeClr val="hlink"/>
              </a:buClr>
              <a:buSzPct val="110000"/>
              <a:buFont typeface="Wingdings" pitchFamily="2" charset="2"/>
              <a:buNone/>
            </a:pPr>
            <a:r>
              <a:rPr lang="en-US" sz="1800" b="1" i="1" dirty="0">
                <a:solidFill>
                  <a:srgbClr val="FFFF00"/>
                </a:solidFill>
                <a:latin typeface="Times New Roman" pitchFamily="18" charset="0"/>
              </a:rPr>
              <a:t>	</a:t>
            </a:r>
            <a:r>
              <a:rPr lang="en-US" sz="1800" b="1" dirty="0">
                <a:solidFill>
                  <a:srgbClr val="FFFF00"/>
                </a:solidFill>
                <a:latin typeface="Times New Roman" pitchFamily="18" charset="0"/>
              </a:rPr>
              <a:t>return </a:t>
            </a:r>
            <a:r>
              <a:rPr lang="en-US" sz="1800" b="1" i="1" dirty="0" err="1">
                <a:solidFill>
                  <a:srgbClr val="FFFF00"/>
                </a:solidFill>
                <a:latin typeface="Times New Roman" pitchFamily="18" charset="0"/>
              </a:rPr>
              <a:t>S.elements</a:t>
            </a:r>
            <a:r>
              <a:rPr lang="en-US" sz="1800" dirty="0">
                <a:solidFill>
                  <a:srgbClr val="FFFF00"/>
                </a:solidFill>
                <a:latin typeface="Times New Roman" pitchFamily="18" charset="0"/>
              </a:rPr>
              <a:t>()</a:t>
            </a:r>
          </a:p>
          <a:p>
            <a:pPr marL="228600" lvl="1" algn="l" defTabSz="228600">
              <a:lnSpc>
                <a:spcPct val="80000"/>
              </a:lnSpc>
              <a:spcBef>
                <a:spcPct val="20000"/>
              </a:spcBef>
              <a:buClr>
                <a:schemeClr val="hlink"/>
              </a:buClr>
              <a:buSzPct val="110000"/>
              <a:buFont typeface="Wingdings" pitchFamily="2" charset="2"/>
              <a:buNone/>
            </a:pPr>
            <a:r>
              <a:rPr lang="en-US" sz="1800" b="1" dirty="0">
                <a:solidFill>
                  <a:srgbClr val="FFFF00"/>
                </a:solidFill>
                <a:latin typeface="Times New Roman" pitchFamily="18" charset="0"/>
              </a:rPr>
              <a:t>for all </a:t>
            </a:r>
            <a:r>
              <a:rPr lang="en-US" sz="1800" dirty="0">
                <a:solidFill>
                  <a:srgbClr val="FFFF00"/>
                </a:solidFill>
                <a:latin typeface="Times New Roman" pitchFamily="18" charset="0"/>
              </a:rPr>
              <a:t> </a:t>
            </a:r>
            <a:r>
              <a:rPr lang="en-US" sz="1800" b="1" i="1" dirty="0">
                <a:solidFill>
                  <a:srgbClr val="FFFF00"/>
                </a:solidFill>
                <a:latin typeface="Times New Roman" pitchFamily="18" charset="0"/>
              </a:rPr>
              <a:t>e </a:t>
            </a:r>
            <a:r>
              <a:rPr lang="en-US" sz="1800" dirty="0">
                <a:solidFill>
                  <a:srgbClr val="FFFF00"/>
                </a:solidFill>
                <a:latin typeface="Symbol" pitchFamily="18" charset="2"/>
                <a:sym typeface="Symbol" pitchFamily="18" charset="2"/>
              </a:rPr>
              <a:t></a:t>
            </a:r>
            <a:r>
              <a:rPr lang="en-US" sz="1800" b="1" i="1" dirty="0">
                <a:solidFill>
                  <a:srgbClr val="FFFF00"/>
                </a:solidFill>
                <a:latin typeface="Times New Roman" pitchFamily="18" charset="0"/>
              </a:rPr>
              <a:t> </a:t>
            </a:r>
            <a:r>
              <a:rPr lang="en-US" sz="1800" b="1" i="1" dirty="0" err="1">
                <a:solidFill>
                  <a:srgbClr val="FFFF00"/>
                </a:solidFill>
                <a:latin typeface="Times New Roman" pitchFamily="18" charset="0"/>
              </a:rPr>
              <a:t>v.incidentEdges</a:t>
            </a:r>
            <a:r>
              <a:rPr lang="en-US" sz="1800" dirty="0">
                <a:solidFill>
                  <a:srgbClr val="FFFF00"/>
                </a:solidFill>
                <a:latin typeface="Times New Roman" pitchFamily="18" charset="0"/>
              </a:rPr>
              <a:t>()</a:t>
            </a:r>
          </a:p>
          <a:p>
            <a:pPr marL="228600" lvl="1" algn="l" defTabSz="228600">
              <a:lnSpc>
                <a:spcPct val="80000"/>
              </a:lnSpc>
              <a:spcBef>
                <a:spcPct val="20000"/>
              </a:spcBef>
              <a:buClr>
                <a:schemeClr val="hlink"/>
              </a:buClr>
              <a:buSzPct val="110000"/>
              <a:buFont typeface="Wingdings" pitchFamily="2" charset="2"/>
              <a:buNone/>
            </a:pPr>
            <a:r>
              <a:rPr lang="en-US" sz="1800" dirty="0">
                <a:solidFill>
                  <a:srgbClr val="FFFF00"/>
                </a:solidFill>
                <a:latin typeface="Times New Roman" pitchFamily="18" charset="0"/>
                <a:sym typeface="Symbol" pitchFamily="18" charset="2"/>
              </a:rPr>
              <a:t>	</a:t>
            </a:r>
            <a:r>
              <a:rPr lang="en-US" sz="1800" b="1" dirty="0">
                <a:solidFill>
                  <a:srgbClr val="FFFF00"/>
                </a:solidFill>
                <a:latin typeface="Times New Roman" pitchFamily="18" charset="0"/>
              </a:rPr>
              <a:t>if</a:t>
            </a:r>
            <a:r>
              <a:rPr lang="en-US" sz="1800" dirty="0">
                <a:solidFill>
                  <a:srgbClr val="FFFF00"/>
                </a:solidFill>
                <a:latin typeface="Times New Roman" pitchFamily="18" charset="0"/>
              </a:rPr>
              <a:t>  </a:t>
            </a:r>
            <a:r>
              <a:rPr lang="en-US" sz="1800" b="1" i="1" dirty="0" err="1">
                <a:solidFill>
                  <a:srgbClr val="FFFF00"/>
                </a:solidFill>
                <a:latin typeface="Times New Roman" pitchFamily="18" charset="0"/>
              </a:rPr>
              <a:t>e.getLabel</a:t>
            </a:r>
            <a:r>
              <a:rPr lang="en-US" sz="1800" dirty="0">
                <a:solidFill>
                  <a:srgbClr val="FFFF00"/>
                </a:solidFill>
                <a:latin typeface="Times New Roman" pitchFamily="18" charset="0"/>
              </a:rPr>
              <a:t>() </a:t>
            </a:r>
            <a:r>
              <a:rPr lang="en-US" sz="1800" dirty="0">
                <a:solidFill>
                  <a:srgbClr val="FFFF00"/>
                </a:solidFill>
                <a:latin typeface="Symbol" pitchFamily="18" charset="2"/>
                <a:sym typeface="Symbol" pitchFamily="18" charset="2"/>
              </a:rPr>
              <a:t>= </a:t>
            </a:r>
            <a:r>
              <a:rPr lang="en-US" sz="1800" b="1" i="1" dirty="0">
                <a:solidFill>
                  <a:srgbClr val="FFFF00"/>
                </a:solidFill>
                <a:latin typeface="Times New Roman" pitchFamily="18" charset="0"/>
              </a:rPr>
              <a:t>UNEXPLORED</a:t>
            </a:r>
          </a:p>
          <a:p>
            <a:pPr marL="228600" lvl="1" algn="l" defTabSz="228600">
              <a:lnSpc>
                <a:spcPct val="80000"/>
              </a:lnSpc>
              <a:spcBef>
                <a:spcPct val="20000"/>
              </a:spcBef>
              <a:buClr>
                <a:schemeClr val="hlink"/>
              </a:buClr>
              <a:buSzPct val="110000"/>
              <a:buFont typeface="Wingdings" pitchFamily="2" charset="2"/>
              <a:buNone/>
            </a:pPr>
            <a:r>
              <a:rPr lang="en-US" sz="1800" b="1" dirty="0">
                <a:solidFill>
                  <a:srgbClr val="FFFF00"/>
                </a:solidFill>
                <a:latin typeface="Times New Roman" pitchFamily="18" charset="0"/>
              </a:rPr>
              <a:t>		</a:t>
            </a:r>
            <a:r>
              <a:rPr lang="en-US" sz="1800" b="1" i="1" dirty="0">
                <a:solidFill>
                  <a:srgbClr val="FFFF00"/>
                </a:solidFill>
                <a:latin typeface="Times New Roman" pitchFamily="18" charset="0"/>
              </a:rPr>
              <a:t>w </a:t>
            </a:r>
            <a:r>
              <a:rPr lang="en-US" sz="1800" dirty="0">
                <a:solidFill>
                  <a:srgbClr val="FFFF00"/>
                </a:solidFill>
                <a:latin typeface="Times New Roman" pitchFamily="18" charset="0"/>
                <a:sym typeface="Symbol" pitchFamily="18" charset="2"/>
              </a:rPr>
              <a:t></a:t>
            </a:r>
            <a:r>
              <a:rPr lang="en-US" sz="1800" b="1" i="1" dirty="0">
                <a:solidFill>
                  <a:srgbClr val="FFFF00"/>
                </a:solidFill>
                <a:latin typeface="Times New Roman" pitchFamily="18" charset="0"/>
                <a:sym typeface="Symbol" pitchFamily="18" charset="2"/>
              </a:rPr>
              <a:t> </a:t>
            </a:r>
            <a:r>
              <a:rPr lang="en-US" sz="1800" b="1" i="1" dirty="0" err="1">
                <a:solidFill>
                  <a:srgbClr val="FFFF00"/>
                </a:solidFill>
                <a:latin typeface="Times New Roman" pitchFamily="18" charset="0"/>
              </a:rPr>
              <a:t>e.opposite</a:t>
            </a:r>
            <a:r>
              <a:rPr lang="en-US" sz="1800" dirty="0">
                <a:solidFill>
                  <a:srgbClr val="FFFF00"/>
                </a:solidFill>
                <a:latin typeface="Times New Roman" pitchFamily="18" charset="0"/>
              </a:rPr>
              <a:t>(</a:t>
            </a:r>
            <a:r>
              <a:rPr lang="en-US" sz="1800" b="1" i="1" dirty="0">
                <a:solidFill>
                  <a:srgbClr val="FFFF00"/>
                </a:solidFill>
                <a:latin typeface="Times New Roman" pitchFamily="18" charset="0"/>
              </a:rPr>
              <a:t>v</a:t>
            </a:r>
            <a:r>
              <a:rPr lang="en-US" sz="1800" dirty="0">
                <a:solidFill>
                  <a:srgbClr val="FFFF00"/>
                </a:solidFill>
                <a:latin typeface="Times New Roman" pitchFamily="18" charset="0"/>
              </a:rPr>
              <a:t>)</a:t>
            </a:r>
          </a:p>
          <a:p>
            <a:pPr marL="228600" lvl="1" algn="l" defTabSz="228600">
              <a:lnSpc>
                <a:spcPct val="80000"/>
              </a:lnSpc>
              <a:spcBef>
                <a:spcPct val="20000"/>
              </a:spcBef>
              <a:buClr>
                <a:schemeClr val="hlink"/>
              </a:buClr>
              <a:buSzPct val="110000"/>
              <a:buFont typeface="Wingdings" pitchFamily="2" charset="2"/>
              <a:buNone/>
            </a:pPr>
            <a:r>
              <a:rPr lang="en-US" sz="1800" dirty="0">
                <a:solidFill>
                  <a:srgbClr val="FFFF00"/>
                </a:solidFill>
                <a:latin typeface="Times New Roman" pitchFamily="18" charset="0"/>
              </a:rPr>
              <a:t>		</a:t>
            </a:r>
            <a:r>
              <a:rPr lang="en-US" sz="1800" b="1" dirty="0">
                <a:solidFill>
                  <a:srgbClr val="FFFF00"/>
                </a:solidFill>
                <a:latin typeface="Times New Roman" pitchFamily="18" charset="0"/>
              </a:rPr>
              <a:t>if </a:t>
            </a:r>
            <a:r>
              <a:rPr lang="en-US" sz="1800" b="1" i="1" dirty="0" err="1">
                <a:solidFill>
                  <a:srgbClr val="FFFF00"/>
                </a:solidFill>
                <a:latin typeface="Times New Roman" pitchFamily="18" charset="0"/>
              </a:rPr>
              <a:t>w.getLabel</a:t>
            </a:r>
            <a:r>
              <a:rPr lang="en-US" sz="1800" dirty="0">
                <a:solidFill>
                  <a:srgbClr val="FFFF00"/>
                </a:solidFill>
                <a:latin typeface="Times New Roman" pitchFamily="18" charset="0"/>
              </a:rPr>
              <a:t>() </a:t>
            </a:r>
            <a:r>
              <a:rPr lang="en-US" sz="1800" dirty="0">
                <a:solidFill>
                  <a:srgbClr val="FFFF00"/>
                </a:solidFill>
                <a:latin typeface="Symbol" pitchFamily="18" charset="2"/>
                <a:sym typeface="Symbol" pitchFamily="18" charset="2"/>
              </a:rPr>
              <a:t>= </a:t>
            </a:r>
            <a:r>
              <a:rPr lang="en-US" sz="1800" b="1" i="1" dirty="0">
                <a:solidFill>
                  <a:srgbClr val="FFFF00"/>
                </a:solidFill>
                <a:latin typeface="Times New Roman" pitchFamily="18" charset="0"/>
              </a:rPr>
              <a:t>UNEXPLORED</a:t>
            </a:r>
            <a:endParaRPr lang="en-US" sz="1800" dirty="0">
              <a:solidFill>
                <a:srgbClr val="FFFF00"/>
              </a:solidFill>
              <a:latin typeface="Times New Roman" pitchFamily="18" charset="0"/>
            </a:endParaRPr>
          </a:p>
          <a:p>
            <a:pPr marL="228600" lvl="1" algn="l" defTabSz="228600">
              <a:lnSpc>
                <a:spcPct val="80000"/>
              </a:lnSpc>
              <a:spcBef>
                <a:spcPct val="20000"/>
              </a:spcBef>
              <a:buClr>
                <a:schemeClr val="hlink"/>
              </a:buClr>
              <a:buSzPct val="110000"/>
              <a:buFont typeface="Wingdings" pitchFamily="2" charset="2"/>
              <a:buNone/>
            </a:pPr>
            <a:r>
              <a:rPr lang="en-US" sz="1800" dirty="0">
                <a:solidFill>
                  <a:srgbClr val="FFFF00"/>
                </a:solidFill>
                <a:latin typeface="Times New Roman" pitchFamily="18" charset="0"/>
              </a:rPr>
              <a:t>			 </a:t>
            </a:r>
            <a:r>
              <a:rPr lang="en-US" sz="1800" b="1" i="1" dirty="0" err="1">
                <a:solidFill>
                  <a:srgbClr val="FFFF00"/>
                </a:solidFill>
                <a:latin typeface="Times New Roman" pitchFamily="18" charset="0"/>
              </a:rPr>
              <a:t>e.setLabel</a:t>
            </a:r>
            <a:r>
              <a:rPr lang="en-US" sz="1800" dirty="0">
                <a:solidFill>
                  <a:srgbClr val="FFFF00"/>
                </a:solidFill>
                <a:latin typeface="Times New Roman" pitchFamily="18" charset="0"/>
              </a:rPr>
              <a:t>(</a:t>
            </a:r>
            <a:r>
              <a:rPr lang="en-US" sz="1800" b="1" i="1" dirty="0">
                <a:solidFill>
                  <a:srgbClr val="FFFF00"/>
                </a:solidFill>
                <a:latin typeface="Times New Roman" pitchFamily="18" charset="0"/>
              </a:rPr>
              <a:t>DISCOVERY</a:t>
            </a:r>
            <a:r>
              <a:rPr lang="en-US" sz="1800" dirty="0">
                <a:solidFill>
                  <a:srgbClr val="FFFF00"/>
                </a:solidFill>
                <a:latin typeface="Times New Roman" pitchFamily="18" charset="0"/>
              </a:rPr>
              <a:t>)</a:t>
            </a:r>
          </a:p>
          <a:p>
            <a:pPr marL="228600" lvl="1" algn="l" defTabSz="228600">
              <a:lnSpc>
                <a:spcPct val="80000"/>
              </a:lnSpc>
              <a:spcBef>
                <a:spcPct val="20000"/>
              </a:spcBef>
              <a:buClr>
                <a:schemeClr val="hlink"/>
              </a:buClr>
              <a:buSzPct val="110000"/>
              <a:buFont typeface="Wingdings" pitchFamily="2" charset="2"/>
              <a:buNone/>
            </a:pPr>
            <a:r>
              <a:rPr lang="en-US" sz="1800" b="1" i="1" dirty="0">
                <a:solidFill>
                  <a:srgbClr val="FFFF00"/>
                </a:solidFill>
                <a:latin typeface="Times New Roman" pitchFamily="18" charset="0"/>
              </a:rPr>
              <a:t>			</a:t>
            </a:r>
            <a:r>
              <a:rPr lang="en-US" sz="1800" b="1" i="1" dirty="0" err="1">
                <a:solidFill>
                  <a:srgbClr val="FFFF00"/>
                </a:solidFill>
                <a:latin typeface="Times New Roman" pitchFamily="18" charset="0"/>
              </a:rPr>
              <a:t>S.push</a:t>
            </a:r>
            <a:r>
              <a:rPr lang="en-US" sz="1800" dirty="0">
                <a:solidFill>
                  <a:srgbClr val="FFFF00"/>
                </a:solidFill>
                <a:latin typeface="Times New Roman" pitchFamily="18" charset="0"/>
              </a:rPr>
              <a:t>(</a:t>
            </a:r>
            <a:r>
              <a:rPr lang="en-US" sz="1800" b="1" i="1" dirty="0">
                <a:solidFill>
                  <a:srgbClr val="FFFF00"/>
                </a:solidFill>
                <a:latin typeface="Times New Roman" pitchFamily="18" charset="0"/>
              </a:rPr>
              <a:t>e</a:t>
            </a:r>
            <a:r>
              <a:rPr lang="en-US" sz="1800" dirty="0">
                <a:solidFill>
                  <a:srgbClr val="FFFF00"/>
                </a:solidFill>
                <a:latin typeface="Times New Roman" pitchFamily="18" charset="0"/>
              </a:rPr>
              <a:t>)</a:t>
            </a:r>
          </a:p>
          <a:p>
            <a:pPr marL="228600" lvl="1" algn="l" defTabSz="228600">
              <a:lnSpc>
                <a:spcPct val="80000"/>
              </a:lnSpc>
              <a:spcBef>
                <a:spcPct val="20000"/>
              </a:spcBef>
              <a:buClr>
                <a:schemeClr val="hlink"/>
              </a:buClr>
              <a:buSzPct val="110000"/>
              <a:buFont typeface="Wingdings" pitchFamily="2" charset="2"/>
              <a:buNone/>
            </a:pPr>
            <a:r>
              <a:rPr lang="en-US" sz="1800" dirty="0">
                <a:solidFill>
                  <a:srgbClr val="FFFF00"/>
                </a:solidFill>
                <a:latin typeface="Times New Roman" pitchFamily="18" charset="0"/>
              </a:rPr>
              <a:t>			</a:t>
            </a:r>
            <a:r>
              <a:rPr lang="en-US" sz="1800" b="1" i="1" dirty="0" err="1">
                <a:solidFill>
                  <a:srgbClr val="FFFF00"/>
                </a:solidFill>
                <a:latin typeface="Times New Roman" pitchFamily="18" charset="0"/>
              </a:rPr>
              <a:t>pathDFS</a:t>
            </a:r>
            <a:r>
              <a:rPr lang="en-US" sz="1800" dirty="0">
                <a:solidFill>
                  <a:srgbClr val="FFFF00"/>
                </a:solidFill>
                <a:latin typeface="Times New Roman" pitchFamily="18" charset="0"/>
              </a:rPr>
              <a:t>(</a:t>
            </a:r>
            <a:r>
              <a:rPr lang="en-US" sz="1800" b="1" i="1" dirty="0">
                <a:solidFill>
                  <a:srgbClr val="FFFF00"/>
                </a:solidFill>
                <a:latin typeface="Times New Roman" pitchFamily="18" charset="0"/>
              </a:rPr>
              <a:t>G, w, z</a:t>
            </a:r>
            <a:r>
              <a:rPr lang="en-US" sz="1800" dirty="0">
                <a:solidFill>
                  <a:srgbClr val="FFFF00"/>
                </a:solidFill>
                <a:latin typeface="Times New Roman" pitchFamily="18" charset="0"/>
              </a:rPr>
              <a:t>)</a:t>
            </a:r>
          </a:p>
          <a:p>
            <a:pPr marL="228600" lvl="1" algn="l" defTabSz="228600">
              <a:lnSpc>
                <a:spcPct val="80000"/>
              </a:lnSpc>
              <a:spcBef>
                <a:spcPct val="20000"/>
              </a:spcBef>
              <a:buClr>
                <a:schemeClr val="hlink"/>
              </a:buClr>
              <a:buSzPct val="110000"/>
              <a:buFont typeface="Wingdings" pitchFamily="2" charset="2"/>
              <a:buNone/>
            </a:pPr>
            <a:r>
              <a:rPr lang="en-US" sz="1800" b="1" i="1" dirty="0">
                <a:solidFill>
                  <a:srgbClr val="FFFF00"/>
                </a:solidFill>
                <a:latin typeface="Times New Roman" pitchFamily="18" charset="0"/>
              </a:rPr>
              <a:t>			S.pop</a:t>
            </a:r>
            <a:r>
              <a:rPr lang="en-US" sz="1800" dirty="0">
                <a:solidFill>
                  <a:srgbClr val="FFFF00"/>
                </a:solidFill>
                <a:latin typeface="Times New Roman" pitchFamily="18" charset="0"/>
              </a:rPr>
              <a:t>(</a:t>
            </a:r>
            <a:r>
              <a:rPr lang="en-US" sz="1800" b="1" i="1" dirty="0">
                <a:solidFill>
                  <a:srgbClr val="FFFF00"/>
                </a:solidFill>
                <a:latin typeface="Times New Roman" pitchFamily="18" charset="0"/>
              </a:rPr>
              <a:t>e</a:t>
            </a:r>
            <a:r>
              <a:rPr lang="en-US" sz="1800" dirty="0">
                <a:solidFill>
                  <a:srgbClr val="FFFF00"/>
                </a:solidFill>
                <a:latin typeface="Times New Roman" pitchFamily="18" charset="0"/>
              </a:rPr>
              <a:t>)</a:t>
            </a:r>
          </a:p>
          <a:p>
            <a:pPr marL="228600" lvl="1" algn="l" defTabSz="228600">
              <a:lnSpc>
                <a:spcPct val="80000"/>
              </a:lnSpc>
              <a:spcBef>
                <a:spcPct val="20000"/>
              </a:spcBef>
              <a:buClr>
                <a:schemeClr val="hlink"/>
              </a:buClr>
              <a:buSzPct val="110000"/>
              <a:buFont typeface="Wingdings" pitchFamily="2" charset="2"/>
              <a:buNone/>
            </a:pPr>
            <a:r>
              <a:rPr lang="en-US" sz="1800" dirty="0">
                <a:solidFill>
                  <a:srgbClr val="FFFF00"/>
                </a:solidFill>
                <a:latin typeface="Times New Roman" pitchFamily="18" charset="0"/>
              </a:rPr>
              <a:t>		</a:t>
            </a:r>
            <a:r>
              <a:rPr lang="en-US" sz="1800" b="1" dirty="0">
                <a:solidFill>
                  <a:srgbClr val="FFFF00"/>
                </a:solidFill>
                <a:latin typeface="Times New Roman" pitchFamily="18" charset="0"/>
              </a:rPr>
              <a:t>else</a:t>
            </a:r>
          </a:p>
          <a:p>
            <a:pPr marL="228600" lvl="1" algn="l" defTabSz="228600">
              <a:lnSpc>
                <a:spcPct val="80000"/>
              </a:lnSpc>
              <a:spcBef>
                <a:spcPct val="20000"/>
              </a:spcBef>
              <a:buClr>
                <a:schemeClr val="hlink"/>
              </a:buClr>
              <a:buSzPct val="110000"/>
              <a:buFont typeface="Wingdings" pitchFamily="2" charset="2"/>
              <a:buNone/>
            </a:pPr>
            <a:r>
              <a:rPr lang="en-US" sz="1800" b="1" dirty="0">
                <a:solidFill>
                  <a:srgbClr val="FFFF00"/>
                </a:solidFill>
                <a:latin typeface="Times New Roman" pitchFamily="18" charset="0"/>
              </a:rPr>
              <a:t>			 </a:t>
            </a:r>
            <a:r>
              <a:rPr lang="en-US" sz="1800" b="1" i="1" dirty="0" err="1">
                <a:solidFill>
                  <a:srgbClr val="FFFF00"/>
                </a:solidFill>
                <a:latin typeface="Times New Roman" pitchFamily="18" charset="0"/>
              </a:rPr>
              <a:t>e.setLabel</a:t>
            </a:r>
            <a:r>
              <a:rPr lang="en-US" sz="1800" dirty="0">
                <a:solidFill>
                  <a:srgbClr val="FFFF00"/>
                </a:solidFill>
                <a:latin typeface="Times New Roman" pitchFamily="18" charset="0"/>
              </a:rPr>
              <a:t>(</a:t>
            </a:r>
            <a:r>
              <a:rPr lang="en-US" sz="1800" b="1" i="1" dirty="0">
                <a:solidFill>
                  <a:srgbClr val="FFFF00"/>
                </a:solidFill>
                <a:latin typeface="Times New Roman" pitchFamily="18" charset="0"/>
              </a:rPr>
              <a:t>BACK</a:t>
            </a:r>
            <a:r>
              <a:rPr lang="en-US" sz="1800" dirty="0">
                <a:solidFill>
                  <a:srgbClr val="FFFF00"/>
                </a:solidFill>
                <a:latin typeface="Times New Roman" pitchFamily="18" charset="0"/>
              </a:rPr>
              <a:t>)</a:t>
            </a:r>
          </a:p>
          <a:p>
            <a:pPr marL="228600" lvl="1" algn="l" defTabSz="228600">
              <a:lnSpc>
                <a:spcPct val="80000"/>
              </a:lnSpc>
              <a:spcBef>
                <a:spcPct val="20000"/>
              </a:spcBef>
              <a:buClr>
                <a:schemeClr val="hlink"/>
              </a:buClr>
              <a:buSzPct val="110000"/>
              <a:buFont typeface="Wingdings" pitchFamily="2" charset="2"/>
              <a:buNone/>
            </a:pPr>
            <a:r>
              <a:rPr lang="en-US" sz="1800" b="1" i="1" dirty="0">
                <a:solidFill>
                  <a:srgbClr val="FFFF00"/>
                </a:solidFill>
                <a:latin typeface="Times New Roman" pitchFamily="18" charset="0"/>
              </a:rPr>
              <a:t>S.pop</a:t>
            </a:r>
            <a:r>
              <a:rPr lang="en-US" sz="1800" dirty="0">
                <a:solidFill>
                  <a:srgbClr val="FFFF00"/>
                </a:solidFill>
                <a:latin typeface="Times New Roman" pitchFamily="18" charset="0"/>
              </a:rPr>
              <a:t>(</a:t>
            </a:r>
            <a:r>
              <a:rPr lang="en-US" sz="1800" b="1" i="1" dirty="0">
                <a:solidFill>
                  <a:srgbClr val="FFFF00"/>
                </a:solidFill>
                <a:latin typeface="Times New Roman" pitchFamily="18" charset="0"/>
              </a:rPr>
              <a:t>v</a:t>
            </a:r>
            <a:r>
              <a:rPr lang="en-US" sz="1800" dirty="0">
                <a:solidFill>
                  <a:srgbClr val="FFFF00"/>
                </a:solidFill>
                <a:latin typeface="Times New Roman" pitchFamily="18" charset="0"/>
              </a:rPr>
              <a:t>)</a:t>
            </a:r>
          </a:p>
        </p:txBody>
      </p:sp>
      <p:pic>
        <p:nvPicPr>
          <p:cNvPr id="15367" name="Picture 6" descr="C:\Documents and Settings\Administrator\Application Data\Microsoft\Media Catalog\Downloaded Clips\cl0\TR00220_.wmf"/>
          <p:cNvPicPr>
            <a:picLocks noChangeAspect="1" noChangeArrowheads="1"/>
          </p:cNvPicPr>
          <p:nvPr/>
        </p:nvPicPr>
        <p:blipFill>
          <a:blip r:embed="rId2" cstate="print"/>
          <a:srcRect/>
          <a:stretch>
            <a:fillRect/>
          </a:stretch>
        </p:blipFill>
        <p:spPr bwMode="auto">
          <a:xfrm>
            <a:off x="7380288" y="152400"/>
            <a:ext cx="1382712" cy="1752600"/>
          </a:xfrm>
          <a:prstGeom prst="rect">
            <a:avLst/>
          </a:prstGeom>
          <a:noFill/>
          <a:ln w="9525">
            <a:noFill/>
            <a:miter lim="800000"/>
            <a:headEnd/>
            <a:tailEnd/>
          </a:ln>
        </p:spPr>
      </p:pic>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Footer Placeholder 4"/>
          <p:cNvSpPr>
            <a:spLocks noGrp="1"/>
          </p:cNvSpPr>
          <p:nvPr>
            <p:ph type="ftr" sz="quarter" idx="11"/>
          </p:nvPr>
        </p:nvSpPr>
        <p:spPr>
          <a:noFill/>
        </p:spPr>
        <p:txBody>
          <a:bodyPr/>
          <a:lstStyle/>
          <a:p>
            <a:r>
              <a:rPr lang="en-US"/>
              <a:t>Depth-First Search</a:t>
            </a:r>
          </a:p>
        </p:txBody>
      </p:sp>
      <p:sp>
        <p:nvSpPr>
          <p:cNvPr id="16387" name="Slide Number Placeholder 5"/>
          <p:cNvSpPr>
            <a:spLocks noGrp="1"/>
          </p:cNvSpPr>
          <p:nvPr>
            <p:ph type="sldNum" sz="quarter" idx="12"/>
          </p:nvPr>
        </p:nvSpPr>
        <p:spPr>
          <a:noFill/>
        </p:spPr>
        <p:txBody>
          <a:bodyPr/>
          <a:lstStyle/>
          <a:p>
            <a:fld id="{7532A37D-88C0-4ED0-A588-F7DA7AC65E19}" type="slidenum">
              <a:rPr lang="en-US"/>
              <a:pPr/>
              <a:t>77</a:t>
            </a:fld>
            <a:endParaRPr lang="en-US"/>
          </a:p>
        </p:txBody>
      </p:sp>
      <p:sp>
        <p:nvSpPr>
          <p:cNvPr id="16388" name="Rectangle 2"/>
          <p:cNvSpPr>
            <a:spLocks noGrp="1" noChangeArrowheads="1"/>
          </p:cNvSpPr>
          <p:nvPr>
            <p:ph type="title"/>
          </p:nvPr>
        </p:nvSpPr>
        <p:spPr/>
        <p:txBody>
          <a:bodyPr/>
          <a:lstStyle/>
          <a:p>
            <a:pPr eaLnBrk="1" hangingPunct="1"/>
            <a:r>
              <a:rPr lang="en-US" dirty="0"/>
              <a:t>Cycle Finding</a:t>
            </a:r>
          </a:p>
        </p:txBody>
      </p:sp>
      <p:sp>
        <p:nvSpPr>
          <p:cNvPr id="16389" name="Rectangle 3" descr="Rectangle: Click to edit Master text styles&#10;Second level&#10;Third level&#10;Fourth level&#10;Fifth level"/>
          <p:cNvSpPr>
            <a:spLocks noGrp="1" noChangeArrowheads="1"/>
          </p:cNvSpPr>
          <p:nvPr>
            <p:ph type="body" idx="1"/>
          </p:nvPr>
        </p:nvSpPr>
        <p:spPr>
          <a:xfrm>
            <a:off x="838200" y="1752600"/>
            <a:ext cx="3352800" cy="4419600"/>
          </a:xfrm>
        </p:spPr>
        <p:txBody>
          <a:bodyPr/>
          <a:lstStyle/>
          <a:p>
            <a:pPr eaLnBrk="1" hangingPunct="1"/>
            <a:r>
              <a:rPr lang="en-US" sz="2000" dirty="0">
                <a:effectLst/>
              </a:rPr>
              <a:t>We can specialize the DFS algorithm to find a simple cycle using the template method pattern</a:t>
            </a:r>
          </a:p>
          <a:p>
            <a:pPr eaLnBrk="1" hangingPunct="1"/>
            <a:r>
              <a:rPr lang="en-US" sz="2000" dirty="0">
                <a:effectLst/>
              </a:rPr>
              <a:t>We use a stack </a:t>
            </a:r>
            <a:r>
              <a:rPr lang="en-US" sz="2000" b="1" i="1" dirty="0">
                <a:effectLst/>
                <a:latin typeface="Times New Roman" pitchFamily="18" charset="0"/>
              </a:rPr>
              <a:t>S</a:t>
            </a:r>
            <a:r>
              <a:rPr lang="en-US" sz="2000" dirty="0">
                <a:effectLst/>
              </a:rPr>
              <a:t> to keep track of the path between the start vertex and the current vertex</a:t>
            </a:r>
          </a:p>
          <a:p>
            <a:pPr eaLnBrk="1" hangingPunct="1"/>
            <a:r>
              <a:rPr lang="en-US" sz="2000" dirty="0">
                <a:effectLst/>
              </a:rPr>
              <a:t>As soon as a back edge </a:t>
            </a:r>
            <a:r>
              <a:rPr lang="en-US" sz="2400" dirty="0">
                <a:effectLst/>
                <a:latin typeface="Times New Roman" pitchFamily="18" charset="0"/>
              </a:rPr>
              <a:t>(</a:t>
            </a:r>
            <a:r>
              <a:rPr lang="en-US" sz="2400" b="1" i="1" dirty="0">
                <a:effectLst/>
                <a:latin typeface="Times New Roman" pitchFamily="18" charset="0"/>
              </a:rPr>
              <a:t>v, w</a:t>
            </a:r>
            <a:r>
              <a:rPr lang="en-US" sz="2400" dirty="0">
                <a:effectLst/>
                <a:latin typeface="Times New Roman" pitchFamily="18" charset="0"/>
              </a:rPr>
              <a:t>)</a:t>
            </a:r>
            <a:r>
              <a:rPr lang="en-US" sz="2000" dirty="0">
                <a:effectLst/>
              </a:rPr>
              <a:t> is encountered, we return the cycle as the portion of the stack from the top to vertex </a:t>
            </a:r>
            <a:r>
              <a:rPr lang="en-US" sz="2400" b="1" i="1" dirty="0">
                <a:effectLst/>
                <a:latin typeface="Times New Roman" pitchFamily="18" charset="0"/>
              </a:rPr>
              <a:t>w</a:t>
            </a:r>
            <a:endParaRPr lang="en-US" sz="2000" dirty="0">
              <a:effectLst/>
            </a:endParaRPr>
          </a:p>
        </p:txBody>
      </p:sp>
      <p:sp>
        <p:nvSpPr>
          <p:cNvPr id="16390" name="Text Box 4"/>
          <p:cNvSpPr txBox="1">
            <a:spLocks noChangeArrowheads="1"/>
          </p:cNvSpPr>
          <p:nvPr/>
        </p:nvSpPr>
        <p:spPr bwMode="auto">
          <a:xfrm>
            <a:off x="4648200" y="1676400"/>
            <a:ext cx="4038600" cy="4751388"/>
          </a:xfrm>
          <a:prstGeom prst="rect">
            <a:avLst/>
          </a:prstGeom>
          <a:solidFill>
            <a:schemeClr val="accent4">
              <a:lumMod val="10000"/>
            </a:schemeClr>
          </a:solidFill>
          <a:ln w="9525">
            <a:solidFill>
              <a:srgbClr val="000000"/>
            </a:solidFill>
            <a:miter lim="800000"/>
            <a:headEnd/>
            <a:tailEnd/>
          </a:ln>
        </p:spPr>
        <p:txBody>
          <a:bodyPr>
            <a:spAutoFit/>
          </a:bodyPr>
          <a:lstStyle/>
          <a:p>
            <a:pPr algn="l" defTabSz="228600">
              <a:lnSpc>
                <a:spcPct val="80000"/>
              </a:lnSpc>
              <a:spcBef>
                <a:spcPct val="20000"/>
              </a:spcBef>
              <a:buClr>
                <a:schemeClr val="hlink"/>
              </a:buClr>
              <a:buSzPct val="110000"/>
              <a:buFont typeface="Wingdings" pitchFamily="2" charset="2"/>
              <a:buNone/>
            </a:pPr>
            <a:r>
              <a:rPr lang="en-US" sz="1600" b="1" dirty="0">
                <a:solidFill>
                  <a:srgbClr val="FFFF00"/>
                </a:solidFill>
                <a:latin typeface="Times New Roman" pitchFamily="18" charset="0"/>
              </a:rPr>
              <a:t>Algorithm</a:t>
            </a:r>
            <a:r>
              <a:rPr lang="en-US" sz="1600" dirty="0">
                <a:solidFill>
                  <a:srgbClr val="FFFF00"/>
                </a:solidFill>
                <a:latin typeface="Times New Roman" pitchFamily="18" charset="0"/>
              </a:rPr>
              <a:t> </a:t>
            </a:r>
            <a:r>
              <a:rPr lang="en-US" sz="1600" b="1" i="1" dirty="0" err="1">
                <a:solidFill>
                  <a:srgbClr val="FFFF00"/>
                </a:solidFill>
                <a:latin typeface="Times New Roman" pitchFamily="18" charset="0"/>
              </a:rPr>
              <a:t>cycleDFS</a:t>
            </a:r>
            <a:r>
              <a:rPr lang="en-US" sz="1600" dirty="0">
                <a:solidFill>
                  <a:srgbClr val="FFFF00"/>
                </a:solidFill>
                <a:latin typeface="Times New Roman" pitchFamily="18" charset="0"/>
              </a:rPr>
              <a:t>(</a:t>
            </a:r>
            <a:r>
              <a:rPr lang="en-US" sz="1600" b="1" i="1" dirty="0">
                <a:solidFill>
                  <a:srgbClr val="FFFF00"/>
                </a:solidFill>
                <a:latin typeface="Times New Roman" pitchFamily="18" charset="0"/>
              </a:rPr>
              <a:t>G, v, z</a:t>
            </a:r>
            <a:r>
              <a:rPr lang="en-US" sz="1600" dirty="0">
                <a:solidFill>
                  <a:srgbClr val="FFFF00"/>
                </a:solidFill>
                <a:latin typeface="Times New Roman" pitchFamily="18" charset="0"/>
              </a:rPr>
              <a:t>)</a:t>
            </a:r>
          </a:p>
          <a:p>
            <a:pPr algn="l" defTabSz="228600">
              <a:lnSpc>
                <a:spcPct val="80000"/>
              </a:lnSpc>
              <a:spcBef>
                <a:spcPct val="20000"/>
              </a:spcBef>
              <a:buClr>
                <a:schemeClr val="hlink"/>
              </a:buClr>
              <a:buSzPct val="110000"/>
              <a:buFont typeface="Wingdings" pitchFamily="2" charset="2"/>
              <a:buNone/>
            </a:pPr>
            <a:r>
              <a:rPr lang="en-US" sz="1600" dirty="0">
                <a:solidFill>
                  <a:srgbClr val="FFFF00"/>
                </a:solidFill>
                <a:latin typeface="Times New Roman" pitchFamily="18" charset="0"/>
              </a:rPr>
              <a:t>	</a:t>
            </a:r>
            <a:r>
              <a:rPr lang="en-US" sz="1600" b="1" i="1" dirty="0" err="1">
                <a:solidFill>
                  <a:srgbClr val="FFFF00"/>
                </a:solidFill>
                <a:latin typeface="Times New Roman" pitchFamily="18" charset="0"/>
              </a:rPr>
              <a:t>v.setLabel</a:t>
            </a:r>
            <a:r>
              <a:rPr lang="en-US" sz="1600" dirty="0">
                <a:solidFill>
                  <a:srgbClr val="FFFF00"/>
                </a:solidFill>
                <a:latin typeface="Times New Roman" pitchFamily="18" charset="0"/>
              </a:rPr>
              <a:t>(</a:t>
            </a:r>
            <a:r>
              <a:rPr lang="en-US" sz="1600" b="1" i="1" dirty="0">
                <a:solidFill>
                  <a:srgbClr val="FFFF00"/>
                </a:solidFill>
                <a:latin typeface="Times New Roman" pitchFamily="18" charset="0"/>
              </a:rPr>
              <a:t>VISITED</a:t>
            </a:r>
            <a:r>
              <a:rPr lang="en-US" sz="1600" dirty="0">
                <a:solidFill>
                  <a:srgbClr val="FFFF00"/>
                </a:solidFill>
                <a:latin typeface="Times New Roman" pitchFamily="18" charset="0"/>
              </a:rPr>
              <a:t>)</a:t>
            </a:r>
          </a:p>
          <a:p>
            <a:pPr algn="l" defTabSz="228600">
              <a:lnSpc>
                <a:spcPct val="80000"/>
              </a:lnSpc>
              <a:spcBef>
                <a:spcPct val="20000"/>
              </a:spcBef>
              <a:buClr>
                <a:schemeClr val="hlink"/>
              </a:buClr>
              <a:buSzPct val="110000"/>
              <a:buFont typeface="Wingdings" pitchFamily="2" charset="2"/>
              <a:buNone/>
            </a:pPr>
            <a:r>
              <a:rPr lang="en-US" sz="1600" dirty="0">
                <a:solidFill>
                  <a:srgbClr val="FFFF00"/>
                </a:solidFill>
                <a:latin typeface="Times New Roman" pitchFamily="18" charset="0"/>
              </a:rPr>
              <a:t>	</a:t>
            </a:r>
            <a:r>
              <a:rPr lang="en-US" sz="1600" b="1" i="1" dirty="0" err="1">
                <a:solidFill>
                  <a:srgbClr val="FFFF00"/>
                </a:solidFill>
                <a:latin typeface="Times New Roman" pitchFamily="18" charset="0"/>
              </a:rPr>
              <a:t>S.push</a:t>
            </a:r>
            <a:r>
              <a:rPr lang="en-US" sz="1600" dirty="0">
                <a:solidFill>
                  <a:srgbClr val="FFFF00"/>
                </a:solidFill>
                <a:latin typeface="Times New Roman" pitchFamily="18" charset="0"/>
              </a:rPr>
              <a:t>(</a:t>
            </a:r>
            <a:r>
              <a:rPr lang="en-US" sz="1600" b="1" i="1" dirty="0">
                <a:solidFill>
                  <a:srgbClr val="FFFF00"/>
                </a:solidFill>
                <a:latin typeface="Times New Roman" pitchFamily="18" charset="0"/>
              </a:rPr>
              <a:t>v</a:t>
            </a:r>
            <a:r>
              <a:rPr lang="en-US" sz="1600" dirty="0">
                <a:solidFill>
                  <a:srgbClr val="FFFF00"/>
                </a:solidFill>
                <a:latin typeface="Times New Roman" pitchFamily="18" charset="0"/>
              </a:rPr>
              <a:t>)</a:t>
            </a:r>
          </a:p>
          <a:p>
            <a:pPr marL="228600" lvl="1" algn="l" defTabSz="228600">
              <a:lnSpc>
                <a:spcPct val="80000"/>
              </a:lnSpc>
              <a:spcBef>
                <a:spcPct val="20000"/>
              </a:spcBef>
              <a:buClr>
                <a:schemeClr val="hlink"/>
              </a:buClr>
              <a:buSzPct val="110000"/>
              <a:buFont typeface="Wingdings" pitchFamily="2" charset="2"/>
              <a:buNone/>
            </a:pPr>
            <a:r>
              <a:rPr lang="en-US" sz="1600" b="1" dirty="0">
                <a:solidFill>
                  <a:srgbClr val="FFFF00"/>
                </a:solidFill>
                <a:latin typeface="Times New Roman" pitchFamily="18" charset="0"/>
              </a:rPr>
              <a:t>for all </a:t>
            </a:r>
            <a:r>
              <a:rPr lang="en-US" sz="1600" dirty="0">
                <a:solidFill>
                  <a:srgbClr val="FFFF00"/>
                </a:solidFill>
                <a:latin typeface="Times New Roman" pitchFamily="18" charset="0"/>
              </a:rPr>
              <a:t> </a:t>
            </a:r>
            <a:r>
              <a:rPr lang="en-US" sz="1600" b="1" i="1" dirty="0">
                <a:solidFill>
                  <a:srgbClr val="FFFF00"/>
                </a:solidFill>
                <a:latin typeface="Times New Roman" pitchFamily="18" charset="0"/>
              </a:rPr>
              <a:t>e </a:t>
            </a:r>
            <a:r>
              <a:rPr lang="en-US" sz="1600" dirty="0">
                <a:solidFill>
                  <a:srgbClr val="FFFF00"/>
                </a:solidFill>
                <a:latin typeface="Symbol" pitchFamily="18" charset="2"/>
                <a:sym typeface="Symbol" pitchFamily="18" charset="2"/>
              </a:rPr>
              <a:t></a:t>
            </a:r>
            <a:r>
              <a:rPr lang="en-US" sz="1600" b="1" i="1" dirty="0">
                <a:solidFill>
                  <a:srgbClr val="FFFF00"/>
                </a:solidFill>
                <a:latin typeface="Times New Roman" pitchFamily="18" charset="0"/>
              </a:rPr>
              <a:t> </a:t>
            </a:r>
            <a:r>
              <a:rPr lang="en-US" sz="1600" b="1" i="1" dirty="0" err="1">
                <a:solidFill>
                  <a:srgbClr val="FFFF00"/>
                </a:solidFill>
                <a:latin typeface="Times New Roman" pitchFamily="18" charset="0"/>
              </a:rPr>
              <a:t>v.incidentEdges</a:t>
            </a:r>
            <a:r>
              <a:rPr lang="en-US" sz="1600" dirty="0">
                <a:solidFill>
                  <a:srgbClr val="FFFF00"/>
                </a:solidFill>
                <a:latin typeface="Times New Roman" pitchFamily="18" charset="0"/>
              </a:rPr>
              <a:t>()</a:t>
            </a:r>
          </a:p>
          <a:p>
            <a:pPr marL="228600" lvl="1" algn="l" defTabSz="228600">
              <a:lnSpc>
                <a:spcPct val="80000"/>
              </a:lnSpc>
              <a:spcBef>
                <a:spcPct val="20000"/>
              </a:spcBef>
              <a:buClr>
                <a:schemeClr val="hlink"/>
              </a:buClr>
              <a:buSzPct val="110000"/>
              <a:buFont typeface="Wingdings" pitchFamily="2" charset="2"/>
              <a:buNone/>
            </a:pPr>
            <a:r>
              <a:rPr lang="en-US" sz="1600" dirty="0">
                <a:solidFill>
                  <a:srgbClr val="FFFF00"/>
                </a:solidFill>
                <a:latin typeface="Times New Roman" pitchFamily="18" charset="0"/>
                <a:sym typeface="Symbol" pitchFamily="18" charset="2"/>
              </a:rPr>
              <a:t>	</a:t>
            </a:r>
            <a:r>
              <a:rPr lang="en-US" sz="1600" b="1" dirty="0">
                <a:solidFill>
                  <a:srgbClr val="FFFF00"/>
                </a:solidFill>
                <a:latin typeface="Times New Roman" pitchFamily="18" charset="0"/>
              </a:rPr>
              <a:t>if</a:t>
            </a:r>
            <a:r>
              <a:rPr lang="en-US" sz="1600" dirty="0">
                <a:solidFill>
                  <a:srgbClr val="FFFF00"/>
                </a:solidFill>
                <a:latin typeface="Times New Roman" pitchFamily="18" charset="0"/>
              </a:rPr>
              <a:t>  </a:t>
            </a:r>
            <a:r>
              <a:rPr lang="en-US" sz="1600" b="1" i="1" dirty="0" err="1">
                <a:solidFill>
                  <a:srgbClr val="FFFF00"/>
                </a:solidFill>
                <a:latin typeface="Times New Roman" pitchFamily="18" charset="0"/>
              </a:rPr>
              <a:t>e.getLabel</a:t>
            </a:r>
            <a:r>
              <a:rPr lang="en-US" sz="1600" dirty="0">
                <a:solidFill>
                  <a:srgbClr val="FFFF00"/>
                </a:solidFill>
                <a:latin typeface="Times New Roman" pitchFamily="18" charset="0"/>
              </a:rPr>
              <a:t>() </a:t>
            </a:r>
            <a:r>
              <a:rPr lang="en-US" sz="1600" dirty="0">
                <a:solidFill>
                  <a:srgbClr val="FFFF00"/>
                </a:solidFill>
                <a:latin typeface="Symbol" pitchFamily="18" charset="2"/>
                <a:sym typeface="Symbol" pitchFamily="18" charset="2"/>
              </a:rPr>
              <a:t>= </a:t>
            </a:r>
            <a:r>
              <a:rPr lang="en-US" sz="1600" b="1" i="1" dirty="0">
                <a:solidFill>
                  <a:srgbClr val="FFFF00"/>
                </a:solidFill>
                <a:latin typeface="Times New Roman" pitchFamily="18" charset="0"/>
              </a:rPr>
              <a:t>UNEXPLORED</a:t>
            </a:r>
          </a:p>
          <a:p>
            <a:pPr marL="228600" lvl="1" algn="l" defTabSz="228600">
              <a:lnSpc>
                <a:spcPct val="80000"/>
              </a:lnSpc>
              <a:spcBef>
                <a:spcPct val="20000"/>
              </a:spcBef>
              <a:buClr>
                <a:schemeClr val="hlink"/>
              </a:buClr>
              <a:buSzPct val="110000"/>
              <a:buFont typeface="Wingdings" pitchFamily="2" charset="2"/>
              <a:buNone/>
            </a:pPr>
            <a:r>
              <a:rPr lang="en-US" sz="1600" b="1" dirty="0">
                <a:solidFill>
                  <a:srgbClr val="FFFF00"/>
                </a:solidFill>
                <a:latin typeface="Times New Roman" pitchFamily="18" charset="0"/>
              </a:rPr>
              <a:t>		</a:t>
            </a:r>
            <a:r>
              <a:rPr lang="en-US" sz="1600" b="1" i="1" dirty="0">
                <a:solidFill>
                  <a:srgbClr val="FFFF00"/>
                </a:solidFill>
                <a:latin typeface="Times New Roman" pitchFamily="18" charset="0"/>
              </a:rPr>
              <a:t>w </a:t>
            </a:r>
            <a:r>
              <a:rPr lang="en-US" sz="1600" dirty="0">
                <a:solidFill>
                  <a:srgbClr val="FFFF00"/>
                </a:solidFill>
                <a:latin typeface="Times New Roman" pitchFamily="18" charset="0"/>
                <a:sym typeface="Symbol" pitchFamily="18" charset="2"/>
              </a:rPr>
              <a:t></a:t>
            </a:r>
            <a:r>
              <a:rPr lang="en-US" sz="1600" b="1" i="1" dirty="0">
                <a:solidFill>
                  <a:srgbClr val="FFFF00"/>
                </a:solidFill>
                <a:latin typeface="Times New Roman" pitchFamily="18" charset="0"/>
                <a:sym typeface="Symbol" pitchFamily="18" charset="2"/>
              </a:rPr>
              <a:t> </a:t>
            </a:r>
            <a:r>
              <a:rPr lang="en-US" sz="1600" b="1" i="1" dirty="0" err="1">
                <a:solidFill>
                  <a:srgbClr val="FFFF00"/>
                </a:solidFill>
                <a:latin typeface="Times New Roman" pitchFamily="18" charset="0"/>
              </a:rPr>
              <a:t>e.opposite</a:t>
            </a:r>
            <a:r>
              <a:rPr lang="en-US" sz="1600" dirty="0">
                <a:solidFill>
                  <a:srgbClr val="FFFF00"/>
                </a:solidFill>
                <a:latin typeface="Times New Roman" pitchFamily="18" charset="0"/>
              </a:rPr>
              <a:t>(</a:t>
            </a:r>
            <a:r>
              <a:rPr lang="en-US" sz="1600" b="1" i="1" dirty="0">
                <a:solidFill>
                  <a:srgbClr val="FFFF00"/>
                </a:solidFill>
                <a:latin typeface="Times New Roman" pitchFamily="18" charset="0"/>
              </a:rPr>
              <a:t>v</a:t>
            </a:r>
            <a:r>
              <a:rPr lang="en-US" sz="1600" dirty="0">
                <a:solidFill>
                  <a:srgbClr val="FFFF00"/>
                </a:solidFill>
                <a:latin typeface="Times New Roman" pitchFamily="18" charset="0"/>
              </a:rPr>
              <a:t>)</a:t>
            </a:r>
          </a:p>
          <a:p>
            <a:pPr marL="228600" lvl="1" algn="l" defTabSz="228600">
              <a:lnSpc>
                <a:spcPct val="80000"/>
              </a:lnSpc>
              <a:spcBef>
                <a:spcPct val="20000"/>
              </a:spcBef>
              <a:buClr>
                <a:schemeClr val="hlink"/>
              </a:buClr>
              <a:buSzPct val="110000"/>
              <a:buFont typeface="Wingdings" pitchFamily="2" charset="2"/>
              <a:buNone/>
            </a:pPr>
            <a:r>
              <a:rPr lang="en-US" sz="1600" b="1" i="1" dirty="0">
                <a:solidFill>
                  <a:srgbClr val="FFFF00"/>
                </a:solidFill>
                <a:latin typeface="Times New Roman" pitchFamily="18" charset="0"/>
              </a:rPr>
              <a:t>		</a:t>
            </a:r>
            <a:r>
              <a:rPr lang="en-US" sz="1600" b="1" i="1" dirty="0" err="1">
                <a:solidFill>
                  <a:srgbClr val="FFFF00"/>
                </a:solidFill>
                <a:latin typeface="Times New Roman" pitchFamily="18" charset="0"/>
              </a:rPr>
              <a:t>S.push</a:t>
            </a:r>
            <a:r>
              <a:rPr lang="en-US" sz="1600" dirty="0">
                <a:solidFill>
                  <a:srgbClr val="FFFF00"/>
                </a:solidFill>
                <a:latin typeface="Times New Roman" pitchFamily="18" charset="0"/>
              </a:rPr>
              <a:t>(</a:t>
            </a:r>
            <a:r>
              <a:rPr lang="en-US" sz="1600" b="1" i="1" dirty="0">
                <a:solidFill>
                  <a:srgbClr val="FFFF00"/>
                </a:solidFill>
                <a:latin typeface="Times New Roman" pitchFamily="18" charset="0"/>
              </a:rPr>
              <a:t>e</a:t>
            </a:r>
            <a:r>
              <a:rPr lang="en-US" sz="1600" dirty="0">
                <a:solidFill>
                  <a:srgbClr val="FFFF00"/>
                </a:solidFill>
                <a:latin typeface="Times New Roman" pitchFamily="18" charset="0"/>
              </a:rPr>
              <a:t>)</a:t>
            </a:r>
          </a:p>
          <a:p>
            <a:pPr marL="228600" lvl="1" algn="l" defTabSz="228600">
              <a:lnSpc>
                <a:spcPct val="80000"/>
              </a:lnSpc>
              <a:spcBef>
                <a:spcPct val="20000"/>
              </a:spcBef>
              <a:buClr>
                <a:schemeClr val="hlink"/>
              </a:buClr>
              <a:buSzPct val="110000"/>
              <a:buFont typeface="Wingdings" pitchFamily="2" charset="2"/>
              <a:buNone/>
            </a:pPr>
            <a:r>
              <a:rPr lang="en-US" sz="1600" dirty="0">
                <a:solidFill>
                  <a:srgbClr val="FFFF00"/>
                </a:solidFill>
                <a:latin typeface="Times New Roman" pitchFamily="18" charset="0"/>
              </a:rPr>
              <a:t>		</a:t>
            </a:r>
            <a:r>
              <a:rPr lang="en-US" sz="1600" b="1" dirty="0">
                <a:solidFill>
                  <a:srgbClr val="FFFF00"/>
                </a:solidFill>
                <a:latin typeface="Times New Roman" pitchFamily="18" charset="0"/>
              </a:rPr>
              <a:t>if </a:t>
            </a:r>
            <a:r>
              <a:rPr lang="en-US" sz="1600" b="1" i="1" dirty="0" err="1">
                <a:solidFill>
                  <a:srgbClr val="FFFF00"/>
                </a:solidFill>
                <a:latin typeface="Times New Roman" pitchFamily="18" charset="0"/>
              </a:rPr>
              <a:t>w.getLabel</a:t>
            </a:r>
            <a:r>
              <a:rPr lang="en-US" sz="1600" dirty="0">
                <a:solidFill>
                  <a:srgbClr val="FFFF00"/>
                </a:solidFill>
                <a:latin typeface="Times New Roman" pitchFamily="18" charset="0"/>
              </a:rPr>
              <a:t>() </a:t>
            </a:r>
            <a:r>
              <a:rPr lang="en-US" sz="1600" dirty="0">
                <a:solidFill>
                  <a:srgbClr val="FFFF00"/>
                </a:solidFill>
                <a:latin typeface="Symbol" pitchFamily="18" charset="2"/>
                <a:sym typeface="Symbol" pitchFamily="18" charset="2"/>
              </a:rPr>
              <a:t>= </a:t>
            </a:r>
            <a:r>
              <a:rPr lang="en-US" sz="1600" b="1" i="1" dirty="0">
                <a:solidFill>
                  <a:srgbClr val="FFFF00"/>
                </a:solidFill>
                <a:latin typeface="Times New Roman" pitchFamily="18" charset="0"/>
              </a:rPr>
              <a:t>UNEXPLORED</a:t>
            </a:r>
            <a:endParaRPr lang="en-US" sz="1600" dirty="0">
              <a:solidFill>
                <a:srgbClr val="FFFF00"/>
              </a:solidFill>
              <a:latin typeface="Times New Roman" pitchFamily="18" charset="0"/>
            </a:endParaRPr>
          </a:p>
          <a:p>
            <a:pPr marL="228600" lvl="1" algn="l" defTabSz="228600">
              <a:lnSpc>
                <a:spcPct val="80000"/>
              </a:lnSpc>
              <a:spcBef>
                <a:spcPct val="20000"/>
              </a:spcBef>
              <a:buClr>
                <a:schemeClr val="hlink"/>
              </a:buClr>
              <a:buSzPct val="110000"/>
              <a:buFont typeface="Wingdings" pitchFamily="2" charset="2"/>
              <a:buNone/>
            </a:pPr>
            <a:r>
              <a:rPr lang="en-US" sz="1600" dirty="0">
                <a:solidFill>
                  <a:srgbClr val="FFFF00"/>
                </a:solidFill>
                <a:latin typeface="Times New Roman" pitchFamily="18" charset="0"/>
              </a:rPr>
              <a:t>			 </a:t>
            </a:r>
            <a:r>
              <a:rPr lang="en-US" sz="1600" b="1" i="1" dirty="0" err="1">
                <a:solidFill>
                  <a:srgbClr val="FFFF00"/>
                </a:solidFill>
                <a:latin typeface="Times New Roman" pitchFamily="18" charset="0"/>
              </a:rPr>
              <a:t>e.setLabel</a:t>
            </a:r>
            <a:r>
              <a:rPr lang="en-US" sz="1600" dirty="0">
                <a:solidFill>
                  <a:srgbClr val="FFFF00"/>
                </a:solidFill>
                <a:latin typeface="Times New Roman" pitchFamily="18" charset="0"/>
              </a:rPr>
              <a:t>(</a:t>
            </a:r>
            <a:r>
              <a:rPr lang="en-US" sz="1600" b="1" i="1" dirty="0">
                <a:solidFill>
                  <a:srgbClr val="FFFF00"/>
                </a:solidFill>
                <a:latin typeface="Times New Roman" pitchFamily="18" charset="0"/>
              </a:rPr>
              <a:t>DISCOVERY</a:t>
            </a:r>
            <a:r>
              <a:rPr lang="en-US" sz="1600" dirty="0">
                <a:solidFill>
                  <a:srgbClr val="FFFF00"/>
                </a:solidFill>
                <a:latin typeface="Times New Roman" pitchFamily="18" charset="0"/>
              </a:rPr>
              <a:t>)</a:t>
            </a:r>
          </a:p>
          <a:p>
            <a:pPr marL="228600" lvl="1" algn="l" defTabSz="228600">
              <a:lnSpc>
                <a:spcPct val="80000"/>
              </a:lnSpc>
              <a:spcBef>
                <a:spcPct val="20000"/>
              </a:spcBef>
              <a:buClr>
                <a:schemeClr val="hlink"/>
              </a:buClr>
              <a:buSzPct val="110000"/>
              <a:buFont typeface="Wingdings" pitchFamily="2" charset="2"/>
              <a:buNone/>
            </a:pPr>
            <a:r>
              <a:rPr lang="en-US" sz="1600" dirty="0">
                <a:solidFill>
                  <a:srgbClr val="FFFF00"/>
                </a:solidFill>
                <a:latin typeface="Times New Roman" pitchFamily="18" charset="0"/>
              </a:rPr>
              <a:t>			</a:t>
            </a:r>
            <a:r>
              <a:rPr lang="en-US" sz="1600" b="1" i="1" dirty="0" err="1">
                <a:solidFill>
                  <a:srgbClr val="FFFF00"/>
                </a:solidFill>
                <a:latin typeface="Times New Roman" pitchFamily="18" charset="0"/>
              </a:rPr>
              <a:t>pathDFS</a:t>
            </a:r>
            <a:r>
              <a:rPr lang="en-US" sz="1600" dirty="0">
                <a:solidFill>
                  <a:srgbClr val="FFFF00"/>
                </a:solidFill>
                <a:latin typeface="Times New Roman" pitchFamily="18" charset="0"/>
              </a:rPr>
              <a:t>(</a:t>
            </a:r>
            <a:r>
              <a:rPr lang="en-US" sz="1600" b="1" i="1" dirty="0">
                <a:solidFill>
                  <a:srgbClr val="FFFF00"/>
                </a:solidFill>
                <a:latin typeface="Times New Roman" pitchFamily="18" charset="0"/>
              </a:rPr>
              <a:t>G, w, z</a:t>
            </a:r>
            <a:r>
              <a:rPr lang="en-US" sz="1600" dirty="0">
                <a:solidFill>
                  <a:srgbClr val="FFFF00"/>
                </a:solidFill>
                <a:latin typeface="Times New Roman" pitchFamily="18" charset="0"/>
              </a:rPr>
              <a:t>)</a:t>
            </a:r>
          </a:p>
          <a:p>
            <a:pPr marL="228600" lvl="1" algn="l" defTabSz="228600">
              <a:lnSpc>
                <a:spcPct val="80000"/>
              </a:lnSpc>
              <a:spcBef>
                <a:spcPct val="20000"/>
              </a:spcBef>
              <a:buClr>
                <a:schemeClr val="hlink"/>
              </a:buClr>
              <a:buSzPct val="110000"/>
              <a:buFont typeface="Wingdings" pitchFamily="2" charset="2"/>
              <a:buNone/>
            </a:pPr>
            <a:r>
              <a:rPr lang="en-US" sz="1600" b="1" i="1" dirty="0">
                <a:solidFill>
                  <a:srgbClr val="FFFF00"/>
                </a:solidFill>
                <a:latin typeface="Times New Roman" pitchFamily="18" charset="0"/>
              </a:rPr>
              <a:t>			S.pop</a:t>
            </a:r>
            <a:r>
              <a:rPr lang="en-US" sz="1600" dirty="0">
                <a:solidFill>
                  <a:srgbClr val="FFFF00"/>
                </a:solidFill>
                <a:latin typeface="Times New Roman" pitchFamily="18" charset="0"/>
              </a:rPr>
              <a:t>(</a:t>
            </a:r>
            <a:r>
              <a:rPr lang="en-US" sz="1600" b="1" i="1" dirty="0">
                <a:solidFill>
                  <a:srgbClr val="FFFF00"/>
                </a:solidFill>
                <a:latin typeface="Times New Roman" pitchFamily="18" charset="0"/>
              </a:rPr>
              <a:t>e</a:t>
            </a:r>
            <a:r>
              <a:rPr lang="en-US" sz="1600" dirty="0">
                <a:solidFill>
                  <a:srgbClr val="FFFF00"/>
                </a:solidFill>
                <a:latin typeface="Times New Roman" pitchFamily="18" charset="0"/>
              </a:rPr>
              <a:t>)</a:t>
            </a:r>
          </a:p>
          <a:p>
            <a:pPr marL="228600" lvl="1" algn="l" defTabSz="228600">
              <a:lnSpc>
                <a:spcPct val="80000"/>
              </a:lnSpc>
              <a:spcBef>
                <a:spcPct val="20000"/>
              </a:spcBef>
              <a:buClr>
                <a:schemeClr val="hlink"/>
              </a:buClr>
              <a:buSzPct val="110000"/>
              <a:buFont typeface="Wingdings" pitchFamily="2" charset="2"/>
              <a:buNone/>
            </a:pPr>
            <a:r>
              <a:rPr lang="en-US" sz="1600" dirty="0">
                <a:solidFill>
                  <a:srgbClr val="FFFF00"/>
                </a:solidFill>
                <a:latin typeface="Times New Roman" pitchFamily="18" charset="0"/>
              </a:rPr>
              <a:t>		</a:t>
            </a:r>
            <a:r>
              <a:rPr lang="en-US" sz="1600" b="1" dirty="0">
                <a:solidFill>
                  <a:srgbClr val="FFFF00"/>
                </a:solidFill>
                <a:latin typeface="Times New Roman" pitchFamily="18" charset="0"/>
              </a:rPr>
              <a:t>else</a:t>
            </a:r>
          </a:p>
          <a:p>
            <a:pPr marL="228600" lvl="1" algn="l" defTabSz="228600">
              <a:lnSpc>
                <a:spcPct val="80000"/>
              </a:lnSpc>
              <a:spcBef>
                <a:spcPct val="20000"/>
              </a:spcBef>
              <a:buClr>
                <a:schemeClr val="hlink"/>
              </a:buClr>
              <a:buSzPct val="110000"/>
              <a:buFont typeface="Wingdings" pitchFamily="2" charset="2"/>
              <a:buNone/>
            </a:pPr>
            <a:r>
              <a:rPr lang="en-US" sz="1600" b="1" dirty="0">
                <a:solidFill>
                  <a:srgbClr val="FFFF00"/>
                </a:solidFill>
                <a:latin typeface="Times New Roman" pitchFamily="18" charset="0"/>
              </a:rPr>
              <a:t>			</a:t>
            </a:r>
            <a:r>
              <a:rPr lang="en-US" sz="1600" b="1" i="1" dirty="0">
                <a:solidFill>
                  <a:srgbClr val="FFFF00"/>
                </a:solidFill>
                <a:latin typeface="Times New Roman" pitchFamily="18" charset="0"/>
              </a:rPr>
              <a:t>T </a:t>
            </a:r>
            <a:r>
              <a:rPr lang="en-US" sz="1600" dirty="0">
                <a:solidFill>
                  <a:srgbClr val="FFFF00"/>
                </a:solidFill>
                <a:latin typeface="Times New Roman" pitchFamily="18" charset="0"/>
                <a:sym typeface="Symbol" pitchFamily="18" charset="2"/>
              </a:rPr>
              <a:t></a:t>
            </a:r>
            <a:r>
              <a:rPr lang="en-US" sz="1600" b="1" i="1" dirty="0">
                <a:solidFill>
                  <a:srgbClr val="FFFF00"/>
                </a:solidFill>
                <a:latin typeface="Times New Roman" pitchFamily="18" charset="0"/>
                <a:sym typeface="Symbol" pitchFamily="18" charset="2"/>
              </a:rPr>
              <a:t> </a:t>
            </a:r>
            <a:r>
              <a:rPr lang="en-US" sz="1600" dirty="0">
                <a:solidFill>
                  <a:srgbClr val="FFFF00"/>
                </a:solidFill>
                <a:latin typeface="Times New Roman" pitchFamily="18" charset="0"/>
              </a:rPr>
              <a:t>new empty stack</a:t>
            </a:r>
          </a:p>
          <a:p>
            <a:pPr marL="228600" lvl="1" algn="l" defTabSz="228600">
              <a:lnSpc>
                <a:spcPct val="80000"/>
              </a:lnSpc>
              <a:spcBef>
                <a:spcPct val="20000"/>
              </a:spcBef>
              <a:buClr>
                <a:schemeClr val="hlink"/>
              </a:buClr>
              <a:buSzPct val="110000"/>
              <a:buFont typeface="Wingdings" pitchFamily="2" charset="2"/>
              <a:buNone/>
            </a:pPr>
            <a:r>
              <a:rPr lang="en-US" sz="1600" b="1" i="1" dirty="0">
                <a:solidFill>
                  <a:srgbClr val="FFFF00"/>
                </a:solidFill>
                <a:latin typeface="Times New Roman" pitchFamily="18" charset="0"/>
              </a:rPr>
              <a:t>			</a:t>
            </a:r>
            <a:r>
              <a:rPr lang="en-US" sz="1600" b="1" dirty="0">
                <a:solidFill>
                  <a:srgbClr val="FFFF00"/>
                </a:solidFill>
                <a:latin typeface="Times New Roman" pitchFamily="18" charset="0"/>
              </a:rPr>
              <a:t>repeat</a:t>
            </a:r>
          </a:p>
          <a:p>
            <a:pPr marL="228600" lvl="1" algn="l" defTabSz="228600">
              <a:lnSpc>
                <a:spcPct val="80000"/>
              </a:lnSpc>
              <a:spcBef>
                <a:spcPct val="20000"/>
              </a:spcBef>
              <a:buClr>
                <a:schemeClr val="hlink"/>
              </a:buClr>
              <a:buSzPct val="110000"/>
              <a:buFont typeface="Wingdings" pitchFamily="2" charset="2"/>
              <a:buNone/>
            </a:pPr>
            <a:r>
              <a:rPr lang="en-US" sz="1600" b="1" dirty="0">
                <a:solidFill>
                  <a:srgbClr val="FFFF00"/>
                </a:solidFill>
                <a:latin typeface="Times New Roman" pitchFamily="18" charset="0"/>
              </a:rPr>
              <a:t>				</a:t>
            </a:r>
            <a:r>
              <a:rPr lang="en-US" sz="1600" b="1" i="1" dirty="0">
                <a:solidFill>
                  <a:srgbClr val="FFFF00"/>
                </a:solidFill>
                <a:latin typeface="Times New Roman" pitchFamily="18" charset="0"/>
              </a:rPr>
              <a:t>o </a:t>
            </a:r>
            <a:r>
              <a:rPr lang="en-US" sz="1600" dirty="0">
                <a:solidFill>
                  <a:srgbClr val="FFFF00"/>
                </a:solidFill>
                <a:latin typeface="Times New Roman" pitchFamily="18" charset="0"/>
                <a:sym typeface="Symbol" pitchFamily="18" charset="2"/>
              </a:rPr>
              <a:t></a:t>
            </a:r>
            <a:r>
              <a:rPr lang="en-US" sz="1600" b="1" i="1" dirty="0">
                <a:solidFill>
                  <a:srgbClr val="FFFF00"/>
                </a:solidFill>
                <a:latin typeface="Times New Roman" pitchFamily="18" charset="0"/>
                <a:sym typeface="Symbol" pitchFamily="18" charset="2"/>
              </a:rPr>
              <a:t> </a:t>
            </a:r>
            <a:r>
              <a:rPr lang="en-US" sz="1600" b="1" i="1" dirty="0">
                <a:solidFill>
                  <a:srgbClr val="FFFF00"/>
                </a:solidFill>
                <a:latin typeface="Times New Roman" pitchFamily="18" charset="0"/>
              </a:rPr>
              <a:t>S.pop</a:t>
            </a:r>
            <a:r>
              <a:rPr lang="en-US" sz="1600" dirty="0">
                <a:solidFill>
                  <a:srgbClr val="FFFF00"/>
                </a:solidFill>
                <a:latin typeface="Times New Roman" pitchFamily="18" charset="0"/>
              </a:rPr>
              <a:t>()</a:t>
            </a:r>
            <a:endParaRPr lang="en-US" sz="1600" b="1" dirty="0">
              <a:solidFill>
                <a:srgbClr val="FFFF00"/>
              </a:solidFill>
              <a:latin typeface="Times New Roman" pitchFamily="18" charset="0"/>
            </a:endParaRPr>
          </a:p>
          <a:p>
            <a:pPr marL="228600" lvl="1" algn="l" defTabSz="228600">
              <a:lnSpc>
                <a:spcPct val="80000"/>
              </a:lnSpc>
              <a:spcBef>
                <a:spcPct val="20000"/>
              </a:spcBef>
              <a:buClr>
                <a:schemeClr val="hlink"/>
              </a:buClr>
              <a:buSzPct val="110000"/>
              <a:buFont typeface="Wingdings" pitchFamily="2" charset="2"/>
              <a:buNone/>
            </a:pPr>
            <a:r>
              <a:rPr lang="en-US" sz="1600" b="1" dirty="0">
                <a:solidFill>
                  <a:srgbClr val="FFFF00"/>
                </a:solidFill>
                <a:latin typeface="Times New Roman" pitchFamily="18" charset="0"/>
              </a:rPr>
              <a:t>				</a:t>
            </a:r>
            <a:r>
              <a:rPr lang="en-US" sz="1600" b="1" i="1" dirty="0" err="1">
                <a:solidFill>
                  <a:srgbClr val="FFFF00"/>
                </a:solidFill>
                <a:latin typeface="Times New Roman" pitchFamily="18" charset="0"/>
              </a:rPr>
              <a:t>T.push</a:t>
            </a:r>
            <a:r>
              <a:rPr lang="en-US" sz="1600" dirty="0">
                <a:solidFill>
                  <a:srgbClr val="FFFF00"/>
                </a:solidFill>
                <a:latin typeface="Times New Roman" pitchFamily="18" charset="0"/>
              </a:rPr>
              <a:t>(</a:t>
            </a:r>
            <a:r>
              <a:rPr lang="en-US" sz="1600" b="1" i="1" dirty="0">
                <a:solidFill>
                  <a:srgbClr val="FFFF00"/>
                </a:solidFill>
                <a:latin typeface="Times New Roman" pitchFamily="18" charset="0"/>
              </a:rPr>
              <a:t>o</a:t>
            </a:r>
            <a:r>
              <a:rPr lang="en-US" sz="1600" dirty="0">
                <a:solidFill>
                  <a:srgbClr val="FFFF00"/>
                </a:solidFill>
                <a:latin typeface="Times New Roman" pitchFamily="18" charset="0"/>
              </a:rPr>
              <a:t>)</a:t>
            </a:r>
          </a:p>
          <a:p>
            <a:pPr marL="228600" lvl="1" algn="l" defTabSz="228600">
              <a:lnSpc>
                <a:spcPct val="80000"/>
              </a:lnSpc>
              <a:spcBef>
                <a:spcPct val="20000"/>
              </a:spcBef>
              <a:buClr>
                <a:schemeClr val="hlink"/>
              </a:buClr>
              <a:buSzPct val="110000"/>
              <a:buFont typeface="Wingdings" pitchFamily="2" charset="2"/>
              <a:buNone/>
            </a:pPr>
            <a:r>
              <a:rPr lang="en-US" sz="1600" dirty="0">
                <a:solidFill>
                  <a:srgbClr val="FFFF00"/>
                </a:solidFill>
                <a:latin typeface="Times New Roman" pitchFamily="18" charset="0"/>
              </a:rPr>
              <a:t>			</a:t>
            </a:r>
            <a:r>
              <a:rPr lang="en-US" sz="1600" b="1" dirty="0">
                <a:solidFill>
                  <a:srgbClr val="FFFF00"/>
                </a:solidFill>
                <a:latin typeface="Times New Roman" pitchFamily="18" charset="0"/>
              </a:rPr>
              <a:t>until </a:t>
            </a:r>
            <a:r>
              <a:rPr lang="en-US" sz="1600" b="1" i="1" dirty="0">
                <a:solidFill>
                  <a:srgbClr val="FFFF00"/>
                </a:solidFill>
                <a:latin typeface="Times New Roman" pitchFamily="18" charset="0"/>
              </a:rPr>
              <a:t>o</a:t>
            </a:r>
            <a:r>
              <a:rPr lang="en-US" sz="1600" dirty="0">
                <a:solidFill>
                  <a:srgbClr val="FFFF00"/>
                </a:solidFill>
                <a:latin typeface="Times New Roman" pitchFamily="18" charset="0"/>
              </a:rPr>
              <a:t> </a:t>
            </a:r>
            <a:r>
              <a:rPr lang="en-US" sz="1600" dirty="0">
                <a:solidFill>
                  <a:srgbClr val="FFFF00"/>
                </a:solidFill>
                <a:latin typeface="Symbol" pitchFamily="18" charset="2"/>
                <a:sym typeface="Symbol" pitchFamily="18" charset="2"/>
              </a:rPr>
              <a:t>= </a:t>
            </a:r>
            <a:r>
              <a:rPr lang="en-US" sz="1600" b="1" i="1" dirty="0">
                <a:solidFill>
                  <a:srgbClr val="FFFF00"/>
                </a:solidFill>
                <a:latin typeface="Times New Roman" pitchFamily="18" charset="0"/>
              </a:rPr>
              <a:t>w</a:t>
            </a:r>
          </a:p>
          <a:p>
            <a:pPr marL="228600" lvl="1" algn="l" defTabSz="228600">
              <a:lnSpc>
                <a:spcPct val="80000"/>
              </a:lnSpc>
              <a:spcBef>
                <a:spcPct val="20000"/>
              </a:spcBef>
              <a:buClr>
                <a:schemeClr val="hlink"/>
              </a:buClr>
              <a:buSzPct val="110000"/>
              <a:buFont typeface="Wingdings" pitchFamily="2" charset="2"/>
              <a:buNone/>
            </a:pPr>
            <a:r>
              <a:rPr lang="en-US" sz="1600" b="1" i="1" dirty="0">
                <a:solidFill>
                  <a:srgbClr val="FFFF00"/>
                </a:solidFill>
                <a:latin typeface="Times New Roman" pitchFamily="18" charset="0"/>
              </a:rPr>
              <a:t>			</a:t>
            </a:r>
            <a:r>
              <a:rPr lang="en-US" sz="1600" b="1" dirty="0">
                <a:solidFill>
                  <a:srgbClr val="FFFF00"/>
                </a:solidFill>
                <a:latin typeface="Times New Roman" pitchFamily="18" charset="0"/>
              </a:rPr>
              <a:t>return </a:t>
            </a:r>
            <a:r>
              <a:rPr lang="en-US" sz="1600" b="1" i="1" dirty="0" err="1">
                <a:solidFill>
                  <a:srgbClr val="FFFF00"/>
                </a:solidFill>
                <a:latin typeface="Times New Roman" pitchFamily="18" charset="0"/>
              </a:rPr>
              <a:t>T.elements</a:t>
            </a:r>
            <a:r>
              <a:rPr lang="en-US" sz="1600" dirty="0">
                <a:solidFill>
                  <a:srgbClr val="FFFF00"/>
                </a:solidFill>
                <a:latin typeface="Times New Roman" pitchFamily="18" charset="0"/>
              </a:rPr>
              <a:t>()</a:t>
            </a:r>
          </a:p>
          <a:p>
            <a:pPr marL="228600" lvl="1" algn="l" defTabSz="228600">
              <a:lnSpc>
                <a:spcPct val="80000"/>
              </a:lnSpc>
              <a:spcBef>
                <a:spcPct val="20000"/>
              </a:spcBef>
              <a:buClr>
                <a:schemeClr val="hlink"/>
              </a:buClr>
              <a:buSzPct val="110000"/>
              <a:buFont typeface="Wingdings" pitchFamily="2" charset="2"/>
              <a:buNone/>
            </a:pPr>
            <a:r>
              <a:rPr lang="en-US" sz="1600" b="1" i="1" dirty="0">
                <a:solidFill>
                  <a:srgbClr val="FFFF00"/>
                </a:solidFill>
                <a:latin typeface="Times New Roman" pitchFamily="18" charset="0"/>
              </a:rPr>
              <a:t>S.pop</a:t>
            </a:r>
            <a:r>
              <a:rPr lang="en-US" sz="1600" dirty="0">
                <a:solidFill>
                  <a:srgbClr val="FFFF00"/>
                </a:solidFill>
                <a:latin typeface="Times New Roman" pitchFamily="18" charset="0"/>
              </a:rPr>
              <a:t>(</a:t>
            </a:r>
            <a:r>
              <a:rPr lang="en-US" sz="1600" b="1" i="1" dirty="0">
                <a:solidFill>
                  <a:srgbClr val="FFFF00"/>
                </a:solidFill>
                <a:latin typeface="Times New Roman" pitchFamily="18" charset="0"/>
              </a:rPr>
              <a:t>v</a:t>
            </a:r>
            <a:r>
              <a:rPr lang="en-US" sz="1600" dirty="0">
                <a:solidFill>
                  <a:srgbClr val="FFFF00"/>
                </a:solidFill>
                <a:latin typeface="Times New Roman" pitchFamily="18" charset="0"/>
              </a:rPr>
              <a:t>)</a:t>
            </a:r>
          </a:p>
        </p:txBody>
      </p:sp>
      <p:pic>
        <p:nvPicPr>
          <p:cNvPr id="16391" name="Picture 5" descr="C:\Documents and Settings\Administrator\Application Data\Microsoft\Media Catalog\Downloaded Clips\cl2\BD05883_.wmf"/>
          <p:cNvPicPr>
            <a:picLocks noChangeAspect="1" noChangeArrowheads="1"/>
          </p:cNvPicPr>
          <p:nvPr/>
        </p:nvPicPr>
        <p:blipFill>
          <a:blip r:embed="rId2" cstate="print"/>
          <a:srcRect/>
          <a:stretch>
            <a:fillRect/>
          </a:stretch>
        </p:blipFill>
        <p:spPr bwMode="auto">
          <a:xfrm>
            <a:off x="7470775" y="152400"/>
            <a:ext cx="1216025" cy="1447800"/>
          </a:xfrm>
          <a:prstGeom prst="rect">
            <a:avLst/>
          </a:prstGeom>
          <a:noFill/>
          <a:ln w="9525">
            <a:noFill/>
            <a:miter lim="800000"/>
            <a:headEnd/>
            <a:tailEnd/>
          </a:ln>
        </p:spPr>
      </p:pic>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152400" y="228600"/>
            <a:ext cx="8763000" cy="1143000"/>
          </a:xfrm>
        </p:spPr>
        <p:txBody>
          <a:bodyPr/>
          <a:lstStyle/>
          <a:p>
            <a:pPr>
              <a:spcAft>
                <a:spcPts val="1200"/>
              </a:spcAft>
            </a:pPr>
            <a:r>
              <a:rPr lang="en-US" dirty="0"/>
              <a:t>DFS Time Complexity</a:t>
            </a:r>
          </a:p>
        </p:txBody>
      </p:sp>
      <p:sp>
        <p:nvSpPr>
          <p:cNvPr id="63491" name="Rectangle 3"/>
          <p:cNvSpPr>
            <a:spLocks noGrp="1" noChangeArrowheads="1"/>
          </p:cNvSpPr>
          <p:nvPr>
            <p:ph idx="1"/>
          </p:nvPr>
        </p:nvSpPr>
        <p:spPr>
          <a:xfrm>
            <a:off x="381000" y="1676400"/>
            <a:ext cx="8305800" cy="4114800"/>
          </a:xfrm>
        </p:spPr>
        <p:txBody>
          <a:bodyPr/>
          <a:lstStyle/>
          <a:p>
            <a:pPr>
              <a:lnSpc>
                <a:spcPct val="90000"/>
              </a:lnSpc>
              <a:defRPr/>
            </a:pPr>
            <a:r>
              <a:rPr lang="en-US" dirty="0">
                <a:effectLst/>
              </a:rPr>
              <a:t>The time complexity of the DFS algorithm is O(|E|  + |V| ) where |E| is the number of edges and |V| is the number of  vertices since each edge and vertex is visited only once</a:t>
            </a:r>
          </a:p>
        </p:txBody>
      </p:sp>
      <p:sp>
        <p:nvSpPr>
          <p:cNvPr id="61444" name="Slide Number Placeholder 4"/>
          <p:cNvSpPr>
            <a:spLocks noGrp="1"/>
          </p:cNvSpPr>
          <p:nvPr>
            <p:ph type="sldNum" sz="quarter" idx="11"/>
          </p:nvPr>
        </p:nvSpPr>
        <p:spPr>
          <a:noFill/>
        </p:spPr>
        <p:txBody>
          <a:bodyPr/>
          <a:lstStyle/>
          <a:p>
            <a:fld id="{58240E15-4C44-43D2-9C06-F97AC3B1536F}" type="slidenum">
              <a:rPr lang="en-US" smtClean="0"/>
              <a:pPr/>
              <a:t>78</a:t>
            </a:fld>
            <a:endParaRPr lang="en-US"/>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19425" y="4953000"/>
            <a:ext cx="3000375" cy="15240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a:t>Basic Graph Terminology   </a:t>
            </a:r>
          </a:p>
        </p:txBody>
      </p:sp>
      <p:sp>
        <p:nvSpPr>
          <p:cNvPr id="25603" name="Content Placeholder 5"/>
          <p:cNvSpPr>
            <a:spLocks noGrp="1"/>
          </p:cNvSpPr>
          <p:nvPr>
            <p:ph idx="1"/>
          </p:nvPr>
        </p:nvSpPr>
        <p:spPr/>
        <p:txBody>
          <a:bodyPr/>
          <a:lstStyle/>
          <a:p>
            <a:pPr>
              <a:spcAft>
                <a:spcPts val="1200"/>
              </a:spcAft>
              <a:defRPr/>
            </a:pPr>
            <a:r>
              <a:rPr lang="en-US" sz="2400" b="1" dirty="0">
                <a:solidFill>
                  <a:srgbClr val="FFFF00"/>
                </a:solidFill>
                <a:effectLst/>
              </a:rPr>
              <a:t>Graph Theory </a:t>
            </a:r>
            <a:r>
              <a:rPr lang="en-US" sz="2400" dirty="0">
                <a:effectLst/>
              </a:rPr>
              <a:t>– the study of graphs</a:t>
            </a:r>
          </a:p>
          <a:p>
            <a:pPr>
              <a:spcAft>
                <a:spcPts val="1200"/>
              </a:spcAft>
              <a:defRPr/>
            </a:pPr>
            <a:r>
              <a:rPr lang="en-US" sz="2400" b="1" dirty="0">
                <a:solidFill>
                  <a:srgbClr val="FFFF00"/>
                </a:solidFill>
                <a:effectLst/>
                <a:cs typeface="Times New Roman" pitchFamily="18" charset="0"/>
              </a:rPr>
              <a:t>Graph</a:t>
            </a:r>
            <a:r>
              <a:rPr lang="en-US" sz="2400" dirty="0">
                <a:solidFill>
                  <a:srgbClr val="FFFF00"/>
                </a:solidFill>
                <a:effectLst/>
                <a:cs typeface="Times New Roman" pitchFamily="18" charset="0"/>
              </a:rPr>
              <a:t> </a:t>
            </a:r>
            <a:r>
              <a:rPr lang="en-US" sz="2400" dirty="0">
                <a:effectLst/>
                <a:cs typeface="Times New Roman" pitchFamily="18" charset="0"/>
              </a:rPr>
              <a:t>– A mathematical structure that represents relationships among entities in the real world</a:t>
            </a:r>
          </a:p>
          <a:p>
            <a:pPr lvl="1">
              <a:spcAft>
                <a:spcPts val="1200"/>
              </a:spcAft>
              <a:defRPr/>
            </a:pPr>
            <a:r>
              <a:rPr lang="en-US" sz="2000" dirty="0">
                <a:effectLst/>
                <a:cs typeface="Times New Roman" pitchFamily="18" charset="0"/>
              </a:rPr>
              <a:t>It consists of a non-empty set of vertices, nodes or points and a set of edges that connect the vertices</a:t>
            </a:r>
          </a:p>
          <a:p>
            <a:pPr lvl="1">
              <a:spcAft>
                <a:spcPts val="1200"/>
              </a:spcAft>
              <a:defRPr/>
            </a:pPr>
            <a:r>
              <a:rPr lang="en-US" sz="2000" dirty="0">
                <a:effectLst/>
                <a:cs typeface="Times New Roman" pitchFamily="18" charset="0"/>
              </a:rPr>
              <a:t>It is defined as G = (V,E) where V represents the set of vertices and E represents the set of edge</a:t>
            </a:r>
          </a:p>
          <a:p>
            <a:pPr lvl="1">
              <a:spcAft>
                <a:spcPts val="1200"/>
              </a:spcAft>
              <a:defRPr/>
            </a:pPr>
            <a:r>
              <a:rPr lang="en-US" sz="2000" dirty="0">
                <a:effectLst/>
                <a:cs typeface="Times New Roman" pitchFamily="18" charset="0"/>
              </a:rPr>
              <a:t>For example V = {“Seattle”, “San Francisco”, “Los Angeles”, …) and E = {{ “</a:t>
            </a:r>
            <a:r>
              <a:rPr lang="en-US" sz="2000" dirty="0" err="1">
                <a:effectLst/>
                <a:cs typeface="Times New Roman" pitchFamily="18" charset="0"/>
              </a:rPr>
              <a:t>Seattle”,”San</a:t>
            </a:r>
            <a:r>
              <a:rPr lang="en-US" sz="2000" dirty="0">
                <a:effectLst/>
                <a:cs typeface="Times New Roman" pitchFamily="18" charset="0"/>
              </a:rPr>
              <a:t> Francisco”}, {{ “</a:t>
            </a:r>
            <a:r>
              <a:rPr lang="en-US" sz="2000" dirty="0" err="1">
                <a:effectLst/>
                <a:cs typeface="Times New Roman" pitchFamily="18" charset="0"/>
              </a:rPr>
              <a:t>Seattle”,”Chicago</a:t>
            </a:r>
            <a:r>
              <a:rPr lang="en-US" sz="2000" dirty="0">
                <a:effectLst/>
                <a:cs typeface="Times New Roman" pitchFamily="18" charset="0"/>
              </a:rPr>
              <a:t>”}, {{ “</a:t>
            </a:r>
            <a:r>
              <a:rPr lang="en-US" sz="2000" dirty="0" err="1">
                <a:effectLst/>
                <a:cs typeface="Times New Roman" pitchFamily="18" charset="0"/>
              </a:rPr>
              <a:t>Seattle”,”Denver</a:t>
            </a:r>
            <a:r>
              <a:rPr lang="en-US" sz="2000" dirty="0">
                <a:effectLst/>
                <a:cs typeface="Times New Roman" pitchFamily="18" charset="0"/>
              </a:rPr>
              <a:t>”}, …}</a:t>
            </a:r>
          </a:p>
        </p:txBody>
      </p:sp>
      <p:sp>
        <p:nvSpPr>
          <p:cNvPr id="14340" name="Slide Number Placeholder 4"/>
          <p:cNvSpPr>
            <a:spLocks noGrp="1"/>
          </p:cNvSpPr>
          <p:nvPr>
            <p:ph type="sldNum" sz="quarter" idx="11"/>
          </p:nvPr>
        </p:nvSpPr>
        <p:spPr>
          <a:noFill/>
        </p:spPr>
        <p:txBody>
          <a:bodyPr/>
          <a:lstStyle/>
          <a:p>
            <a:fld id="{5C369946-528B-4D70-B06D-295C32BBA308}" type="slidenum">
              <a:rPr lang="en-US" smtClean="0"/>
              <a:pPr/>
              <a:t>8</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5603">
                                            <p:txEl>
                                              <p:pRg st="0" end="0"/>
                                            </p:txEl>
                                          </p:spTgt>
                                        </p:tgtEl>
                                        <p:attrNameLst>
                                          <p:attrName>style.visibility</p:attrName>
                                        </p:attrNameLst>
                                      </p:cBhvr>
                                      <p:to>
                                        <p:strVal val="visible"/>
                                      </p:to>
                                    </p:set>
                                    <p:anim calcmode="lin" valueType="num">
                                      <p:cBhvr additive="base">
                                        <p:cTn id="7" dur="500" fill="hold"/>
                                        <p:tgtEl>
                                          <p:spTgt spid="2560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560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5603">
                                            <p:txEl>
                                              <p:pRg st="1" end="1"/>
                                            </p:txEl>
                                          </p:spTgt>
                                        </p:tgtEl>
                                        <p:attrNameLst>
                                          <p:attrName>style.visibility</p:attrName>
                                        </p:attrNameLst>
                                      </p:cBhvr>
                                      <p:to>
                                        <p:strVal val="visible"/>
                                      </p:to>
                                    </p:set>
                                    <p:anim calcmode="lin" valueType="num">
                                      <p:cBhvr additive="base">
                                        <p:cTn id="13" dur="500" fill="hold"/>
                                        <p:tgtEl>
                                          <p:spTgt spid="2560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560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25603">
                                            <p:txEl>
                                              <p:pRg st="2" end="2"/>
                                            </p:txEl>
                                          </p:spTgt>
                                        </p:tgtEl>
                                        <p:attrNameLst>
                                          <p:attrName>style.visibility</p:attrName>
                                        </p:attrNameLst>
                                      </p:cBhvr>
                                      <p:to>
                                        <p:strVal val="visible"/>
                                      </p:to>
                                    </p:set>
                                    <p:anim calcmode="lin" valueType="num">
                                      <p:cBhvr additive="base">
                                        <p:cTn id="17" dur="500" fill="hold"/>
                                        <p:tgtEl>
                                          <p:spTgt spid="2560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560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25603">
                                            <p:txEl>
                                              <p:pRg st="3" end="3"/>
                                            </p:txEl>
                                          </p:spTgt>
                                        </p:tgtEl>
                                        <p:attrNameLst>
                                          <p:attrName>style.visibility</p:attrName>
                                        </p:attrNameLst>
                                      </p:cBhvr>
                                      <p:to>
                                        <p:strVal val="visible"/>
                                      </p:to>
                                    </p:set>
                                    <p:anim calcmode="lin" valueType="num">
                                      <p:cBhvr additive="base">
                                        <p:cTn id="21" dur="500" fill="hold"/>
                                        <p:tgtEl>
                                          <p:spTgt spid="2560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560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25603">
                                            <p:txEl>
                                              <p:pRg st="4" end="4"/>
                                            </p:txEl>
                                          </p:spTgt>
                                        </p:tgtEl>
                                        <p:attrNameLst>
                                          <p:attrName>style.visibility</p:attrName>
                                        </p:attrNameLst>
                                      </p:cBhvr>
                                      <p:to>
                                        <p:strVal val="visible"/>
                                      </p:to>
                                    </p:set>
                                    <p:anim calcmode="lin" valueType="num">
                                      <p:cBhvr additive="base">
                                        <p:cTn id="25" dur="500" fill="hold"/>
                                        <p:tgtEl>
                                          <p:spTgt spid="2560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560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Date Placeholder 4"/>
          <p:cNvSpPr>
            <a:spLocks noGrp="1"/>
          </p:cNvSpPr>
          <p:nvPr>
            <p:ph type="dt" sz="quarter" idx="10"/>
          </p:nvPr>
        </p:nvSpPr>
        <p:spPr>
          <a:noFill/>
        </p:spPr>
        <p:txBody>
          <a:bodyPr/>
          <a:lstStyle/>
          <a:p>
            <a:fld id="{13354118-C765-4A1D-92F0-1F4FF552E30E}" type="datetime1">
              <a:rPr lang="en-US" smtClean="0"/>
              <a:pPr/>
              <a:t>3/8/2018</a:t>
            </a:fld>
            <a:endParaRPr lang="en-US"/>
          </a:p>
        </p:txBody>
      </p:sp>
      <p:sp>
        <p:nvSpPr>
          <p:cNvPr id="15363" name="Slide Number Placeholder 6"/>
          <p:cNvSpPr>
            <a:spLocks noGrp="1"/>
          </p:cNvSpPr>
          <p:nvPr>
            <p:ph type="sldNum" sz="quarter" idx="11"/>
          </p:nvPr>
        </p:nvSpPr>
        <p:spPr>
          <a:xfrm>
            <a:off x="6553200" y="6243638"/>
            <a:ext cx="2133600" cy="457200"/>
          </a:xfrm>
          <a:noFill/>
        </p:spPr>
        <p:txBody>
          <a:bodyPr/>
          <a:lstStyle/>
          <a:p>
            <a:fld id="{BD5D6196-EB93-421B-82C3-AC9A1E8307E2}" type="slidenum">
              <a:rPr lang="en-US" smtClean="0"/>
              <a:pPr/>
              <a:t>9</a:t>
            </a:fld>
            <a:endParaRPr lang="en-US"/>
          </a:p>
        </p:txBody>
      </p:sp>
      <p:sp>
        <p:nvSpPr>
          <p:cNvPr id="15364" name="Rectangle 2"/>
          <p:cNvSpPr>
            <a:spLocks noGrp="1" noChangeArrowheads="1"/>
          </p:cNvSpPr>
          <p:nvPr>
            <p:ph type="title"/>
          </p:nvPr>
        </p:nvSpPr>
        <p:spPr>
          <a:xfrm>
            <a:off x="457200" y="138113"/>
            <a:ext cx="8229600" cy="1143000"/>
          </a:xfrm>
        </p:spPr>
        <p:txBody>
          <a:bodyPr/>
          <a:lstStyle/>
          <a:p>
            <a:r>
              <a:rPr lang="en-US" dirty="0"/>
              <a:t>Edge Types (1)</a:t>
            </a:r>
          </a:p>
        </p:txBody>
      </p:sp>
      <p:sp>
        <p:nvSpPr>
          <p:cNvPr id="26629" name="Rectangle 3"/>
          <p:cNvSpPr>
            <a:spLocks noGrp="1" noChangeArrowheads="1"/>
          </p:cNvSpPr>
          <p:nvPr>
            <p:ph type="body" sz="half" idx="1"/>
          </p:nvPr>
        </p:nvSpPr>
        <p:spPr>
          <a:xfrm>
            <a:off x="457200" y="1447800"/>
            <a:ext cx="4343400" cy="4876800"/>
          </a:xfrm>
        </p:spPr>
        <p:txBody>
          <a:bodyPr/>
          <a:lstStyle/>
          <a:p>
            <a:pPr>
              <a:lnSpc>
                <a:spcPct val="80000"/>
              </a:lnSpc>
              <a:defRPr/>
            </a:pPr>
            <a:r>
              <a:rPr lang="en-US" dirty="0">
                <a:solidFill>
                  <a:srgbClr val="FFFF00"/>
                </a:solidFill>
                <a:effectLst/>
              </a:rPr>
              <a:t>Directed edge</a:t>
            </a:r>
          </a:p>
          <a:p>
            <a:pPr lvl="1">
              <a:lnSpc>
                <a:spcPct val="80000"/>
              </a:lnSpc>
              <a:defRPr/>
            </a:pPr>
            <a:r>
              <a:rPr lang="en-US" dirty="0">
                <a:effectLst/>
              </a:rPr>
              <a:t>ordered pair of vertices (</a:t>
            </a:r>
            <a:r>
              <a:rPr lang="en-US" i="1" dirty="0" err="1">
                <a:effectLst/>
              </a:rPr>
              <a:t>u</a:t>
            </a:r>
            <a:r>
              <a:rPr lang="en-US" dirty="0" err="1">
                <a:effectLst/>
              </a:rPr>
              <a:t>,</a:t>
            </a:r>
            <a:r>
              <a:rPr lang="en-US" i="1" dirty="0" err="1">
                <a:effectLst/>
              </a:rPr>
              <a:t>v</a:t>
            </a:r>
            <a:r>
              <a:rPr lang="en-US" dirty="0">
                <a:effectLst/>
              </a:rPr>
              <a:t>)</a:t>
            </a:r>
          </a:p>
          <a:p>
            <a:pPr lvl="1">
              <a:lnSpc>
                <a:spcPct val="80000"/>
              </a:lnSpc>
              <a:defRPr/>
            </a:pPr>
            <a:r>
              <a:rPr lang="en-US" dirty="0">
                <a:effectLst/>
              </a:rPr>
              <a:t>first vertex </a:t>
            </a:r>
            <a:r>
              <a:rPr lang="en-US" i="1" dirty="0">
                <a:effectLst/>
              </a:rPr>
              <a:t>u</a:t>
            </a:r>
            <a:r>
              <a:rPr lang="en-US" dirty="0">
                <a:effectLst/>
              </a:rPr>
              <a:t> is the origin</a:t>
            </a:r>
          </a:p>
          <a:p>
            <a:pPr lvl="1">
              <a:lnSpc>
                <a:spcPct val="80000"/>
              </a:lnSpc>
              <a:defRPr/>
            </a:pPr>
            <a:r>
              <a:rPr lang="en-US" dirty="0">
                <a:effectLst/>
              </a:rPr>
              <a:t>second vertex </a:t>
            </a:r>
            <a:r>
              <a:rPr lang="en-US" i="1" dirty="0">
                <a:effectLst/>
              </a:rPr>
              <a:t>v</a:t>
            </a:r>
            <a:r>
              <a:rPr lang="en-US" dirty="0">
                <a:effectLst/>
              </a:rPr>
              <a:t> is the destination</a:t>
            </a:r>
          </a:p>
          <a:p>
            <a:pPr lvl="1">
              <a:lnSpc>
                <a:spcPct val="80000"/>
              </a:lnSpc>
              <a:defRPr/>
            </a:pPr>
            <a:r>
              <a:rPr lang="en-US" dirty="0">
                <a:effectLst/>
              </a:rPr>
              <a:t>e.g., a flight</a:t>
            </a:r>
          </a:p>
          <a:p>
            <a:pPr>
              <a:lnSpc>
                <a:spcPct val="80000"/>
              </a:lnSpc>
              <a:buFont typeface="Monotype Sorts" pitchFamily="2" charset="2"/>
              <a:buNone/>
              <a:defRPr/>
            </a:pPr>
            <a:endParaRPr lang="en-US" dirty="0">
              <a:solidFill>
                <a:srgbClr val="FFFF00"/>
              </a:solidFill>
              <a:effectLst/>
            </a:endParaRPr>
          </a:p>
          <a:p>
            <a:pPr>
              <a:lnSpc>
                <a:spcPct val="80000"/>
              </a:lnSpc>
              <a:defRPr/>
            </a:pPr>
            <a:r>
              <a:rPr lang="en-US" dirty="0">
                <a:solidFill>
                  <a:srgbClr val="FFFF00"/>
                </a:solidFill>
                <a:effectLst/>
              </a:rPr>
              <a:t>Directed graph</a:t>
            </a:r>
          </a:p>
          <a:p>
            <a:pPr lvl="1">
              <a:lnSpc>
                <a:spcPct val="80000"/>
              </a:lnSpc>
              <a:defRPr/>
            </a:pPr>
            <a:r>
              <a:rPr lang="en-US" dirty="0">
                <a:effectLst/>
              </a:rPr>
              <a:t>all the edges are directed</a:t>
            </a:r>
          </a:p>
          <a:p>
            <a:pPr lvl="1">
              <a:lnSpc>
                <a:spcPct val="80000"/>
              </a:lnSpc>
              <a:defRPr/>
            </a:pPr>
            <a:r>
              <a:rPr lang="en-US" dirty="0">
                <a:effectLst/>
              </a:rPr>
              <a:t>e.g., route network</a:t>
            </a:r>
          </a:p>
          <a:p>
            <a:pPr lvl="1">
              <a:lnSpc>
                <a:spcPct val="80000"/>
              </a:lnSpc>
              <a:defRPr/>
            </a:pPr>
            <a:endParaRPr lang="en-US" sz="2000" dirty="0"/>
          </a:p>
        </p:txBody>
      </p:sp>
      <p:sp>
        <p:nvSpPr>
          <p:cNvPr id="15366" name="Oval 4"/>
          <p:cNvSpPr>
            <a:spLocks noChangeArrowheads="1"/>
          </p:cNvSpPr>
          <p:nvPr/>
        </p:nvSpPr>
        <p:spPr bwMode="auto">
          <a:xfrm>
            <a:off x="5257800" y="2200275"/>
            <a:ext cx="936625" cy="457200"/>
          </a:xfrm>
          <a:prstGeom prst="ellipse">
            <a:avLst/>
          </a:prstGeom>
          <a:solidFill>
            <a:schemeClr val="accent1"/>
          </a:solidFill>
          <a:ln w="19050">
            <a:solidFill>
              <a:schemeClr val="tx1"/>
            </a:solidFill>
            <a:round/>
            <a:headEnd/>
            <a:tailEnd/>
          </a:ln>
        </p:spPr>
        <p:txBody>
          <a:bodyPr wrap="none" anchor="ctr"/>
          <a:lstStyle/>
          <a:p>
            <a:pPr algn="ctr" eaLnBrk="1" hangingPunct="1"/>
            <a:r>
              <a:rPr lang="en-US">
                <a:latin typeface="Tahoma" pitchFamily="34" charset="0"/>
              </a:rPr>
              <a:t>ORD</a:t>
            </a:r>
          </a:p>
        </p:txBody>
      </p:sp>
      <p:sp>
        <p:nvSpPr>
          <p:cNvPr id="15367" name="Oval 5"/>
          <p:cNvSpPr>
            <a:spLocks noChangeArrowheads="1"/>
          </p:cNvSpPr>
          <p:nvPr/>
        </p:nvSpPr>
        <p:spPr bwMode="auto">
          <a:xfrm>
            <a:off x="7750175" y="2200275"/>
            <a:ext cx="936625" cy="457200"/>
          </a:xfrm>
          <a:prstGeom prst="ellipse">
            <a:avLst/>
          </a:prstGeom>
          <a:solidFill>
            <a:schemeClr val="accent1"/>
          </a:solidFill>
          <a:ln w="19050">
            <a:solidFill>
              <a:schemeClr val="tx1"/>
            </a:solidFill>
            <a:round/>
            <a:headEnd/>
            <a:tailEnd/>
          </a:ln>
        </p:spPr>
        <p:txBody>
          <a:bodyPr wrap="none" anchor="ctr"/>
          <a:lstStyle/>
          <a:p>
            <a:pPr algn="ctr" eaLnBrk="1" hangingPunct="1"/>
            <a:r>
              <a:rPr lang="en-US">
                <a:latin typeface="Tahoma" pitchFamily="34" charset="0"/>
              </a:rPr>
              <a:t>PVD</a:t>
            </a:r>
          </a:p>
        </p:txBody>
      </p:sp>
      <p:cxnSp>
        <p:nvCxnSpPr>
          <p:cNvPr id="15368" name="AutoShape 6"/>
          <p:cNvCxnSpPr>
            <a:cxnSpLocks noChangeShapeType="1"/>
            <a:stCxn id="15366" idx="6"/>
            <a:endCxn id="15367" idx="2"/>
          </p:cNvCxnSpPr>
          <p:nvPr/>
        </p:nvCxnSpPr>
        <p:spPr bwMode="auto">
          <a:xfrm>
            <a:off x="6203950" y="2428875"/>
            <a:ext cx="1536700" cy="0"/>
          </a:xfrm>
          <a:prstGeom prst="straightConnector1">
            <a:avLst/>
          </a:prstGeom>
          <a:noFill/>
          <a:ln w="38100">
            <a:solidFill>
              <a:schemeClr val="tx1"/>
            </a:solidFill>
            <a:round/>
            <a:headEnd/>
            <a:tailEnd type="triangle" w="med" len="med"/>
          </a:ln>
        </p:spPr>
      </p:cxnSp>
      <p:sp>
        <p:nvSpPr>
          <p:cNvPr id="15369" name="Text Box 7"/>
          <p:cNvSpPr txBox="1">
            <a:spLocks noChangeArrowheads="1"/>
          </p:cNvSpPr>
          <p:nvPr/>
        </p:nvSpPr>
        <p:spPr bwMode="auto">
          <a:xfrm>
            <a:off x="5972175" y="2149475"/>
            <a:ext cx="1987550" cy="822325"/>
          </a:xfrm>
          <a:prstGeom prst="rect">
            <a:avLst/>
          </a:prstGeom>
          <a:noFill/>
          <a:ln w="19050">
            <a:noFill/>
            <a:miter lim="800000"/>
            <a:headEnd/>
            <a:tailEnd/>
          </a:ln>
        </p:spPr>
        <p:txBody>
          <a:bodyPr>
            <a:spAutoFit/>
          </a:bodyPr>
          <a:lstStyle/>
          <a:p>
            <a:pPr algn="ctr" eaLnBrk="1" hangingPunct="1"/>
            <a:r>
              <a:rPr lang="en-US" dirty="0">
                <a:latin typeface="Tahoma" pitchFamily="34" charset="0"/>
              </a:rPr>
              <a:t>flight</a:t>
            </a:r>
          </a:p>
          <a:p>
            <a:pPr algn="ctr" eaLnBrk="1" hangingPunct="1"/>
            <a:r>
              <a:rPr lang="en-US" dirty="0">
                <a:latin typeface="Tahoma" pitchFamily="34" charset="0"/>
              </a:rPr>
              <a:t>AA 1206</a:t>
            </a:r>
          </a:p>
        </p:txBody>
      </p:sp>
      <p:sp>
        <p:nvSpPr>
          <p:cNvPr id="15370" name="Oval 4"/>
          <p:cNvSpPr>
            <a:spLocks noChangeArrowheads="1"/>
          </p:cNvSpPr>
          <p:nvPr/>
        </p:nvSpPr>
        <p:spPr bwMode="auto">
          <a:xfrm>
            <a:off x="4921250" y="3810000"/>
            <a:ext cx="936625" cy="457200"/>
          </a:xfrm>
          <a:prstGeom prst="ellipse">
            <a:avLst/>
          </a:prstGeom>
          <a:solidFill>
            <a:schemeClr val="accent1"/>
          </a:solidFill>
          <a:ln w="19050">
            <a:solidFill>
              <a:schemeClr val="tx1"/>
            </a:solidFill>
            <a:round/>
            <a:headEnd/>
            <a:tailEnd/>
          </a:ln>
        </p:spPr>
        <p:txBody>
          <a:bodyPr wrap="none" anchor="ctr"/>
          <a:lstStyle/>
          <a:p>
            <a:pPr algn="ctr" eaLnBrk="1" hangingPunct="1"/>
            <a:r>
              <a:rPr lang="en-US">
                <a:latin typeface="Tahoma" pitchFamily="34" charset="0"/>
              </a:rPr>
              <a:t>ORD</a:t>
            </a:r>
          </a:p>
        </p:txBody>
      </p:sp>
      <p:sp>
        <p:nvSpPr>
          <p:cNvPr id="15371" name="Oval 5"/>
          <p:cNvSpPr>
            <a:spLocks noChangeArrowheads="1"/>
          </p:cNvSpPr>
          <p:nvPr/>
        </p:nvSpPr>
        <p:spPr bwMode="auto">
          <a:xfrm>
            <a:off x="7413625" y="3810000"/>
            <a:ext cx="936625" cy="457200"/>
          </a:xfrm>
          <a:prstGeom prst="ellipse">
            <a:avLst/>
          </a:prstGeom>
          <a:solidFill>
            <a:schemeClr val="accent1"/>
          </a:solidFill>
          <a:ln w="19050">
            <a:solidFill>
              <a:schemeClr val="tx1"/>
            </a:solidFill>
            <a:round/>
            <a:headEnd/>
            <a:tailEnd/>
          </a:ln>
        </p:spPr>
        <p:txBody>
          <a:bodyPr wrap="none" anchor="ctr"/>
          <a:lstStyle/>
          <a:p>
            <a:pPr algn="ctr" eaLnBrk="1" hangingPunct="1"/>
            <a:r>
              <a:rPr lang="en-US">
                <a:latin typeface="Tahoma" pitchFamily="34" charset="0"/>
              </a:rPr>
              <a:t>PVD</a:t>
            </a:r>
          </a:p>
        </p:txBody>
      </p:sp>
      <p:cxnSp>
        <p:nvCxnSpPr>
          <p:cNvPr id="15372" name="AutoShape 6"/>
          <p:cNvCxnSpPr>
            <a:cxnSpLocks noChangeShapeType="1"/>
          </p:cNvCxnSpPr>
          <p:nvPr/>
        </p:nvCxnSpPr>
        <p:spPr bwMode="auto">
          <a:xfrm>
            <a:off x="5867400" y="4038600"/>
            <a:ext cx="1536700" cy="0"/>
          </a:xfrm>
          <a:prstGeom prst="straightConnector1">
            <a:avLst/>
          </a:prstGeom>
          <a:noFill/>
          <a:ln w="38100">
            <a:solidFill>
              <a:schemeClr val="tx1"/>
            </a:solidFill>
            <a:round/>
            <a:headEnd type="arrow" w="med" len="med"/>
            <a:tailEnd/>
          </a:ln>
        </p:spPr>
      </p:cxnSp>
      <p:sp>
        <p:nvSpPr>
          <p:cNvPr id="15373" name="Oval 4"/>
          <p:cNvSpPr>
            <a:spLocks noChangeArrowheads="1"/>
          </p:cNvSpPr>
          <p:nvPr/>
        </p:nvSpPr>
        <p:spPr bwMode="auto">
          <a:xfrm>
            <a:off x="6248400" y="4724400"/>
            <a:ext cx="936625" cy="457200"/>
          </a:xfrm>
          <a:prstGeom prst="ellipse">
            <a:avLst/>
          </a:prstGeom>
          <a:solidFill>
            <a:schemeClr val="accent1"/>
          </a:solidFill>
          <a:ln w="19050">
            <a:solidFill>
              <a:schemeClr val="tx1"/>
            </a:solidFill>
            <a:round/>
            <a:headEnd/>
            <a:tailEnd/>
          </a:ln>
        </p:spPr>
        <p:txBody>
          <a:bodyPr wrap="none" anchor="ctr"/>
          <a:lstStyle/>
          <a:p>
            <a:pPr algn="ctr" eaLnBrk="1" hangingPunct="1"/>
            <a:r>
              <a:rPr lang="en-US">
                <a:latin typeface="Tahoma" pitchFamily="34" charset="0"/>
              </a:rPr>
              <a:t>ATL</a:t>
            </a:r>
          </a:p>
        </p:txBody>
      </p:sp>
      <p:cxnSp>
        <p:nvCxnSpPr>
          <p:cNvPr id="15374" name="AutoShape 6"/>
          <p:cNvCxnSpPr>
            <a:cxnSpLocks noChangeShapeType="1"/>
          </p:cNvCxnSpPr>
          <p:nvPr/>
        </p:nvCxnSpPr>
        <p:spPr bwMode="auto">
          <a:xfrm flipV="1">
            <a:off x="7086600" y="4267200"/>
            <a:ext cx="609600" cy="533400"/>
          </a:xfrm>
          <a:prstGeom prst="straightConnector1">
            <a:avLst/>
          </a:prstGeom>
          <a:noFill/>
          <a:ln w="38100">
            <a:solidFill>
              <a:schemeClr val="tx1"/>
            </a:solidFill>
            <a:round/>
            <a:headEnd/>
            <a:tailEnd type="triangle" w="med" len="med"/>
          </a:ln>
        </p:spPr>
      </p:cxnSp>
      <p:cxnSp>
        <p:nvCxnSpPr>
          <p:cNvPr id="15375" name="AutoShape 6"/>
          <p:cNvCxnSpPr>
            <a:cxnSpLocks noChangeShapeType="1"/>
            <a:endCxn id="15373" idx="2"/>
          </p:cNvCxnSpPr>
          <p:nvPr/>
        </p:nvCxnSpPr>
        <p:spPr bwMode="auto">
          <a:xfrm>
            <a:off x="5257800" y="4267200"/>
            <a:ext cx="990600" cy="685800"/>
          </a:xfrm>
          <a:prstGeom prst="straightConnector1">
            <a:avLst/>
          </a:prstGeom>
          <a:noFill/>
          <a:ln w="38100">
            <a:solidFill>
              <a:schemeClr val="tx1"/>
            </a:solidFill>
            <a:round/>
            <a:headEnd/>
            <a:tailEnd type="triangle" w="med" len="med"/>
          </a:ln>
        </p:spPr>
      </p:cxnSp>
    </p:spTree>
  </p:cSld>
  <p:clrMapOvr>
    <a:masterClrMapping/>
  </p:clrMapOvr>
</p:sld>
</file>

<file path=ppt/theme/theme1.xml><?xml version="1.0" encoding="utf-8"?>
<a:theme xmlns:a="http://schemas.openxmlformats.org/drawingml/2006/main" name="Beam">
  <a:themeElements>
    <a:clrScheme name="Beam 2">
      <a:dk1>
        <a:srgbClr val="000080"/>
      </a:dk1>
      <a:lt1>
        <a:srgbClr val="FFFFFF"/>
      </a:lt1>
      <a:dk2>
        <a:srgbClr val="000099"/>
      </a:dk2>
      <a:lt2>
        <a:srgbClr val="FFFFFF"/>
      </a:lt2>
      <a:accent1>
        <a:srgbClr val="3366FF"/>
      </a:accent1>
      <a:accent2>
        <a:srgbClr val="7B46D0"/>
      </a:accent2>
      <a:accent3>
        <a:srgbClr val="AAAACA"/>
      </a:accent3>
      <a:accent4>
        <a:srgbClr val="DADADA"/>
      </a:accent4>
      <a:accent5>
        <a:srgbClr val="ADB8FF"/>
      </a:accent5>
      <a:accent6>
        <a:srgbClr val="6F3FBC"/>
      </a:accent6>
      <a:hlink>
        <a:srgbClr val="86D1EC"/>
      </a:hlink>
      <a:folHlink>
        <a:srgbClr val="45C984"/>
      </a:folHlink>
    </a:clrScheme>
    <a:fontScheme name="Beam">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Beam 1">
        <a:dk1>
          <a:srgbClr val="1A006C"/>
        </a:dk1>
        <a:lt1>
          <a:srgbClr val="FFFFFF"/>
        </a:lt1>
        <a:dk2>
          <a:srgbClr val="000066"/>
        </a:dk2>
        <a:lt2>
          <a:srgbClr val="CCCCFF"/>
        </a:lt2>
        <a:accent1>
          <a:srgbClr val="0099CC"/>
        </a:accent1>
        <a:accent2>
          <a:srgbClr val="6600CC"/>
        </a:accent2>
        <a:accent3>
          <a:srgbClr val="AAAAB8"/>
        </a:accent3>
        <a:accent4>
          <a:srgbClr val="DADADA"/>
        </a:accent4>
        <a:accent5>
          <a:srgbClr val="AACAE2"/>
        </a:accent5>
        <a:accent6>
          <a:srgbClr val="5C00B9"/>
        </a:accent6>
        <a:hlink>
          <a:srgbClr val="9999FF"/>
        </a:hlink>
        <a:folHlink>
          <a:srgbClr val="33CCCC"/>
        </a:folHlink>
      </a:clrScheme>
      <a:clrMap bg1="dk2" tx1="lt1" bg2="dk1" tx2="lt2" accent1="accent1" accent2="accent2" accent3="accent3" accent4="accent4" accent5="accent5" accent6="accent6" hlink="hlink" folHlink="folHlink"/>
    </a:extraClrScheme>
    <a:extraClrScheme>
      <a:clrScheme name="Beam 2">
        <a:dk1>
          <a:srgbClr val="000080"/>
        </a:dk1>
        <a:lt1>
          <a:srgbClr val="FFFFFF"/>
        </a:lt1>
        <a:dk2>
          <a:srgbClr val="000099"/>
        </a:dk2>
        <a:lt2>
          <a:srgbClr val="FFFFFF"/>
        </a:lt2>
        <a:accent1>
          <a:srgbClr val="3366FF"/>
        </a:accent1>
        <a:accent2>
          <a:srgbClr val="7B46D0"/>
        </a:accent2>
        <a:accent3>
          <a:srgbClr val="AAAACA"/>
        </a:accent3>
        <a:accent4>
          <a:srgbClr val="DADADA"/>
        </a:accent4>
        <a:accent5>
          <a:srgbClr val="ADB8FF"/>
        </a:accent5>
        <a:accent6>
          <a:srgbClr val="6F3FBC"/>
        </a:accent6>
        <a:hlink>
          <a:srgbClr val="86D1EC"/>
        </a:hlink>
        <a:folHlink>
          <a:srgbClr val="45C984"/>
        </a:folHlink>
      </a:clrScheme>
      <a:clrMap bg1="dk2" tx1="lt1" bg2="dk1" tx2="lt2" accent1="accent1" accent2="accent2" accent3="accent3" accent4="accent4" accent5="accent5" accent6="accent6" hlink="hlink" folHlink="folHlink"/>
    </a:extraClrScheme>
    <a:extraClrScheme>
      <a:clrScheme name="Beam 3">
        <a:dk1>
          <a:srgbClr val="3F4873"/>
        </a:dk1>
        <a:lt1>
          <a:srgbClr val="FFFFFF"/>
        </a:lt1>
        <a:dk2>
          <a:srgbClr val="4F598D"/>
        </a:dk2>
        <a:lt2>
          <a:srgbClr val="CCECFF"/>
        </a:lt2>
        <a:accent1>
          <a:srgbClr val="0099CC"/>
        </a:accent1>
        <a:accent2>
          <a:srgbClr val="4C8470"/>
        </a:accent2>
        <a:accent3>
          <a:srgbClr val="B2B5C5"/>
        </a:accent3>
        <a:accent4>
          <a:srgbClr val="DADADA"/>
        </a:accent4>
        <a:accent5>
          <a:srgbClr val="AACAE2"/>
        </a:accent5>
        <a:accent6>
          <a:srgbClr val="447765"/>
        </a:accent6>
        <a:hlink>
          <a:srgbClr val="99CC00"/>
        </a:hlink>
        <a:folHlink>
          <a:srgbClr val="96A4C8"/>
        </a:folHlink>
      </a:clrScheme>
      <a:clrMap bg1="dk2" tx1="lt1" bg2="dk1" tx2="lt2" accent1="accent1" accent2="accent2" accent3="accent3" accent4="accent4" accent5="accent5" accent6="accent6" hlink="hlink" folHlink="folHlink"/>
    </a:extraClrScheme>
    <a:extraClrScheme>
      <a:clrScheme name="Beam 4">
        <a:dk1>
          <a:srgbClr val="006E6B"/>
        </a:dk1>
        <a:lt1>
          <a:srgbClr val="FFFFFF"/>
        </a:lt1>
        <a:dk2>
          <a:srgbClr val="008080"/>
        </a:dk2>
        <a:lt2>
          <a:srgbClr val="E2EFCD"/>
        </a:lt2>
        <a:accent1>
          <a:srgbClr val="33CCCC"/>
        </a:accent1>
        <a:accent2>
          <a:srgbClr val="6352B8"/>
        </a:accent2>
        <a:accent3>
          <a:srgbClr val="AAC0C0"/>
        </a:accent3>
        <a:accent4>
          <a:srgbClr val="DADADA"/>
        </a:accent4>
        <a:accent5>
          <a:srgbClr val="ADE2E2"/>
        </a:accent5>
        <a:accent6>
          <a:srgbClr val="5949A6"/>
        </a:accent6>
        <a:hlink>
          <a:srgbClr val="CCFFFF"/>
        </a:hlink>
        <a:folHlink>
          <a:srgbClr val="99CCFF"/>
        </a:folHlink>
      </a:clrScheme>
      <a:clrMap bg1="dk2" tx1="lt1" bg2="dk1" tx2="lt2" accent1="accent1" accent2="accent2" accent3="accent3" accent4="accent4" accent5="accent5" accent6="accent6" hlink="hlink" folHlink="folHlink"/>
    </a:extraClrScheme>
    <a:extraClrScheme>
      <a:clrScheme name="Beam 5">
        <a:dk1>
          <a:srgbClr val="48562C"/>
        </a:dk1>
        <a:lt1>
          <a:srgbClr val="FFFFFF"/>
        </a:lt1>
        <a:dk2>
          <a:srgbClr val="546434"/>
        </a:dk2>
        <a:lt2>
          <a:srgbClr val="FFFFCC"/>
        </a:lt2>
        <a:accent1>
          <a:srgbClr val="7B8A6E"/>
        </a:accent1>
        <a:accent2>
          <a:srgbClr val="527C3A"/>
        </a:accent2>
        <a:accent3>
          <a:srgbClr val="B3B8AE"/>
        </a:accent3>
        <a:accent4>
          <a:srgbClr val="DADADA"/>
        </a:accent4>
        <a:accent5>
          <a:srgbClr val="BFC4BA"/>
        </a:accent5>
        <a:accent6>
          <a:srgbClr val="497034"/>
        </a:accent6>
        <a:hlink>
          <a:srgbClr val="55B55E"/>
        </a:hlink>
        <a:folHlink>
          <a:srgbClr val="85B3B1"/>
        </a:folHlink>
      </a:clrScheme>
      <a:clrMap bg1="dk2" tx1="lt1" bg2="dk1" tx2="lt2" accent1="accent1" accent2="accent2" accent3="accent3" accent4="accent4" accent5="accent5" accent6="accent6" hlink="hlink" folHlink="folHlink"/>
    </a:extraClrScheme>
    <a:extraClrScheme>
      <a:clrScheme name="Beam 6">
        <a:dk1>
          <a:srgbClr val="96B29E"/>
        </a:dk1>
        <a:lt1>
          <a:srgbClr val="FFFFFF"/>
        </a:lt1>
        <a:dk2>
          <a:srgbClr val="A5BDAC"/>
        </a:dk2>
        <a:lt2>
          <a:srgbClr val="FFFFCC"/>
        </a:lt2>
        <a:accent1>
          <a:srgbClr val="4E8880"/>
        </a:accent1>
        <a:accent2>
          <a:srgbClr val="2F71B9"/>
        </a:accent2>
        <a:accent3>
          <a:srgbClr val="CFDBD2"/>
        </a:accent3>
        <a:accent4>
          <a:srgbClr val="DADADA"/>
        </a:accent4>
        <a:accent5>
          <a:srgbClr val="B2C3C0"/>
        </a:accent5>
        <a:accent6>
          <a:srgbClr val="2A66A7"/>
        </a:accent6>
        <a:hlink>
          <a:srgbClr val="9DC0E7"/>
        </a:hlink>
        <a:folHlink>
          <a:srgbClr val="54CA89"/>
        </a:folHlink>
      </a:clrScheme>
      <a:clrMap bg1="dk2" tx1="lt1" bg2="dk1" tx2="lt2" accent1="accent1" accent2="accent2" accent3="accent3" accent4="accent4" accent5="accent5" accent6="accent6" hlink="hlink" folHlink="folHlink"/>
    </a:extraClrScheme>
    <a:extraClrScheme>
      <a:clrScheme name="Beam 7">
        <a:dk1>
          <a:srgbClr val="D49C00"/>
        </a:dk1>
        <a:lt1>
          <a:srgbClr val="FFFFFF"/>
        </a:lt1>
        <a:dk2>
          <a:srgbClr val="CC9900"/>
        </a:dk2>
        <a:lt2>
          <a:srgbClr val="CEBD40"/>
        </a:lt2>
        <a:accent1>
          <a:srgbClr val="CC6600"/>
        </a:accent1>
        <a:accent2>
          <a:srgbClr val="808000"/>
        </a:accent2>
        <a:accent3>
          <a:srgbClr val="E2CAAA"/>
        </a:accent3>
        <a:accent4>
          <a:srgbClr val="DADADA"/>
        </a:accent4>
        <a:accent5>
          <a:srgbClr val="E2B8AA"/>
        </a:accent5>
        <a:accent6>
          <a:srgbClr val="737300"/>
        </a:accent6>
        <a:hlink>
          <a:srgbClr val="FF9900"/>
        </a:hlink>
        <a:folHlink>
          <a:srgbClr val="FFFF99"/>
        </a:folHlink>
      </a:clrScheme>
      <a:clrMap bg1="dk2" tx1="lt1" bg2="dk1" tx2="lt2" accent1="accent1" accent2="accent2" accent3="accent3" accent4="accent4" accent5="accent5" accent6="accent6" hlink="hlink" folHlink="folHlink"/>
    </a:extraClrScheme>
    <a:extraClrScheme>
      <a:clrScheme name="Beam 8">
        <a:dk1>
          <a:srgbClr val="881700"/>
        </a:dk1>
        <a:lt1>
          <a:srgbClr val="FAF9E6"/>
        </a:lt1>
        <a:dk2>
          <a:srgbClr val="990000"/>
        </a:dk2>
        <a:lt2>
          <a:srgbClr val="EADC78"/>
        </a:lt2>
        <a:accent1>
          <a:srgbClr val="FF6600"/>
        </a:accent1>
        <a:accent2>
          <a:srgbClr val="B86D52"/>
        </a:accent2>
        <a:accent3>
          <a:srgbClr val="CAAAAA"/>
        </a:accent3>
        <a:accent4>
          <a:srgbClr val="D6D5C4"/>
        </a:accent4>
        <a:accent5>
          <a:srgbClr val="FFB8AA"/>
        </a:accent5>
        <a:accent6>
          <a:srgbClr val="A66249"/>
        </a:accent6>
        <a:hlink>
          <a:srgbClr val="D78D15"/>
        </a:hlink>
        <a:folHlink>
          <a:srgbClr val="C6B37E"/>
        </a:folHlink>
      </a:clrScheme>
      <a:clrMap bg1="dk2" tx1="lt1" bg2="dk1" tx2="lt2" accent1="accent1" accent2="accent2" accent3="accent3" accent4="accent4" accent5="accent5" accent6="accent6" hlink="hlink" folHlink="folHlink"/>
    </a:extraClrScheme>
    <a:extraClrScheme>
      <a:clrScheme name="Beam 9">
        <a:dk1>
          <a:srgbClr val="000000"/>
        </a:dk1>
        <a:lt1>
          <a:srgbClr val="FFFFFF"/>
        </a:lt1>
        <a:dk2>
          <a:srgbClr val="000000"/>
        </a:dk2>
        <a:lt2>
          <a:srgbClr val="DDDDDD"/>
        </a:lt2>
        <a:accent1>
          <a:srgbClr val="E6F5F6"/>
        </a:accent1>
        <a:accent2>
          <a:srgbClr val="A5E1A8"/>
        </a:accent2>
        <a:accent3>
          <a:srgbClr val="FFFFFF"/>
        </a:accent3>
        <a:accent4>
          <a:srgbClr val="000000"/>
        </a:accent4>
        <a:accent5>
          <a:srgbClr val="F0F9FA"/>
        </a:accent5>
        <a:accent6>
          <a:srgbClr val="95CC98"/>
        </a:accent6>
        <a:hlink>
          <a:srgbClr val="5B00B6"/>
        </a:hlink>
        <a:folHlink>
          <a:srgbClr val="34988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Beam</Template>
  <TotalTime>9377</TotalTime>
  <Words>4391</Words>
  <Application>Microsoft Office PowerPoint</Application>
  <PresentationFormat>On-screen Show (4:3)</PresentationFormat>
  <Paragraphs>1070</Paragraphs>
  <Slides>78</Slides>
  <Notes>52</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78</vt:i4>
      </vt:variant>
    </vt:vector>
  </HeadingPairs>
  <TitlesOfParts>
    <vt:vector size="87" baseType="lpstr">
      <vt:lpstr>Arial</vt:lpstr>
      <vt:lpstr>Courier New</vt:lpstr>
      <vt:lpstr>Monotype Sorts</vt:lpstr>
      <vt:lpstr>Symbol</vt:lpstr>
      <vt:lpstr>Tahoma</vt:lpstr>
      <vt:lpstr>Times New Roman</vt:lpstr>
      <vt:lpstr>Wingdings</vt:lpstr>
      <vt:lpstr>Beam</vt:lpstr>
      <vt:lpstr>Picture</vt:lpstr>
      <vt:lpstr>Chapter 13 Part 1</vt:lpstr>
      <vt:lpstr>Chapter 13 Part 1 : Graphs  </vt:lpstr>
      <vt:lpstr>Graphs</vt:lpstr>
      <vt:lpstr>Graph  </vt:lpstr>
      <vt:lpstr>Modeling Using Graphs</vt:lpstr>
      <vt:lpstr>Graph Example</vt:lpstr>
      <vt:lpstr>Applications</vt:lpstr>
      <vt:lpstr>Basic Graph Terminology   </vt:lpstr>
      <vt:lpstr>Edge Types (1)</vt:lpstr>
      <vt:lpstr>Edge Types (2)</vt:lpstr>
      <vt:lpstr>Weighted Graphs</vt:lpstr>
      <vt:lpstr>Basic Graph Terminology   </vt:lpstr>
      <vt:lpstr>Vertices </vt:lpstr>
      <vt:lpstr>Adjacent Vertices and Edges</vt:lpstr>
      <vt:lpstr>Incident Edges, Degree, and Loops</vt:lpstr>
      <vt:lpstr>Edges and Degrees</vt:lpstr>
      <vt:lpstr>Parallel Edges and Simple Graphs</vt:lpstr>
      <vt:lpstr>Property 1  </vt:lpstr>
      <vt:lpstr>Property 2</vt:lpstr>
      <vt:lpstr>Property 3</vt:lpstr>
      <vt:lpstr>Paths</vt:lpstr>
      <vt:lpstr>Cycles</vt:lpstr>
      <vt:lpstr>Directed Cycles and Paths</vt:lpstr>
      <vt:lpstr>Directed Graph</vt:lpstr>
      <vt:lpstr>Graph ADT (Undirected) </vt:lpstr>
      <vt:lpstr>Graph ADT (Vertex Related) Methods</vt:lpstr>
      <vt:lpstr>Edge Related Accessor Methods of the Graph ADT</vt:lpstr>
      <vt:lpstr>Other Graph ADT Methods - 1</vt:lpstr>
      <vt:lpstr>Other Graph ADT Methods - 2</vt:lpstr>
      <vt:lpstr>Graphs Data Structures Options - 1 </vt:lpstr>
      <vt:lpstr>Graphs Data Structures Options - 2 </vt:lpstr>
      <vt:lpstr>Edge List Structures (1) </vt:lpstr>
      <vt:lpstr>Edge List Structures (2)</vt:lpstr>
      <vt:lpstr>Representing Vertices (1) </vt:lpstr>
      <vt:lpstr>Representing Vertices (2) </vt:lpstr>
      <vt:lpstr>Representing Edges: Edge List </vt:lpstr>
      <vt:lpstr>Edge List Structure</vt:lpstr>
      <vt:lpstr>Asymptotic Performance</vt:lpstr>
      <vt:lpstr>Adjacency List Structures</vt:lpstr>
      <vt:lpstr>Representing Edges: Adjacency Lists (1) </vt:lpstr>
      <vt:lpstr>Representing Edges: Adjacency Lists (2) </vt:lpstr>
      <vt:lpstr>Adjacency List Structure</vt:lpstr>
      <vt:lpstr>Asymptotic Performance</vt:lpstr>
      <vt:lpstr>Adjacency Matrix Structures</vt:lpstr>
      <vt:lpstr>Representing Edges: Adjacency Matrices (1)</vt:lpstr>
      <vt:lpstr>PowerPoint Presentation</vt:lpstr>
      <vt:lpstr>Adjacency Matrix Structure</vt:lpstr>
      <vt:lpstr>Asymptotic Performance</vt:lpstr>
      <vt:lpstr>Adjacency Matrices vs. Adjacency Lists </vt:lpstr>
      <vt:lpstr>Graph Traversals</vt:lpstr>
      <vt:lpstr>Subgraphs</vt:lpstr>
      <vt:lpstr>Graph Traversals</vt:lpstr>
      <vt:lpstr>Connectivity</vt:lpstr>
      <vt:lpstr>Trees and Forests</vt:lpstr>
      <vt:lpstr>Spanning Trees and Forests</vt:lpstr>
      <vt:lpstr>Depth-First Search (DFS) </vt:lpstr>
      <vt:lpstr>Depth-First Search (DFS) </vt:lpstr>
      <vt:lpstr>Depth-First Search Algorithm  </vt:lpstr>
      <vt:lpstr>Depth-First Search Example</vt:lpstr>
      <vt:lpstr>Depth-First Search Example</vt:lpstr>
      <vt:lpstr>Depth-First Search Example</vt:lpstr>
      <vt:lpstr>Depth-First Search Example</vt:lpstr>
      <vt:lpstr>Depth-First Search Order</vt:lpstr>
      <vt:lpstr>Another Depth-First Search Example</vt:lpstr>
      <vt:lpstr>Types of Edges</vt:lpstr>
      <vt:lpstr>DFS Example</vt:lpstr>
      <vt:lpstr>DFS Example (1)  </vt:lpstr>
      <vt:lpstr>DFS Example (2)</vt:lpstr>
      <vt:lpstr>Depth-First Implementation</vt:lpstr>
      <vt:lpstr>DFS Algorithm (1)</vt:lpstr>
      <vt:lpstr>DFS Algorithm (2)</vt:lpstr>
      <vt:lpstr>DFS Algorithm  </vt:lpstr>
      <vt:lpstr>Properties of DFS</vt:lpstr>
      <vt:lpstr>More Properties of Depth-First Search Algorithm</vt:lpstr>
      <vt:lpstr>Analysis of DFS</vt:lpstr>
      <vt:lpstr>Path Finding</vt:lpstr>
      <vt:lpstr>Cycle Finding</vt:lpstr>
      <vt:lpstr>DFS Time Complexity</vt:lpstr>
    </vt:vector>
  </TitlesOfParts>
  <Company>Brown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Algorithms</dc:title>
  <dc:creator>Roberto Tamassia</dc:creator>
  <cp:lastModifiedBy>Jerry Lebowitz</cp:lastModifiedBy>
  <cp:revision>672</cp:revision>
  <dcterms:created xsi:type="dcterms:W3CDTF">2002-01-21T02:22:10Z</dcterms:created>
  <dcterms:modified xsi:type="dcterms:W3CDTF">2018-03-08T21:21:04Z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Type">
    <vt:i4>2</vt:i4>
  </property>
  <property fmtid="{D5CDD505-2E9C-101B-9397-08002B2CF9AE}" pid="3" name="GraphicType">
    <vt:i4>2</vt:i4>
  </property>
  <property fmtid="{D5CDD505-2E9C-101B-9397-08002B2CF9AE}" pid="4" name="Compression">
    <vt:i4>90</vt:i4>
  </property>
  <property fmtid="{D5CDD505-2E9C-101B-9397-08002B2CF9AE}" pid="5" name="ScreenSize">
    <vt:i4>2</vt:i4>
  </property>
  <property fmtid="{D5CDD505-2E9C-101B-9397-08002B2CF9AE}" pid="6" name="ScreenUsage">
    <vt:i4>2</vt:i4>
  </property>
  <property fmtid="{D5CDD505-2E9C-101B-9397-08002B2CF9AE}" pid="7" name="MailAddress">
    <vt:lpwstr/>
  </property>
  <property fmtid="{D5CDD505-2E9C-101B-9397-08002B2CF9AE}" pid="8" name="HomePage">
    <vt:lpwstr/>
  </property>
  <property fmtid="{D5CDD505-2E9C-101B-9397-08002B2CF9AE}" pid="9" name="Other">
    <vt:lpwstr/>
  </property>
  <property fmtid="{D5CDD505-2E9C-101B-9397-08002B2CF9AE}" pid="10" name="DownloadOriginal">
    <vt:bool>false</vt:bool>
  </property>
  <property fmtid="{D5CDD505-2E9C-101B-9397-08002B2CF9AE}" pid="11" name="DownloadIEButton">
    <vt:bool>false</vt:bool>
  </property>
  <property fmtid="{D5CDD505-2E9C-101B-9397-08002B2CF9AE}" pid="12" name="UseBrowserColor">
    <vt:bool>true</vt:bool>
  </property>
  <property fmtid="{D5CDD505-2E9C-101B-9397-08002B2CF9AE}" pid="13" name="BackColor">
    <vt:i4>15132390</vt:i4>
  </property>
  <property fmtid="{D5CDD505-2E9C-101B-9397-08002B2CF9AE}" pid="14" name="TextColor">
    <vt:i4>0</vt:i4>
  </property>
  <property fmtid="{D5CDD505-2E9C-101B-9397-08002B2CF9AE}" pid="15" name="LinkColor">
    <vt:i4>16711782</vt:i4>
  </property>
  <property fmtid="{D5CDD505-2E9C-101B-9397-08002B2CF9AE}" pid="16" name="VisitedColor">
    <vt:i4>10040268</vt:i4>
  </property>
  <property fmtid="{D5CDD505-2E9C-101B-9397-08002B2CF9AE}" pid="17" name="TransparentButton">
    <vt:i4>0</vt:i4>
  </property>
  <property fmtid="{D5CDD505-2E9C-101B-9397-08002B2CF9AE}" pid="18" name="ButtonType">
    <vt:i4>3</vt:i4>
  </property>
  <property fmtid="{D5CDD505-2E9C-101B-9397-08002B2CF9AE}" pid="19" name="ShowNotes">
    <vt:bool>false</vt:bool>
  </property>
  <property fmtid="{D5CDD505-2E9C-101B-9397-08002B2CF9AE}" pid="20" name="NavBtnPos">
    <vt:i4>1</vt:i4>
  </property>
  <property fmtid="{D5CDD505-2E9C-101B-9397-08002B2CF9AE}" pid="21" name="OutputDir">
    <vt:lpwstr>C:\Work\html</vt:lpwstr>
  </property>
</Properties>
</file>