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2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1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5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7D446C-10DA-433F-AC99-BD5CFCCBB7B8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25D02F-FBB5-4ADD-9AA2-767B0CFE8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55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89E10-6E34-8107-2555-D151714F57C5}"/>
              </a:ext>
            </a:extLst>
          </p:cNvPr>
          <p:cNvSpPr txBox="1"/>
          <p:nvPr/>
        </p:nvSpPr>
        <p:spPr>
          <a:xfrm>
            <a:off x="3328369" y="586572"/>
            <a:ext cx="588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to play Cyber Gladiator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B99D-F2A7-9C87-3318-9B9ABA4718CA}"/>
              </a:ext>
            </a:extLst>
          </p:cNvPr>
          <p:cNvSpPr txBox="1"/>
          <p:nvPr/>
        </p:nvSpPr>
        <p:spPr>
          <a:xfrm>
            <a:off x="2261477" y="1489946"/>
            <a:ext cx="82125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Controls: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 the mouse to select an attack option from the 3 different attacks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Each attack will do a random amount of damage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goblin will attack back after each attack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win you must defeat the goblin before he defeats you</a:t>
            </a:r>
          </a:p>
          <a:p>
            <a:endParaRPr lang="en-GB" dirty="0"/>
          </a:p>
        </p:txBody>
      </p:sp>
      <p:pic>
        <p:nvPicPr>
          <p:cNvPr id="7" name="Picture 6" descr="A pixelated video game of a person in a helmet&#10;&#10;Description automatically generated">
            <a:extLst>
              <a:ext uri="{FF2B5EF4-FFF2-40B4-BE49-F238E27FC236}">
                <a16:creationId xmlns:a16="http://schemas.microsoft.com/office/drawing/2014/main" id="{4865CA7B-B060-9E20-216F-C4C3E927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83" y="3429000"/>
            <a:ext cx="4444208" cy="4444208"/>
          </a:xfrm>
          <a:prstGeom prst="rect">
            <a:avLst/>
          </a:prstGeom>
        </p:spPr>
      </p:pic>
      <p:pic>
        <p:nvPicPr>
          <p:cNvPr id="9" name="Picture 8" descr="A pixelated video game of a green monster with a knife&#10;&#10;Description automatically generated">
            <a:extLst>
              <a:ext uri="{FF2B5EF4-FFF2-40B4-BE49-F238E27FC236}">
                <a16:creationId xmlns:a16="http://schemas.microsoft.com/office/drawing/2014/main" id="{2E1AF743-AEBC-9483-354A-3BB62EFF7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120" y="3757739"/>
            <a:ext cx="3786730" cy="3786730"/>
          </a:xfrm>
          <a:prstGeom prst="rect">
            <a:avLst/>
          </a:prstGeom>
        </p:spPr>
      </p:pic>
      <p:pic>
        <p:nvPicPr>
          <p:cNvPr id="11" name="Picture 10" descr="A purple rectangular sign with black text&#10;&#10;Description automatically generated">
            <a:extLst>
              <a:ext uri="{FF2B5EF4-FFF2-40B4-BE49-F238E27FC236}">
                <a16:creationId xmlns:a16="http://schemas.microsoft.com/office/drawing/2014/main" id="{9042ACF2-FC3E-70BB-E7BF-D5F8E704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5" y="4689730"/>
            <a:ext cx="1922748" cy="1922748"/>
          </a:xfrm>
          <a:prstGeom prst="rect">
            <a:avLst/>
          </a:prstGeom>
        </p:spPr>
      </p:pic>
      <p:pic>
        <p:nvPicPr>
          <p:cNvPr id="13" name="Picture 12" descr="A purple rectangular sign with black text&#10;&#10;Description automatically generated">
            <a:extLst>
              <a:ext uri="{FF2B5EF4-FFF2-40B4-BE49-F238E27FC236}">
                <a16:creationId xmlns:a16="http://schemas.microsoft.com/office/drawing/2014/main" id="{EE7FA468-40CA-7A0B-8AA7-3B3A6B960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26" y="4689730"/>
            <a:ext cx="1922747" cy="1922747"/>
          </a:xfrm>
          <a:prstGeom prst="rect">
            <a:avLst/>
          </a:prstGeom>
        </p:spPr>
      </p:pic>
      <p:pic>
        <p:nvPicPr>
          <p:cNvPr id="15" name="Picture 14" descr="A purple rectangular sign with black text&#10;&#10;Description automatically generated">
            <a:extLst>
              <a:ext uri="{FF2B5EF4-FFF2-40B4-BE49-F238E27FC236}">
                <a16:creationId xmlns:a16="http://schemas.microsoft.com/office/drawing/2014/main" id="{FC3275CF-1156-05B9-FDB2-3E81E8C05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73" y="4689731"/>
            <a:ext cx="1922746" cy="19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59FA-6AB0-6A19-CBBE-277EE991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Run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A5F0-D357-9FE0-BFC1-6A9F302E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run the .exe , you must first unzip the file called Game File and inside that folder will be an executable called </a:t>
            </a:r>
            <a:r>
              <a:rPr lang="en-GB" dirty="0" err="1"/>
              <a:t>TurnBasedGame</a:t>
            </a:r>
            <a:r>
              <a:rPr lang="en-GB" dirty="0"/>
              <a:t> which you can then double click to </a:t>
            </a:r>
            <a:r>
              <a:rPr lang="en-GB" dirty="0" err="1"/>
              <a:t>launc</a:t>
            </a:r>
            <a:endParaRPr lang="en-GB" dirty="0"/>
          </a:p>
          <a:p>
            <a:r>
              <a:rPr lang="en-GB" dirty="0"/>
              <a:t>(Show)</a:t>
            </a:r>
          </a:p>
        </p:txBody>
      </p:sp>
    </p:spTree>
    <p:extLst>
      <p:ext uri="{BB962C8B-B14F-4D97-AF65-F5344CB8AC3E}">
        <p14:creationId xmlns:p14="http://schemas.microsoft.com/office/powerpoint/2010/main" val="218993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4410-2D4E-7F77-EB69-51A82A7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Playthrough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3783-F002-1686-8474-E4D6DEA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  <a:p>
            <a:r>
              <a:rPr lang="en-GB" dirty="0"/>
              <a:t>Different Attacks</a:t>
            </a:r>
          </a:p>
          <a:p>
            <a:r>
              <a:rPr lang="en-GB" dirty="0"/>
              <a:t>Game Restarting</a:t>
            </a:r>
          </a:p>
          <a:p>
            <a:r>
              <a:rPr lang="en-GB" dirty="0"/>
              <a:t>Random Damage</a:t>
            </a:r>
          </a:p>
          <a:p>
            <a:endParaRPr lang="en-GB" dirty="0"/>
          </a:p>
          <a:p>
            <a:r>
              <a:rPr lang="en-GB" dirty="0"/>
              <a:t>Show that I made the images so no copyright</a:t>
            </a:r>
          </a:p>
          <a:p>
            <a:r>
              <a:rPr lang="en-GB" dirty="0"/>
              <a:t>Show resources used for music etc</a:t>
            </a:r>
          </a:p>
        </p:txBody>
      </p:sp>
    </p:spTree>
    <p:extLst>
      <p:ext uri="{BB962C8B-B14F-4D97-AF65-F5344CB8AC3E}">
        <p14:creationId xmlns:p14="http://schemas.microsoft.com/office/powerpoint/2010/main" val="213887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BC08-2CCD-DC5E-955F-3A4A5661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1D6-49B1-A7DB-CD12-EA5A4B6E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SDL2</a:t>
            </a:r>
          </a:p>
          <a:p>
            <a:r>
              <a:rPr lang="en-GB" dirty="0"/>
              <a:t>SDL TTF</a:t>
            </a:r>
          </a:p>
          <a:p>
            <a:r>
              <a:rPr lang="en-GB" dirty="0"/>
              <a:t>SDL MIXER</a:t>
            </a:r>
          </a:p>
          <a:p>
            <a:r>
              <a:rPr lang="en-GB" dirty="0"/>
              <a:t>Functions:</a:t>
            </a:r>
          </a:p>
          <a:p>
            <a:r>
              <a:rPr lang="en-GB" dirty="0"/>
              <a:t>Std::</a:t>
            </a:r>
            <a:r>
              <a:rPr lang="en-GB" dirty="0" err="1"/>
              <a:t>cout</a:t>
            </a:r>
            <a:endParaRPr lang="en-GB" dirty="0"/>
          </a:p>
          <a:p>
            <a:r>
              <a:rPr lang="en-GB" dirty="0"/>
              <a:t>Std::Vector</a:t>
            </a:r>
          </a:p>
          <a:p>
            <a:r>
              <a:rPr lang="en-GB" dirty="0"/>
              <a:t>Std::String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86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40B-C6A9-ED45-D596-A48FE8BE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A30D-ED31-1E0A-42C8-A3638EB7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 Pattern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1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2144-389B-A0F0-3683-743BC2E1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Mechanics and how they are 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8B8F-28FB-B7C3-BD03-B1AC2DA2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9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55DA-25FA-BFC5-3AA9-2316204D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14CD-8A9C-BAA6-3298-385F306C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0A50-DB78-26D1-163C-A87C17A2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2A0C-A90B-911D-57A7-781DA6DF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am very confident and happy in what I have achieved just by using SDL and C++, this was my first time using and experimenting with SDL and I feel like I have learnt a lot during this project. I also am happy with the progress I have made in strengthening my </a:t>
            </a:r>
            <a:r>
              <a:rPr lang="en-GB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c++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skills as I now feel more confident in working with classes and object-oriented based code. What </a:t>
            </a:r>
            <a:r>
              <a:rPr lang="en-GB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would do differently if I had to do a project similar to this again is learn how to use animation in SDL, I’m not sure if there is a method on making animation using SDL but if there is </a:t>
            </a:r>
            <a:r>
              <a:rPr lang="en-GB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would want to learn about it and implement it into my work. I also would like to have added more enemies and a lives system so the player could keep playing after defeating an enemy, but unfortunately, I did not have enough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8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Aptos</vt:lpstr>
      <vt:lpstr>Aptos Display</vt:lpstr>
      <vt:lpstr>Arial</vt:lpstr>
      <vt:lpstr>Office Theme</vt:lpstr>
      <vt:lpstr>PowerPoint Presentation</vt:lpstr>
      <vt:lpstr>How to Run the Game</vt:lpstr>
      <vt:lpstr>Game Playthrough </vt:lpstr>
      <vt:lpstr>Dependencies used</vt:lpstr>
      <vt:lpstr>Game Programming Patterns</vt:lpstr>
      <vt:lpstr>Game Mechanics and how they are coded</vt:lpstr>
      <vt:lpstr>Testing</vt:lpstr>
      <vt:lpstr>My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2024-11-10T17:49:46Z</dcterms:created>
  <dcterms:modified xsi:type="dcterms:W3CDTF">2024-11-10T21:02:10Z</dcterms:modified>
</cp:coreProperties>
</file>