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8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2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6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2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9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2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1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F9F4E-5B3B-7728-7DE1-BD0437FF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GB" dirty="0"/>
              <a:t>Journey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C70C-F842-5130-AEA9-8692DEFE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Morgan Hodge</a:t>
            </a:r>
          </a:p>
          <a:p>
            <a:pPr marL="0" indent="0">
              <a:buNone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Final year </a:t>
            </a:r>
            <a:r>
              <a:rPr lang="en-GB" dirty="0" err="1">
                <a:latin typeface="Aharoni" panose="02010803020104030203" pitchFamily="2" charset="-79"/>
                <a:cs typeface="Aharoni" panose="02010803020104030203" pitchFamily="2" charset="-79"/>
              </a:rPr>
              <a:t>bsc</a:t>
            </a: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 games development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3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B10F1-EA07-877A-3509-9085738E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B463-37D5-0F70-6184-9589B59A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GB" dirty="0"/>
              <a:t>My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023E-089B-03B2-CAD9-A1030367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Networking</a:t>
            </a:r>
          </a:p>
          <a:p>
            <a:r>
              <a:rPr lang="en-GB" dirty="0"/>
              <a:t>Analytics</a:t>
            </a:r>
          </a:p>
          <a:p>
            <a:r>
              <a:rPr lang="en-GB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10311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3AC1-07A6-525B-D009-DDF8D969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GameJams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8C52-2909-AA75-E47D-244AF92A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0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6A5-95B4-149A-2072-772C2748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about the plan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6673-6F74-F554-11B9-12E66F7D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highlight the initial strategy identified using smart objectives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outline action taken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roadmap planned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 milestones achieved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external interest or recognition of the process/product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2325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E562-B7EB-74EB-68B8-26B549B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Milestones achieved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D55D-18E8-88A3-34CD-C2414F60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talking about digital Plymouth say how I know its not specifically games industry, but it does not say a specific industry, so it was worth going to encase </a:t>
            </a:r>
          </a:p>
          <a:p>
            <a:r>
              <a:rPr lang="en-GB" dirty="0"/>
              <a:t>Gave website to industry people thro LinkedIn </a:t>
            </a:r>
          </a:p>
          <a:p>
            <a:r>
              <a:rPr lang="en-GB" dirty="0"/>
              <a:t>Started with </a:t>
            </a:r>
            <a:r>
              <a:rPr lang="en-GB"/>
              <a:t>no LinkedIn  </a:t>
            </a:r>
            <a:r>
              <a:rPr lang="en-GB" dirty="0"/>
              <a:t>( show ) and ended up where I am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04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3D8095-32F7-3667-15C6-58E3FC4D9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952" y="136462"/>
            <a:ext cx="2791968" cy="695642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Mind Map</a:t>
            </a:r>
          </a:p>
        </p:txBody>
      </p:sp>
    </p:spTree>
    <p:extLst>
      <p:ext uri="{BB962C8B-B14F-4D97-AF65-F5344CB8AC3E}">
        <p14:creationId xmlns:p14="http://schemas.microsoft.com/office/powerpoint/2010/main" val="104008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1C424-D658-A3A7-D192-C25186BC0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B1172B-DDDB-80F6-5420-6E3D3D169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952" y="136462"/>
            <a:ext cx="2791968" cy="695642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Mind Map 2</a:t>
            </a:r>
          </a:p>
        </p:txBody>
      </p:sp>
    </p:spTree>
    <p:extLst>
      <p:ext uri="{BB962C8B-B14F-4D97-AF65-F5344CB8AC3E}">
        <p14:creationId xmlns:p14="http://schemas.microsoft.com/office/powerpoint/2010/main" val="269480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DE96-3F32-B846-3AB5-66FD528D8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AAD900-7936-C5AE-8714-6D0F2AD48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040" y="154750"/>
            <a:ext cx="1645920" cy="695642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334804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771A7-D175-20C2-36CD-036A74A9F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8462B7-FDDD-B8B3-4EF5-EBFBDA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066" y="99886"/>
            <a:ext cx="3515868" cy="1143698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219456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1AEC6-2127-8728-49A6-6BB77D262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8849A8-EB4C-4E34-91DE-802F40046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4633" y="163894"/>
            <a:ext cx="2062734" cy="1143698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9755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52A1-ECD1-AFCF-296C-CF9EF8115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92EDFF-249D-8D28-4560-DDCC5193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7122" y="127318"/>
            <a:ext cx="3377756" cy="1143698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SMART GOALS</a:t>
            </a:r>
          </a:p>
        </p:txBody>
      </p:sp>
    </p:spTree>
    <p:extLst>
      <p:ext uri="{BB962C8B-B14F-4D97-AF65-F5344CB8AC3E}">
        <p14:creationId xmlns:p14="http://schemas.microsoft.com/office/powerpoint/2010/main" val="412940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A5E1-748B-6A4A-79AE-5BD0C26F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GB" dirty="0"/>
              <a:t>Digital Plymouth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5A41-7F6C-A2AF-F30F-42F8582A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Networking</a:t>
            </a:r>
          </a:p>
          <a:p>
            <a:r>
              <a:rPr lang="en-GB" dirty="0"/>
              <a:t>Analytics</a:t>
            </a:r>
          </a:p>
          <a:p>
            <a:r>
              <a:rPr lang="en-GB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860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9636-585C-C538-0677-E814C217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A469-7853-B966-A678-5B26F34B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Strengthen skills -&gt; </a:t>
            </a:r>
            <a:r>
              <a:rPr lang="en-GB" dirty="0" err="1"/>
              <a:t>GameJam</a:t>
            </a:r>
            <a:r>
              <a:rPr lang="en-GB" dirty="0"/>
              <a:t> – Show </a:t>
            </a:r>
            <a:r>
              <a:rPr lang="en-GB" dirty="0" err="1"/>
              <a:t>Gamejam</a:t>
            </a:r>
            <a:r>
              <a:rPr lang="en-GB" dirty="0"/>
              <a:t> – 2D games never </a:t>
            </a:r>
            <a:r>
              <a:rPr lang="en-GB"/>
              <a:t>done before</a:t>
            </a:r>
          </a:p>
        </p:txBody>
      </p:sp>
    </p:spTree>
    <p:extLst>
      <p:ext uri="{BB962C8B-B14F-4D97-AF65-F5344CB8AC3E}">
        <p14:creationId xmlns:p14="http://schemas.microsoft.com/office/powerpoint/2010/main" val="1532861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314</TotalTime>
  <Words>128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Gill Sans MT</vt:lpstr>
      <vt:lpstr>Gallery</vt:lpstr>
      <vt:lpstr>Journey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Plymouth</vt:lpstr>
      <vt:lpstr>Job</vt:lpstr>
      <vt:lpstr>My website</vt:lpstr>
      <vt:lpstr>GameJams</vt:lpstr>
      <vt:lpstr>Talk about the plan stuff</vt:lpstr>
      <vt:lpstr>Key Milestones achieved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4</cp:revision>
  <dcterms:created xsi:type="dcterms:W3CDTF">2025-04-02T17:07:57Z</dcterms:created>
  <dcterms:modified xsi:type="dcterms:W3CDTF">2025-05-03T13:37:50Z</dcterms:modified>
</cp:coreProperties>
</file>