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93611-3F42-CED7-B70D-08FFD09D4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14DC9-4F57-31CB-C293-586658361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AD95F-34BE-EAAA-998A-03EA52D9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0D3E-1A4D-47BD-8B0D-19E9712F57B3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BEDE0-5582-F62C-BE6D-4EDEFD97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2E459-ECAC-3B83-025A-59D74D6A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80C0-BAC3-43D2-AA85-F76A6A7D2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16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21167-3CC1-EE84-23E6-364B6627D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EE22D-3262-35A8-AB52-70E4317DA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E3254-E4E9-D42F-5E06-E3303A9A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0D3E-1A4D-47BD-8B0D-19E9712F57B3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011F9-22F0-9A1C-7A66-AC4E0E30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5D80A-05B6-8DDB-398C-3FA311EA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80C0-BAC3-43D2-AA85-F76A6A7D2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4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3F47BA-CFC7-8915-C62F-2F063BCB6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F6C60-5078-33F2-9630-F39D19285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C3767-B887-D078-9428-AD443B918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0D3E-1A4D-47BD-8B0D-19E9712F57B3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3D94D-5FD0-F88E-A43C-29B1788D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BD008-E877-0D8D-1CCE-CB950408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80C0-BAC3-43D2-AA85-F76A6A7D2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0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C60E-87B6-2D7E-1989-D73AFA718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1CE1F-60D0-F286-24F3-9E50CDDEE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50E9F-738C-1709-DB17-BC77A77B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0D3E-1A4D-47BD-8B0D-19E9712F57B3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39280-6103-EF1F-D0F2-FC7AE17A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62DD8-3F22-4ED4-D88A-D0D56E52D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80C0-BAC3-43D2-AA85-F76A6A7D2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59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DCB6B-A8C8-ED6E-3C19-916E2DC5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C0E16-2717-3B24-F874-B09B58F33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87472-D8AE-DC90-0719-326376C8D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0D3E-1A4D-47BD-8B0D-19E9712F57B3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DBD67-67AB-FCDC-1F96-261C3C37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F71C7-CDB1-735F-AD6E-F2364C79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80C0-BAC3-43D2-AA85-F76A6A7D2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75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E60A-E9FB-490A-A93E-F029A4384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3C321-5398-8B54-66A7-08D92FFA4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DEA3B-B041-D84E-7030-C303324F6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95120-E0A9-B46D-E495-FC14E4DB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0D3E-1A4D-47BD-8B0D-19E9712F57B3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F6068-AD78-7FB7-E9C6-5681C834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C2895-ED3B-88FA-EFA3-EC7507D2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80C0-BAC3-43D2-AA85-F76A6A7D2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90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60B9-D798-45F3-1AAC-13E626C9E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D67D5-E04A-DAB8-76A4-A7FB75683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A2C01-11FB-4111-4F9D-1C7C38590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B08682-D9BB-95D6-700A-CC57F3688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6AD661-EED7-B11E-F618-74886D855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E3F6E5-DD99-0F96-5C18-DEA625EF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0D3E-1A4D-47BD-8B0D-19E9712F57B3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D9C34-19BA-1994-8440-DF225A2B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66A19-9678-751A-65D1-D50A3681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80C0-BAC3-43D2-AA85-F76A6A7D2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655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520C-9629-6A3E-43A5-D07A1B4C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10EA5B-CC27-0DC5-8E02-63957078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0D3E-1A4D-47BD-8B0D-19E9712F57B3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A832D-A902-F136-2DA2-5D9F0DCC3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A3C1F-3407-AB89-FA42-34DA003B7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80C0-BAC3-43D2-AA85-F76A6A7D2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62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D710BC-7E19-DB7E-64C6-1940B268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0D3E-1A4D-47BD-8B0D-19E9712F57B3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70BC32-B41E-5FA1-6FCC-20D524FC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0F2FB-5DD6-35B8-D642-BC2E9E5CB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80C0-BAC3-43D2-AA85-F76A6A7D2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38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EFEFB-B48E-2D31-3653-4982E4984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ED3AA-8AEB-0745-FDFD-23E189327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BDD1D-34A6-FC58-4DE3-325252C56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4BC4E-7026-ACB3-5C34-8F42B5C63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0D3E-1A4D-47BD-8B0D-19E9712F57B3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EA95B-F876-7D43-1EC6-F9690315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B4267-A4B3-6903-4A33-8E4DA8A0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80C0-BAC3-43D2-AA85-F76A6A7D2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4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FAE3-9215-1AC1-42EB-6D3E63C97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FCDBD2-7D77-6B03-543F-6A4214609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08BF9-0446-BE92-2C50-10212D534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4AA58-7752-C1BA-47A8-166889EC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A0D3E-1A4D-47BD-8B0D-19E9712F57B3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E499A-C390-6737-6ACE-EB08ADBC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99514-D9AC-DC02-2F17-ECC0DC74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80C0-BAC3-43D2-AA85-F76A6A7D2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89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2AAB3D-AA0E-2EDB-8123-8F7C1F1C2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D83FA-D2D8-624A-4915-FE33FD2FA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5FB39-A6DA-3593-AB19-74CAABAC7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1A0D3E-1A4D-47BD-8B0D-19E9712F57B3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CCF3D-FD68-1349-556D-ED58E9634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194D6-28BA-BAC6-A978-17BF8A261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B680C0-BAC3-43D2-AA85-F76A6A7D20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05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9B7BB-9212-9E2C-D972-87F5738FC0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D8095-32F7-3667-15C6-58E3FC4D92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08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26A5-95B4-149A-2072-772C2748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Talk about the plan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A6673-6F74-F554-11B9-12E66F7DF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highlight the initial strategy identified using smart objectives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outline action taken</a:t>
            </a:r>
            <a:endParaRPr lang="en-GB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roadmap planned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key milestones achieved </a:t>
            </a:r>
            <a:endParaRPr lang="en-GB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external interest or recognition of the process/product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02325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E562-B7EB-74EB-68B8-26B549B2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Milestones achieved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7D55D-18E8-88A3-34CD-C2414F60D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talking about digital Plymouth say how I know its not specifically games industry, but it does not say a specific industry, so it was worth going to encase </a:t>
            </a:r>
          </a:p>
          <a:p>
            <a:r>
              <a:rPr lang="en-GB" dirty="0"/>
              <a:t>Gave website to industry people thro LinkedIn </a:t>
            </a:r>
          </a:p>
          <a:p>
            <a:r>
              <a:rPr lang="en-GB" dirty="0"/>
              <a:t>Started with </a:t>
            </a:r>
            <a:r>
              <a:rPr lang="en-GB"/>
              <a:t>no LinkedIn  </a:t>
            </a:r>
            <a:r>
              <a:rPr lang="en-GB" dirty="0"/>
              <a:t>( show ) and ended up where I am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2045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84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PowerPoint Presentation</vt:lpstr>
      <vt:lpstr>Talk about the plan stuff</vt:lpstr>
      <vt:lpstr>Key Milestones achieved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(s) Morgan Hodge</dc:creator>
  <cp:lastModifiedBy>(s) Morgan Hodge</cp:lastModifiedBy>
  <cp:revision>2</cp:revision>
  <dcterms:created xsi:type="dcterms:W3CDTF">2025-04-02T17:07:57Z</dcterms:created>
  <dcterms:modified xsi:type="dcterms:W3CDTF">2025-04-02T17:22:20Z</dcterms:modified>
</cp:coreProperties>
</file>