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1"/>
  </p:notesMasterIdLst>
  <p:sldIdLst>
    <p:sldId id="259" r:id="rId2"/>
    <p:sldId id="256" r:id="rId3"/>
    <p:sldId id="260" r:id="rId4"/>
    <p:sldId id="261" r:id="rId5"/>
    <p:sldId id="269" r:id="rId6"/>
    <p:sldId id="272" r:id="rId7"/>
    <p:sldId id="270" r:id="rId8"/>
    <p:sldId id="271" r:id="rId9"/>
    <p:sldId id="262" r:id="rId10"/>
    <p:sldId id="273" r:id="rId11"/>
    <p:sldId id="274" r:id="rId12"/>
    <p:sldId id="263" r:id="rId13"/>
    <p:sldId id="275" r:id="rId14"/>
    <p:sldId id="264" r:id="rId15"/>
    <p:sldId id="279" r:id="rId16"/>
    <p:sldId id="284" r:id="rId17"/>
    <p:sldId id="282" r:id="rId18"/>
    <p:sldId id="281" r:id="rId19"/>
    <p:sldId id="283" r:id="rId20"/>
    <p:sldId id="280" r:id="rId21"/>
    <p:sldId id="276" r:id="rId22"/>
    <p:sldId id="277" r:id="rId23"/>
    <p:sldId id="278" r:id="rId24"/>
    <p:sldId id="265" r:id="rId25"/>
    <p:sldId id="268" r:id="rId26"/>
    <p:sldId id="266" r:id="rId27"/>
    <p:sldId id="267" r:id="rId28"/>
    <p:sldId id="257" r:id="rId29"/>
    <p:sldId id="25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A1DCF-33A6-4FC3-BB27-8AE2A808AE7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2DA10-82D6-4109-8425-A8DB9772720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baseline="0"/>
            <a:t>Find a Job in games development</a:t>
          </a:r>
          <a:endParaRPr lang="en-US"/>
        </a:p>
      </dgm:t>
    </dgm:pt>
    <dgm:pt modelId="{F9AFB7CC-CF14-49F7-9993-5A48BDDC8EA6}" type="parTrans" cxnId="{891FFC0C-483C-4F7A-8724-7D734DB19511}">
      <dgm:prSet/>
      <dgm:spPr/>
      <dgm:t>
        <a:bodyPr/>
        <a:lstStyle/>
        <a:p>
          <a:endParaRPr lang="en-US"/>
        </a:p>
      </dgm:t>
    </dgm:pt>
    <dgm:pt modelId="{2D6B288D-34E9-4B9A-A216-0440D4210C7D}" type="sibTrans" cxnId="{891FFC0C-483C-4F7A-8724-7D734DB19511}">
      <dgm:prSet/>
      <dgm:spPr/>
      <dgm:t>
        <a:bodyPr/>
        <a:lstStyle/>
        <a:p>
          <a:endParaRPr lang="en-US"/>
        </a:p>
      </dgm:t>
    </dgm:pt>
    <dgm:pt modelId="{B9B34E99-F96A-4927-8DAD-A371ED5B068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baseline="0"/>
            <a:t>Create A social presence that will help to get me noticed</a:t>
          </a:r>
          <a:endParaRPr lang="en-US"/>
        </a:p>
      </dgm:t>
    </dgm:pt>
    <dgm:pt modelId="{7F6EF4AF-7B17-4C26-8B68-78531EB8D690}" type="parTrans" cxnId="{85614B01-9832-4666-A945-3CB0A46989D4}">
      <dgm:prSet/>
      <dgm:spPr/>
      <dgm:t>
        <a:bodyPr/>
        <a:lstStyle/>
        <a:p>
          <a:endParaRPr lang="en-US"/>
        </a:p>
      </dgm:t>
    </dgm:pt>
    <dgm:pt modelId="{7F9F1810-0396-4B1F-8E97-950D1E98CD23}" type="sibTrans" cxnId="{85614B01-9832-4666-A945-3CB0A46989D4}">
      <dgm:prSet/>
      <dgm:spPr/>
      <dgm:t>
        <a:bodyPr/>
        <a:lstStyle/>
        <a:p>
          <a:endParaRPr lang="en-US"/>
        </a:p>
      </dgm:t>
    </dgm:pt>
    <dgm:pt modelId="{C02419A6-363B-4F9E-8FB3-942E68AC138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baseline="0"/>
            <a:t>Create a portfolio that displays information about me and my work</a:t>
          </a:r>
          <a:endParaRPr lang="en-US"/>
        </a:p>
      </dgm:t>
    </dgm:pt>
    <dgm:pt modelId="{D0F4C4C8-42A0-4935-9522-FD7CBCE2E099}" type="parTrans" cxnId="{571D46A8-9DA2-4234-AB82-6A0883EC8F29}">
      <dgm:prSet/>
      <dgm:spPr/>
      <dgm:t>
        <a:bodyPr/>
        <a:lstStyle/>
        <a:p>
          <a:endParaRPr lang="en-US"/>
        </a:p>
      </dgm:t>
    </dgm:pt>
    <dgm:pt modelId="{9B3F4038-67D0-4318-8A3E-9A7671C363D0}" type="sibTrans" cxnId="{571D46A8-9DA2-4234-AB82-6A0883EC8F29}">
      <dgm:prSet/>
      <dgm:spPr/>
      <dgm:t>
        <a:bodyPr/>
        <a:lstStyle/>
        <a:p>
          <a:endParaRPr lang="en-US"/>
        </a:p>
      </dgm:t>
    </dgm:pt>
    <dgm:pt modelId="{406B6A47-7898-4E69-AD2C-C86C2F8BC673}" type="pres">
      <dgm:prSet presAssocID="{FA7A1DCF-33A6-4FC3-BB27-8AE2A808AE78}" presName="root" presStyleCnt="0">
        <dgm:presLayoutVars>
          <dgm:dir/>
          <dgm:resizeHandles val="exact"/>
        </dgm:presLayoutVars>
      </dgm:prSet>
      <dgm:spPr/>
    </dgm:pt>
    <dgm:pt modelId="{C40ED909-118B-4424-BC33-B90161BF97C6}" type="pres">
      <dgm:prSet presAssocID="{8E02DA10-82D6-4109-8425-A8DB97727209}" presName="compNode" presStyleCnt="0"/>
      <dgm:spPr/>
    </dgm:pt>
    <dgm:pt modelId="{3F8EA325-70ED-43BA-9BF4-A0B1C14D57C6}" type="pres">
      <dgm:prSet presAssocID="{8E02DA10-82D6-4109-8425-A8DB977272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FF5A51E-0D4B-4EEA-AA28-F0933D59D62C}" type="pres">
      <dgm:prSet presAssocID="{8E02DA10-82D6-4109-8425-A8DB97727209}" presName="spaceRect" presStyleCnt="0"/>
      <dgm:spPr/>
    </dgm:pt>
    <dgm:pt modelId="{97808D95-81A2-41EA-9620-39343C223247}" type="pres">
      <dgm:prSet presAssocID="{8E02DA10-82D6-4109-8425-A8DB97727209}" presName="textRect" presStyleLbl="revTx" presStyleIdx="0" presStyleCnt="3">
        <dgm:presLayoutVars>
          <dgm:chMax val="1"/>
          <dgm:chPref val="1"/>
        </dgm:presLayoutVars>
      </dgm:prSet>
      <dgm:spPr/>
    </dgm:pt>
    <dgm:pt modelId="{BA1F104F-129D-4AB9-9955-7E255ABFA593}" type="pres">
      <dgm:prSet presAssocID="{2D6B288D-34E9-4B9A-A216-0440D4210C7D}" presName="sibTrans" presStyleCnt="0"/>
      <dgm:spPr/>
    </dgm:pt>
    <dgm:pt modelId="{72C0E44A-E867-46F3-ADFB-F186418AAB3D}" type="pres">
      <dgm:prSet presAssocID="{B9B34E99-F96A-4927-8DAD-A371ED5B0689}" presName="compNode" presStyleCnt="0"/>
      <dgm:spPr/>
    </dgm:pt>
    <dgm:pt modelId="{EE78BA3F-2B55-42DB-B2B8-A7C3F972A6CB}" type="pres">
      <dgm:prSet presAssocID="{B9B34E99-F96A-4927-8DAD-A371ED5B06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C8489C6-4DFE-472B-A00A-07415409D251}" type="pres">
      <dgm:prSet presAssocID="{B9B34E99-F96A-4927-8DAD-A371ED5B0689}" presName="spaceRect" presStyleCnt="0"/>
      <dgm:spPr/>
    </dgm:pt>
    <dgm:pt modelId="{D3D68716-8319-4E0D-ADBE-5328859397E6}" type="pres">
      <dgm:prSet presAssocID="{B9B34E99-F96A-4927-8DAD-A371ED5B0689}" presName="textRect" presStyleLbl="revTx" presStyleIdx="1" presStyleCnt="3">
        <dgm:presLayoutVars>
          <dgm:chMax val="1"/>
          <dgm:chPref val="1"/>
        </dgm:presLayoutVars>
      </dgm:prSet>
      <dgm:spPr/>
    </dgm:pt>
    <dgm:pt modelId="{45A5B74E-4BAB-45EE-8A60-2119B37B5C9F}" type="pres">
      <dgm:prSet presAssocID="{7F9F1810-0396-4B1F-8E97-950D1E98CD23}" presName="sibTrans" presStyleCnt="0"/>
      <dgm:spPr/>
    </dgm:pt>
    <dgm:pt modelId="{093B2023-51EE-4BBC-9274-2A2F396367CA}" type="pres">
      <dgm:prSet presAssocID="{C02419A6-363B-4F9E-8FB3-942E68AC1383}" presName="compNode" presStyleCnt="0"/>
      <dgm:spPr/>
    </dgm:pt>
    <dgm:pt modelId="{870957F8-AFBF-4630-B09C-DFE2FE3DD8F0}" type="pres">
      <dgm:prSet presAssocID="{C02419A6-363B-4F9E-8FB3-942E68AC13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5B8D090-CBEA-4438-B18E-1EA2FFA584EC}" type="pres">
      <dgm:prSet presAssocID="{C02419A6-363B-4F9E-8FB3-942E68AC1383}" presName="spaceRect" presStyleCnt="0"/>
      <dgm:spPr/>
    </dgm:pt>
    <dgm:pt modelId="{496F23BC-777A-46FE-8B39-E2B08824B69D}" type="pres">
      <dgm:prSet presAssocID="{C02419A6-363B-4F9E-8FB3-942E68AC13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5614B01-9832-4666-A945-3CB0A46989D4}" srcId="{FA7A1DCF-33A6-4FC3-BB27-8AE2A808AE78}" destId="{B9B34E99-F96A-4927-8DAD-A371ED5B0689}" srcOrd="1" destOrd="0" parTransId="{7F6EF4AF-7B17-4C26-8B68-78531EB8D690}" sibTransId="{7F9F1810-0396-4B1F-8E97-950D1E98CD23}"/>
    <dgm:cxn modelId="{891FFC0C-483C-4F7A-8724-7D734DB19511}" srcId="{FA7A1DCF-33A6-4FC3-BB27-8AE2A808AE78}" destId="{8E02DA10-82D6-4109-8425-A8DB97727209}" srcOrd="0" destOrd="0" parTransId="{F9AFB7CC-CF14-49F7-9993-5A48BDDC8EA6}" sibTransId="{2D6B288D-34E9-4B9A-A216-0440D4210C7D}"/>
    <dgm:cxn modelId="{2123C561-C4D2-42B6-B10D-F71CD0102B00}" type="presOf" srcId="{C02419A6-363B-4F9E-8FB3-942E68AC1383}" destId="{496F23BC-777A-46FE-8B39-E2B08824B69D}" srcOrd="0" destOrd="0" presId="urn:microsoft.com/office/officeart/2018/2/layout/IconLabelList"/>
    <dgm:cxn modelId="{E33630A1-7AE1-4C5B-8538-6C8278771643}" type="presOf" srcId="{B9B34E99-F96A-4927-8DAD-A371ED5B0689}" destId="{D3D68716-8319-4E0D-ADBE-5328859397E6}" srcOrd="0" destOrd="0" presId="urn:microsoft.com/office/officeart/2018/2/layout/IconLabelList"/>
    <dgm:cxn modelId="{571D46A8-9DA2-4234-AB82-6A0883EC8F29}" srcId="{FA7A1DCF-33A6-4FC3-BB27-8AE2A808AE78}" destId="{C02419A6-363B-4F9E-8FB3-942E68AC1383}" srcOrd="2" destOrd="0" parTransId="{D0F4C4C8-42A0-4935-9522-FD7CBCE2E099}" sibTransId="{9B3F4038-67D0-4318-8A3E-9A7671C363D0}"/>
    <dgm:cxn modelId="{F4C887B1-F494-490A-9C1D-9A235728C103}" type="presOf" srcId="{FA7A1DCF-33A6-4FC3-BB27-8AE2A808AE78}" destId="{406B6A47-7898-4E69-AD2C-C86C2F8BC673}" srcOrd="0" destOrd="0" presId="urn:microsoft.com/office/officeart/2018/2/layout/IconLabelList"/>
    <dgm:cxn modelId="{B1CB01FC-FCB8-421E-9F1D-2AAFE636006F}" type="presOf" srcId="{8E02DA10-82D6-4109-8425-A8DB97727209}" destId="{97808D95-81A2-41EA-9620-39343C223247}" srcOrd="0" destOrd="0" presId="urn:microsoft.com/office/officeart/2018/2/layout/IconLabelList"/>
    <dgm:cxn modelId="{6C077B09-A13D-481D-8591-7FD096FDEB0D}" type="presParOf" srcId="{406B6A47-7898-4E69-AD2C-C86C2F8BC673}" destId="{C40ED909-118B-4424-BC33-B90161BF97C6}" srcOrd="0" destOrd="0" presId="urn:microsoft.com/office/officeart/2018/2/layout/IconLabelList"/>
    <dgm:cxn modelId="{107B8788-9C03-4DE2-9058-3EBF5A844A91}" type="presParOf" srcId="{C40ED909-118B-4424-BC33-B90161BF97C6}" destId="{3F8EA325-70ED-43BA-9BF4-A0B1C14D57C6}" srcOrd="0" destOrd="0" presId="urn:microsoft.com/office/officeart/2018/2/layout/IconLabelList"/>
    <dgm:cxn modelId="{4ABA077E-23BE-4428-963B-22ED60924C4B}" type="presParOf" srcId="{C40ED909-118B-4424-BC33-B90161BF97C6}" destId="{2FF5A51E-0D4B-4EEA-AA28-F0933D59D62C}" srcOrd="1" destOrd="0" presId="urn:microsoft.com/office/officeart/2018/2/layout/IconLabelList"/>
    <dgm:cxn modelId="{9765AB9A-C768-4A52-9148-8D2BBB256B0C}" type="presParOf" srcId="{C40ED909-118B-4424-BC33-B90161BF97C6}" destId="{97808D95-81A2-41EA-9620-39343C223247}" srcOrd="2" destOrd="0" presId="urn:microsoft.com/office/officeart/2018/2/layout/IconLabelList"/>
    <dgm:cxn modelId="{7A0EBB14-7089-4882-8CB8-6A1398EFF9CF}" type="presParOf" srcId="{406B6A47-7898-4E69-AD2C-C86C2F8BC673}" destId="{BA1F104F-129D-4AB9-9955-7E255ABFA593}" srcOrd="1" destOrd="0" presId="urn:microsoft.com/office/officeart/2018/2/layout/IconLabelList"/>
    <dgm:cxn modelId="{99C6C651-85EA-42E7-8E32-8F159DCE19ED}" type="presParOf" srcId="{406B6A47-7898-4E69-AD2C-C86C2F8BC673}" destId="{72C0E44A-E867-46F3-ADFB-F186418AAB3D}" srcOrd="2" destOrd="0" presId="urn:microsoft.com/office/officeart/2018/2/layout/IconLabelList"/>
    <dgm:cxn modelId="{AF70F86B-9A7E-42CE-B5D6-F6C4DF550991}" type="presParOf" srcId="{72C0E44A-E867-46F3-ADFB-F186418AAB3D}" destId="{EE78BA3F-2B55-42DB-B2B8-A7C3F972A6CB}" srcOrd="0" destOrd="0" presId="urn:microsoft.com/office/officeart/2018/2/layout/IconLabelList"/>
    <dgm:cxn modelId="{F6EC5969-907D-46CF-99A3-1E13FBFD05B7}" type="presParOf" srcId="{72C0E44A-E867-46F3-ADFB-F186418AAB3D}" destId="{BC8489C6-4DFE-472B-A00A-07415409D251}" srcOrd="1" destOrd="0" presId="urn:microsoft.com/office/officeart/2018/2/layout/IconLabelList"/>
    <dgm:cxn modelId="{315BE642-288F-473E-B047-B0EEFD48CDD7}" type="presParOf" srcId="{72C0E44A-E867-46F3-ADFB-F186418AAB3D}" destId="{D3D68716-8319-4E0D-ADBE-5328859397E6}" srcOrd="2" destOrd="0" presId="urn:microsoft.com/office/officeart/2018/2/layout/IconLabelList"/>
    <dgm:cxn modelId="{7C3F8F5A-472B-459D-B134-28468C87EA5A}" type="presParOf" srcId="{406B6A47-7898-4E69-AD2C-C86C2F8BC673}" destId="{45A5B74E-4BAB-45EE-8A60-2119B37B5C9F}" srcOrd="3" destOrd="0" presId="urn:microsoft.com/office/officeart/2018/2/layout/IconLabelList"/>
    <dgm:cxn modelId="{192DF782-1761-4E85-9D3C-114340C07E65}" type="presParOf" srcId="{406B6A47-7898-4E69-AD2C-C86C2F8BC673}" destId="{093B2023-51EE-4BBC-9274-2A2F396367CA}" srcOrd="4" destOrd="0" presId="urn:microsoft.com/office/officeart/2018/2/layout/IconLabelList"/>
    <dgm:cxn modelId="{0B17AE6E-BA5C-4C66-A39E-786D91BA5AAD}" type="presParOf" srcId="{093B2023-51EE-4BBC-9274-2A2F396367CA}" destId="{870957F8-AFBF-4630-B09C-DFE2FE3DD8F0}" srcOrd="0" destOrd="0" presId="urn:microsoft.com/office/officeart/2018/2/layout/IconLabelList"/>
    <dgm:cxn modelId="{29A070A0-0202-4397-B910-CAF1E45ABE61}" type="presParOf" srcId="{093B2023-51EE-4BBC-9274-2A2F396367CA}" destId="{F5B8D090-CBEA-4438-B18E-1EA2FFA584EC}" srcOrd="1" destOrd="0" presId="urn:microsoft.com/office/officeart/2018/2/layout/IconLabelList"/>
    <dgm:cxn modelId="{2F6547B3-7D2B-42F7-97EF-300619D4167B}" type="presParOf" srcId="{093B2023-51EE-4BBC-9274-2A2F396367CA}" destId="{496F23BC-777A-46FE-8B39-E2B08824B6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EA325-70ED-43BA-9BF4-A0B1C14D57C6}">
      <dsp:nvSpPr>
        <dsp:cNvPr id="0" name=""/>
        <dsp:cNvSpPr/>
      </dsp:nvSpPr>
      <dsp:spPr>
        <a:xfrm>
          <a:off x="1119825" y="879965"/>
          <a:ext cx="1284200" cy="12842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08D95-81A2-41EA-9620-39343C223247}">
      <dsp:nvSpPr>
        <dsp:cNvPr id="0" name=""/>
        <dsp:cNvSpPr/>
      </dsp:nvSpPr>
      <dsp:spPr>
        <a:xfrm>
          <a:off x="335036" y="2517882"/>
          <a:ext cx="2853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baseline="0"/>
            <a:t>Find a Job in games development</a:t>
          </a:r>
          <a:endParaRPr lang="en-US" sz="1600" kern="1200"/>
        </a:p>
      </dsp:txBody>
      <dsp:txXfrm>
        <a:off x="335036" y="2517882"/>
        <a:ext cx="2853779" cy="720000"/>
      </dsp:txXfrm>
    </dsp:sp>
    <dsp:sp modelId="{EE78BA3F-2B55-42DB-B2B8-A7C3F972A6CB}">
      <dsp:nvSpPr>
        <dsp:cNvPr id="0" name=""/>
        <dsp:cNvSpPr/>
      </dsp:nvSpPr>
      <dsp:spPr>
        <a:xfrm>
          <a:off x="4473015" y="879965"/>
          <a:ext cx="1284200" cy="12842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68716-8319-4E0D-ADBE-5328859397E6}">
      <dsp:nvSpPr>
        <dsp:cNvPr id="0" name=""/>
        <dsp:cNvSpPr/>
      </dsp:nvSpPr>
      <dsp:spPr>
        <a:xfrm>
          <a:off x="3688226" y="2517882"/>
          <a:ext cx="2853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baseline="0"/>
            <a:t>Create A social presence that will help to get me noticed</a:t>
          </a:r>
          <a:endParaRPr lang="en-US" sz="1600" kern="1200"/>
        </a:p>
      </dsp:txBody>
      <dsp:txXfrm>
        <a:off x="3688226" y="2517882"/>
        <a:ext cx="2853779" cy="720000"/>
      </dsp:txXfrm>
    </dsp:sp>
    <dsp:sp modelId="{870957F8-AFBF-4630-B09C-DFE2FE3DD8F0}">
      <dsp:nvSpPr>
        <dsp:cNvPr id="0" name=""/>
        <dsp:cNvSpPr/>
      </dsp:nvSpPr>
      <dsp:spPr>
        <a:xfrm>
          <a:off x="7826206" y="879965"/>
          <a:ext cx="1284200" cy="12842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F23BC-777A-46FE-8B39-E2B08824B69D}">
      <dsp:nvSpPr>
        <dsp:cNvPr id="0" name=""/>
        <dsp:cNvSpPr/>
      </dsp:nvSpPr>
      <dsp:spPr>
        <a:xfrm>
          <a:off x="7041416" y="2517882"/>
          <a:ext cx="2853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baseline="0"/>
            <a:t>Create a portfolio that displays information about me and my work</a:t>
          </a:r>
          <a:endParaRPr lang="en-US" sz="1600" kern="1200"/>
        </a:p>
      </dsp:txBody>
      <dsp:txXfrm>
        <a:off x="7041416" y="2517882"/>
        <a:ext cx="285377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D90F-28BD-451C-A576-C99758C3D6C8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18AD8-8DED-4BA0-BE05-12310B632D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18AD8-8DED-4BA0-BE05-12310B632D4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54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31D47-4FCC-CCA1-10D1-92330B1FD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DAD1BC-AEF4-AE93-7FDD-7ECA704FF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480FD4-22C9-F43F-1DDB-37380448C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2C1B3-704E-4B64-B525-6C275F2E0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18AD8-8DED-4BA0-BE05-12310B632D4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3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956DF-3AD0-94BD-7592-8C3DC4687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ED047E-B684-B6CB-32A3-FB0DF05C9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3965A-ACA7-7CEF-629E-C5DC756CB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5364-A16A-B127-D0BE-29B6DCF53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18AD8-8DED-4BA0-BE05-12310B632D4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72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18AD8-8DED-4BA0-BE05-12310B632D4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85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21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1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4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8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57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8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03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40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78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A0D3E-1A4D-47BD-8B0D-19E9712F57B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8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9F4E-5B3B-7728-7DE1-BD0437FF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pPr algn="ctr"/>
            <a:r>
              <a:rPr lang="en-GB" b="1" dirty="0"/>
              <a:t>Journey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C70C-F842-5130-AEA9-8692DEFE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Morgan Hodge</a:t>
            </a:r>
          </a:p>
          <a:p>
            <a:pPr marL="0" indent="0" algn="ctr">
              <a:buNone/>
            </a:pPr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BSc (Hons) Computing and Games Development</a:t>
            </a:r>
          </a:p>
          <a:p>
            <a:pPr marL="0" indent="0" algn="ctr">
              <a:buNone/>
            </a:pPr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10779528</a:t>
            </a:r>
          </a:p>
        </p:txBody>
      </p:sp>
    </p:spTree>
    <p:extLst>
      <p:ext uri="{BB962C8B-B14F-4D97-AF65-F5344CB8AC3E}">
        <p14:creationId xmlns:p14="http://schemas.microsoft.com/office/powerpoint/2010/main" val="148793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FB577-C7E5-34CC-9A81-2CC5F50C6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0C69FC7-213D-852F-A50A-32953355A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8647D-7404-B4FC-3654-8A36402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071"/>
            <a:ext cx="12192000" cy="618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F9EDB-D7FD-ACB4-0011-0BE911D09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AD3B2B9-E84E-EF7C-EC74-61C132173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889033-44BB-A97B-E3EB-77C4E35B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46"/>
            <a:ext cx="12192000" cy="62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2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1AEC6-2127-8728-49A6-6BB77D262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8849A8-EB4C-4E34-91DE-802F40046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4363" y="1992694"/>
            <a:ext cx="9342462" cy="1436306"/>
          </a:xfrm>
        </p:spPr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97550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08B0F-D7BC-866B-495D-060346D8E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0F6A9-1113-47F8-C29C-BA9DD87B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6256" y="0"/>
            <a:ext cx="8633080" cy="1436306"/>
          </a:xfrm>
        </p:spPr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MAIN GOALS</a:t>
            </a:r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D9E0F32B-CC0B-70A1-A3E7-A295C247C29E}"/>
              </a:ext>
            </a:extLst>
          </p:cNvPr>
          <p:cNvGraphicFramePr/>
          <p:nvPr/>
        </p:nvGraphicFramePr>
        <p:xfrm>
          <a:off x="1502664" y="1578864"/>
          <a:ext cx="10230232" cy="4117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3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52A1-ECD1-AFCF-296C-CF9EF8115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92EDFF-249D-8D28-4560-DDCC5193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330" y="1907991"/>
            <a:ext cx="8134597" cy="2673634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Aharoni" panose="02010803020104030203" pitchFamily="2" charset="-79"/>
                <a:cs typeface="Aharoni" panose="02010803020104030203" pitchFamily="2" charset="-79"/>
              </a:rPr>
              <a:t>SMART GOALS</a:t>
            </a:r>
          </a:p>
        </p:txBody>
      </p:sp>
    </p:spTree>
    <p:extLst>
      <p:ext uri="{BB962C8B-B14F-4D97-AF65-F5344CB8AC3E}">
        <p14:creationId xmlns:p14="http://schemas.microsoft.com/office/powerpoint/2010/main" val="412940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D7355-14DF-36EA-29F1-02974FBA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54755A-AE54-9D23-6DB0-5A85D057B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9744" y="2092183"/>
            <a:ext cx="8134597" cy="2673634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Aharoni" panose="02010803020104030203" pitchFamily="2" charset="-79"/>
                <a:cs typeface="Aharoni" panose="02010803020104030203" pitchFamily="2" charset="-79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9461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41D-4D7C-EE82-D205-9928CB5C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C49E-9C33-FEC6-2C31-992FEC64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600" dirty="0"/>
              <a:t>Planning documents displayed in this video are in the GitHub repository :</a:t>
            </a:r>
          </a:p>
          <a:p>
            <a:pPr marL="0" indent="0">
              <a:buNone/>
            </a:pPr>
            <a:r>
              <a:rPr lang="en-GB" sz="2600" dirty="0"/>
              <a:t>   https://github.com/Mdot5596/Industry-Engagement</a:t>
            </a:r>
          </a:p>
          <a:p>
            <a:r>
              <a:rPr lang="en-GB" sz="2600" dirty="0"/>
              <a:t>Game Jams and Itch profile can be found here : </a:t>
            </a:r>
            <a:r>
              <a:rPr lang="en-GB" sz="26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https://morganhodge.itch.io</a:t>
            </a:r>
            <a:endParaRPr lang="en-GB" sz="2600" dirty="0"/>
          </a:p>
          <a:p>
            <a:r>
              <a:rPr lang="en-GB" sz="2600" dirty="0"/>
              <a:t>My portfolio website: </a:t>
            </a:r>
            <a:r>
              <a:rPr lang="en-GB" sz="2400" dirty="0"/>
              <a:t>https://morganhodge.co.uk/</a:t>
            </a:r>
          </a:p>
          <a:p>
            <a:r>
              <a:rPr lang="en-GB" sz="2600" dirty="0"/>
              <a:t>My LinkedIn: https://www.linkedin.com/in/morgan-hodge-860854256/</a:t>
            </a:r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Thank You For Watching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A58A160-1CA9-7AAD-8C40-A807012AE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06" y="4269868"/>
            <a:ext cx="2834444" cy="23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2C2CE33-C462-6099-0E0E-AC9825DEA040}"/>
              </a:ext>
            </a:extLst>
          </p:cNvPr>
          <p:cNvCxnSpPr>
            <a:endCxn id="1028" idx="1"/>
          </p:cNvCxnSpPr>
          <p:nvPr/>
        </p:nvCxnSpPr>
        <p:spPr>
          <a:xfrm rot="5400000">
            <a:off x="532881" y="4389881"/>
            <a:ext cx="1360689" cy="792238"/>
          </a:xfrm>
          <a:prstGeom prst="bentConnector4">
            <a:avLst>
              <a:gd name="adj1" fmla="val 6034"/>
              <a:gd name="adj2" fmla="val 128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03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79E07-9236-7E44-8BE1-5C77AD00C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BD0933-198C-C91A-8850-A36643F7D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9040" y="2092183"/>
            <a:ext cx="8134597" cy="2673634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Aharoni" panose="02010803020104030203" pitchFamily="2" charset="-79"/>
                <a:cs typeface="Aharoni" panose="02010803020104030203" pitchFamily="2" charset="-79"/>
              </a:rPr>
              <a:t>Final notes</a:t>
            </a:r>
          </a:p>
        </p:txBody>
      </p:sp>
    </p:spTree>
    <p:extLst>
      <p:ext uri="{BB962C8B-B14F-4D97-AF65-F5344CB8AC3E}">
        <p14:creationId xmlns:p14="http://schemas.microsoft.com/office/powerpoint/2010/main" val="191969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0E040-A1E1-C11A-F16E-16EB5740C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8C834D-43A0-7E07-90E6-E99CFADBF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632" y="2092183"/>
            <a:ext cx="9083648" cy="2673634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Aharoni" panose="02010803020104030203" pitchFamily="2" charset="-79"/>
                <a:cs typeface="Aharoni" panose="02010803020104030203" pitchFamily="2" charset="-79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8901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AEAE-12F0-7E8D-FF80-43E8DCBB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2CD4-C1BB-86BA-2FA4-B07A5F6F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B3EC8-4A40-80B3-4F8E-F9743D62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04311"/>
            <a:ext cx="10012172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4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082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C15A6-230E-FD05-E82D-FE2CF8518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1A075-D6CC-4BDC-F65C-3461B0D8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7" y="1082361"/>
            <a:ext cx="11823645" cy="48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86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BF4086-9247-53A1-3FC7-76F3B586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9" y="0"/>
            <a:ext cx="416767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B048C-16B9-A774-72A8-57B027525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231" y="0"/>
            <a:ext cx="6364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39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342F9-45A3-6208-34D9-98C36B06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9EF85-6EDD-57BB-697E-EEC9AE98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22" y="0"/>
            <a:ext cx="55626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E57019-6CF9-5C02-F9D0-CB3C671D8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534" y="0"/>
            <a:ext cx="4635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6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5642-2793-BDD5-6E61-47596B08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0886-FD5A-79EA-1125-A1F1F261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144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A5E1-748B-6A4A-79AE-5BD0C26F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GB" dirty="0"/>
              <a:t>Digital Plymouth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5A41-7F6C-A2AF-F30F-42F8582A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Networking</a:t>
            </a:r>
          </a:p>
          <a:p>
            <a:r>
              <a:rPr lang="en-GB" dirty="0"/>
              <a:t>Analytics</a:t>
            </a:r>
          </a:p>
          <a:p>
            <a:r>
              <a:rPr lang="en-GB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8602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9636-585C-C538-0677-E814C217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A469-7853-B966-A678-5B26F34B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Strengthen skills -&gt; </a:t>
            </a:r>
            <a:r>
              <a:rPr lang="en-GB" dirty="0" err="1"/>
              <a:t>GameJam</a:t>
            </a:r>
            <a:r>
              <a:rPr lang="en-GB" dirty="0"/>
              <a:t> – Show </a:t>
            </a:r>
            <a:r>
              <a:rPr lang="en-GB" dirty="0" err="1"/>
              <a:t>Gamejam</a:t>
            </a:r>
            <a:r>
              <a:rPr lang="en-GB" dirty="0"/>
              <a:t> – 2D games never </a:t>
            </a:r>
            <a:r>
              <a:rPr lang="en-GB"/>
              <a:t>done before</a:t>
            </a:r>
          </a:p>
        </p:txBody>
      </p:sp>
    </p:spTree>
    <p:extLst>
      <p:ext uri="{BB962C8B-B14F-4D97-AF65-F5344CB8AC3E}">
        <p14:creationId xmlns:p14="http://schemas.microsoft.com/office/powerpoint/2010/main" val="1532861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B10F1-EA07-877A-3509-9085738ED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B463-37D5-0F70-6184-9589B59A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GB" dirty="0"/>
              <a:t>My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023E-089B-03B2-CAD9-A1030367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Networking</a:t>
            </a:r>
          </a:p>
          <a:p>
            <a:r>
              <a:rPr lang="en-GB" dirty="0"/>
              <a:t>Analytics</a:t>
            </a:r>
          </a:p>
          <a:p>
            <a:r>
              <a:rPr lang="en-GB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103110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3AC1-07A6-525B-D009-DDF8D969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GameJams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8C52-2909-AA75-E47D-244AF92A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308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6A5-95B4-149A-2072-772C2748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Talk about the plan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6673-6F74-F554-11B9-12E66F7D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highlight the initial strategy identified using smart objectives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outline action taken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roadmap planned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key milestones achieved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external interest or recognition of the process/product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023254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E562-B7EB-74EB-68B8-26B549B2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Milestones achieved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D55D-18E8-88A3-34CD-C2414F60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talking about digital Plymouth say how I know its not specifically games industry, but it does not say a specific industry, so it was worth going to encase </a:t>
            </a:r>
          </a:p>
          <a:p>
            <a:r>
              <a:rPr lang="en-GB" dirty="0"/>
              <a:t>Gave website to industry people thro LinkedIn </a:t>
            </a:r>
          </a:p>
          <a:p>
            <a:r>
              <a:rPr lang="en-GB" dirty="0"/>
              <a:t>Started with </a:t>
            </a:r>
            <a:r>
              <a:rPr lang="en-GB"/>
              <a:t>no LinkedIn  </a:t>
            </a:r>
            <a:r>
              <a:rPr lang="en-GB" dirty="0"/>
              <a:t>( show ) and ended up where I am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04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1C424-D658-A3A7-D192-C25186BC0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B1172B-DDDB-80F6-5420-6E3D3D169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8952" y="136462"/>
            <a:ext cx="2791968" cy="695642"/>
          </a:xfrm>
        </p:spPr>
        <p:txBody>
          <a:bodyPr>
            <a:normAutofit fontScale="92500" lnSpcReduction="20000"/>
          </a:bodyPr>
          <a:lstStyle/>
          <a:p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Mind Map 2</a:t>
            </a:r>
          </a:p>
        </p:txBody>
      </p:sp>
    </p:spTree>
    <p:extLst>
      <p:ext uri="{BB962C8B-B14F-4D97-AF65-F5344CB8AC3E}">
        <p14:creationId xmlns:p14="http://schemas.microsoft.com/office/powerpoint/2010/main" val="269480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DDE96-3F32-B846-3AB5-66FD528D8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AAD900-7936-C5AE-8714-6D0F2AD48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2880" y="1590358"/>
            <a:ext cx="4620768" cy="3009074"/>
          </a:xfrm>
        </p:spPr>
        <p:txBody>
          <a:bodyPr>
            <a:normAutofit/>
          </a:bodyPr>
          <a:lstStyle/>
          <a:p>
            <a:r>
              <a:rPr lang="en-GB" sz="11500" dirty="0">
                <a:latin typeface="Aharoni" panose="02010803020104030203" pitchFamily="2" charset="-79"/>
                <a:cs typeface="Aharoni" panose="02010803020104030203" pitchFamily="2" charset="-79"/>
              </a:rPr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334804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45A38-4FF4-9AAF-191D-518402BE6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194FE9-8A51-B29B-11B2-F3F94FC92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1" y="635905"/>
            <a:ext cx="776395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1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31CC1-F299-6264-0910-62B4C8601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2940A6-072A-13AA-2833-FE384B1E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628763"/>
            <a:ext cx="7811590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1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641D8-FA5D-AF3A-6EC8-D94E00138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AE30EF-CEF0-7877-A06C-CF547D56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33" y="895150"/>
            <a:ext cx="9126584" cy="44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59825-1FE5-877C-F4E6-898694B89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2289D7-00E6-1313-60D7-6B2EA0891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04" y="42520"/>
            <a:ext cx="5260858" cy="3386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6A065-3E2F-9764-8340-5A61E4D53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520"/>
            <a:ext cx="5906701" cy="3429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4C114-51DB-6CA9-6F5A-8DB445009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04" y="3614335"/>
            <a:ext cx="5260858" cy="3164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1F5D60-9788-4307-21DD-849230196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583" y="3577518"/>
            <a:ext cx="5913118" cy="32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7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771A7-D175-20C2-36CD-036A74A9F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8462B7-FDDD-B8B3-4EF5-EBFBDA5AD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0882" y="1890184"/>
            <a:ext cx="9426061" cy="1143698"/>
          </a:xfrm>
        </p:spPr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retrospective</a:t>
            </a:r>
          </a:p>
        </p:txBody>
      </p:sp>
    </p:spTree>
    <p:extLst>
      <p:ext uri="{BB962C8B-B14F-4D97-AF65-F5344CB8AC3E}">
        <p14:creationId xmlns:p14="http://schemas.microsoft.com/office/powerpoint/2010/main" val="21945651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658</TotalTime>
  <Words>241</Words>
  <Application>Microsoft Office PowerPoint</Application>
  <PresentationFormat>Widescreen</PresentationFormat>
  <Paragraphs>50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Aharoni</vt:lpstr>
      <vt:lpstr>Aptos</vt:lpstr>
      <vt:lpstr>Arial</vt:lpstr>
      <vt:lpstr>Calibri</vt:lpstr>
      <vt:lpstr>Gill Sans MT</vt:lpstr>
      <vt:lpstr>Lato</vt:lpstr>
      <vt:lpstr>Wingdings</vt:lpstr>
      <vt:lpstr>Gallery</vt:lpstr>
      <vt:lpstr>Journey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Plymouth</vt:lpstr>
      <vt:lpstr>Job</vt:lpstr>
      <vt:lpstr>My website</vt:lpstr>
      <vt:lpstr>GameJams</vt:lpstr>
      <vt:lpstr>Talk about the plan stuff</vt:lpstr>
      <vt:lpstr>Key Milestones achieved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6</cp:revision>
  <dcterms:created xsi:type="dcterms:W3CDTF">2025-04-02T17:07:57Z</dcterms:created>
  <dcterms:modified xsi:type="dcterms:W3CDTF">2025-05-03T22:19:21Z</dcterms:modified>
</cp:coreProperties>
</file>