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B6E-1CD3-2F1F-F953-F7EFFDCB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7AEC-80F6-5E5F-3F3B-01F459FA0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A0BB-76C3-D035-14A7-5ABB451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E6EE-9EA1-9438-A2CE-5D914D5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70E1-95C2-AA37-3F02-58AE4DC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ACA-3DBF-83EC-71DD-4D65733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37D6-A0B9-09EF-1852-91A0ED30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23A-A8C8-41BC-6C06-205DB479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D1BB-02CB-1653-9A9C-85F368C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ED50-01FB-D6E9-12E9-259F96C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14A6D-0B10-64CF-0FFA-10EB6946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7513-6009-85F1-F409-CCFBA55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00BA-0B32-AAE0-251C-6DB56279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70D-16B3-DFE4-329E-C3D23FF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5532-D06F-D8B9-1393-28479B53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24F-66D9-B005-29ED-98D7A9F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049-E8BD-E78C-AA70-BCF9F7E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8DE4-BC2A-6A99-DC04-02FCBD3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AC05-E251-74DE-F7AB-F4A0DE3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704C-84EE-6CF8-C8CC-707D82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41E-2A57-7A9A-90FC-74590E74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A79D-C1BD-ACE1-E4FA-25E898C1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BA8-7CCD-B21A-9AC3-ED78497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5DC5-10F4-4F13-3F67-146A88B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811B-33E8-5206-BE3A-961F9AC0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CDF-194C-D6A7-9807-14F2CB4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8D0B-5627-47D5-67E9-6F016301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546D-8170-CC2F-A6F2-7C2424D8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F639-58A8-2A15-9E63-3AB3D94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F6D0-4E3C-B6FC-0834-ABC537E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B8D3-7A02-A6B4-7B34-EAB9DAD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ADE-E8DF-7E97-23E4-6B7E8D13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1452-92C0-D726-2072-CDA439C6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E7BF-5927-788E-621A-B2819DD5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D45F-7ACA-8051-7050-B6CEB79C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D8AC-5365-53E6-97CD-565ADBA7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9B904-D8FE-6CF8-C9A7-DCD65959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BA36-0DAC-F853-5FEE-B7BAE57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79AD-2C7B-A3BB-68F1-D739723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0270-2D62-6AE5-81EF-67E2B41D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E473D-17A9-A8B0-B78C-77C98439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5560-915A-BCBD-FDEF-627A5C4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9332F-1C0E-A038-1579-D95030C2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4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C19B-EA15-33DD-1DBC-ED1F4D39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9FF1-51D3-1BBF-2351-7A670100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4E4D-6CC2-E927-A826-E3E93244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4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D89E-8FAF-1F58-579D-7003B619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05E0-6295-BE45-987A-ABFEC4B8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E3F9-4AC4-41C3-15D5-FCBB03CA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B918-EB38-DD53-682D-7981021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29C3-378B-F167-8421-69F1A09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0BCA-3B31-404E-19E5-BB6125E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57C-7F0C-B886-8A47-ECDAA6BC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D42D-CC16-F1DD-DC9E-8ADD990D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C69F-F462-4694-07CD-390BB1E2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6DB1-DC49-376C-CF26-DC88BB9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E167-10B7-3BBA-77F3-0C613A45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3E0B-DD30-AD05-8731-41AF385D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89DE7-0BEE-74DB-82B4-1EF64AE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103D-0946-53A0-C09C-78B40285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594-C9DB-2152-14EC-C5864857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3719-C86A-462A-9DF8-D244860981F9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1475-1C69-4942-C164-BEAC42E4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2896-AF47-BC8E-4D14-C459F9D3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6818A-91D0-F7C6-C4DF-96C53915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46346"/>
            <a:ext cx="670653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852-8374-535F-A466-EABC7A6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FC5A-2F6B-8C08-0F49-C161A50F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/>
              <a:t>Organised folders</a:t>
            </a:r>
          </a:p>
          <a:p>
            <a:r>
              <a:rPr lang="en-GB" dirty="0"/>
              <a:t>Update tracking tools</a:t>
            </a:r>
          </a:p>
          <a:p>
            <a:r>
              <a:rPr lang="en-GB" dirty="0"/>
              <a:t>Refer to feedback </a:t>
            </a:r>
          </a:p>
          <a:p>
            <a:r>
              <a:rPr lang="en-GB" dirty="0"/>
              <a:t>Make sure to follow brief carefully check up on the elaborate step or whatever , talk about good bad what to change etc</a:t>
            </a:r>
          </a:p>
        </p:txBody>
      </p:sp>
    </p:spTree>
    <p:extLst>
      <p:ext uri="{BB962C8B-B14F-4D97-AF65-F5344CB8AC3E}">
        <p14:creationId xmlns:p14="http://schemas.microsoft.com/office/powerpoint/2010/main" val="35978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2B0-4413-BFFA-538C-6C920CF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Pitch ( about 7 – 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849F-B40C-05D3-A2B5-771C8063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Your strategy for industry engagement  </a:t>
            </a:r>
          </a:p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 and reflection of strategy implementation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objectives, outline action taken, roadmap planned, key milestones achieved and external interest or recognition of the process/product.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appropriate screen captures, event documentation to convey your ‘journey’ concluding with status of product. 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may include downloaded stats 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reviews(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exposure achieved etc. Normally this will also include using the various module processes; mind map, SWOT, timeline etc. Remember to inset at a size and resolution where the data can be clearly seen!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7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2D76-AA72-C927-71C6-6097D767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sure what to do it on , Website, Make a trailer ? , Game Jams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promotional video will normally be for the release version of the prototype tabled at the start of the module. Typically, a code library, asset pack, open-source project, app or game. This can include developer commentary or soundtrack as appropriate for the target audience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987712-4C26-57E4-1526-B4A2F7CB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Promotional Video ( about 7 – 10 mins)</a:t>
            </a:r>
          </a:p>
        </p:txBody>
      </p:sp>
    </p:spTree>
    <p:extLst>
      <p:ext uri="{BB962C8B-B14F-4D97-AF65-F5344CB8AC3E}">
        <p14:creationId xmlns:p14="http://schemas.microsoft.com/office/powerpoint/2010/main" val="29965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632-577D-42EB-F567-ADFE98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 GUIDELINES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F3E4-CAE8-4DD2-CB76-21ABC44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6" y="1690688"/>
            <a:ext cx="1117438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Some basics</vt:lpstr>
      <vt:lpstr>Journey Pitch ( about 7 – 10 mins)</vt:lpstr>
      <vt:lpstr>Promotional Video ( about 7 – 10 mins)</vt:lpstr>
      <vt:lpstr>VID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</cp:revision>
  <dcterms:created xsi:type="dcterms:W3CDTF">2025-04-02T17:00:02Z</dcterms:created>
  <dcterms:modified xsi:type="dcterms:W3CDTF">2025-05-03T22:24:58Z</dcterms:modified>
</cp:coreProperties>
</file>