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564D-CB19-B6BD-CCF3-86317F8AA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6DB3F-6AB0-3DF5-3846-4A4A8EF5F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A43F-8F79-3E16-55A8-F7774645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F423-62C6-4BCE-6FCD-19B7E213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0ED8F-2E27-4590-F37A-C6298254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74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CA92-3BA2-DCFF-65F9-747AAB7A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27A58-4BF7-3707-F843-E8B4248C7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B8E0-D210-E7E1-719C-80EA2004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EC6B8-A60A-8C78-DC7F-33AC5462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169C-3905-AF33-201A-C900C40A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31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62B10-D2EB-538C-55E2-3218CC92B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6F7B5-57F9-2A6A-9313-4D3A707EE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A268-78E0-A662-59A4-FBDF5EC2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597FB-94DD-E36F-BE85-0AB94790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AECA9-D8A5-139F-0C14-1882574A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8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8DFC-4FFA-33E2-23D6-EE3024A7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F62C-02BB-36BC-6E24-5911671AD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0BEE4-F30A-F5C5-A278-CD86858F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3EB2-6F2E-4899-8631-5B553A2F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F4568-3A40-5161-9C37-914A73CC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1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ABDC-7830-BA88-F0E2-061C1AF1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112D8-E8B1-E25C-565B-19E285F8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F252D-58BC-E85A-AE72-37DBB9D9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B1060-D2CB-EAB4-07E6-B2A79163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8B9E-8971-943E-5529-AC5633F1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30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983-2C49-D3BD-B241-65D9DB12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FF29-B770-E37D-8BBE-616EA3B02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F2572-4586-2F30-A67A-DE7E03D4C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3553E-1561-18A0-3BC9-D336FB06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A924A-6690-BB29-3426-4A8B00B5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263F2-575A-216C-C9EA-BBBAB676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54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59F5-913F-DFF2-C90A-1819E8BB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6E2DC-6095-31B5-7CBF-D1318B07D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66DB7-4E74-0232-AB6A-F055434DF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CD7C6-9371-CFBC-1CA6-469144ECD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FC7DA-E7A2-5025-4EFD-D274753F2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EEF2A-A0C9-32CF-167A-4F908282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6AF6B-480A-FC9C-2C55-719E6F8F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3A2FC-747F-8F70-4924-1710E734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28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D23C-2C11-604F-844C-90408E40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3B251-BA99-25EF-45B0-99F61412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97AE5-4FD1-5C92-E009-1CF1DC51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71575-4E23-C5CE-263B-B2B9F8FA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2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95FCB-ACAB-7D8E-8F2C-4BF90F1B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8B4AA-52C3-3A67-DF3C-A60899C9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BF3C7-0D11-2699-5E9E-B55B7149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42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3F1E-A802-204D-F293-2FAAF52A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58BF-7B67-85DA-5093-F979FCE7C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81D4A-22E4-6C50-EA8C-B79FB4948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E709C-169B-3F4B-E4AD-EEA77FC1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A58B1-212B-C02F-7367-7A7B73D2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941FC-A506-08DF-4480-02D10450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5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5311-59F6-E422-880A-F838E980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3E20A-6DD8-6981-62B9-D969C06D0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7C63A-513F-3DD8-C062-877BFD758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50B2C-DF53-8879-3977-243CA172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320E6-6430-F2A3-5D28-FC02E8B1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A63C6-A8A6-7ACC-61AE-09B3ED1E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25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7A717-F643-FADF-1D25-419FAB46E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6837D-5416-A513-D05E-059D3A616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1C8C-9892-3CE8-95CC-6E18DEE9B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BED6D8-4095-4E63-9F52-61F29341E9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14DF-6C3D-9C60-A11A-6BDF8B709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9D0B-AB99-A8C5-D586-0C076998F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D77229-0F5D-4C74-B962-1F3642918E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89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nv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06AD-B880-4C7B-6A05-3BAFDACD6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FAB3B-3798-0E24-C854-1AE666F4F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99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D77E-40D0-C86B-43A9-67C74BE1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script: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4A7B-6425-38AF-E888-D8833489A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 Voice over? </a:t>
            </a:r>
          </a:p>
          <a:p>
            <a:r>
              <a:rPr lang="en-GB" dirty="0"/>
              <a:t>Create a word doc of script</a:t>
            </a:r>
          </a:p>
          <a:p>
            <a:r>
              <a:rPr lang="en-GB" dirty="0" err="1"/>
              <a:t>hmmmm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59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3725-EEE4-8E58-1D1B-DCF49CEC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8576-094E-EC9A-2AAD-47B3A1CE7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Edit in </a:t>
            </a:r>
            <a:r>
              <a:rPr lang="en-GB" dirty="0" err="1"/>
              <a:t>clipchamp</a:t>
            </a:r>
            <a:r>
              <a:rPr lang="en-GB" dirty="0"/>
              <a:t> prob</a:t>
            </a:r>
          </a:p>
          <a:p>
            <a:r>
              <a:rPr lang="en-GB" dirty="0"/>
              <a:t>WELCOME TO </a:t>
            </a:r>
          </a:p>
          <a:p>
            <a:pPr marL="0" indent="0">
              <a:buNone/>
            </a:pPr>
            <a:r>
              <a:rPr lang="en-GB" dirty="0"/>
              <a:t>CUTS OF SCENES HAPPENIG</a:t>
            </a:r>
          </a:p>
          <a:p>
            <a:pPr marL="0" indent="0">
              <a:buNone/>
            </a:pPr>
            <a:r>
              <a:rPr lang="en-GB" dirty="0"/>
              <a:t>TITLE CARD</a:t>
            </a:r>
          </a:p>
          <a:p>
            <a:pPr marL="0" indent="0">
              <a:buNone/>
            </a:pPr>
            <a:r>
              <a:rPr lang="en-GB" dirty="0"/>
              <a:t>MUSIC W VOICE OVER (SCRIPT)</a:t>
            </a:r>
          </a:p>
          <a:p>
            <a:pPr marL="0" indent="0">
              <a:buNone/>
            </a:pPr>
            <a:r>
              <a:rPr lang="en-GB"/>
              <a:t>END CARDS</a:t>
            </a:r>
          </a:p>
          <a:p>
            <a:endParaRPr lang="en-GB" dirty="0"/>
          </a:p>
          <a:p>
            <a:r>
              <a:rPr lang="en-GB" dirty="0"/>
              <a:t>Boom cuts to end screens like boom then boom</a:t>
            </a:r>
          </a:p>
        </p:txBody>
      </p:sp>
    </p:spTree>
    <p:extLst>
      <p:ext uri="{BB962C8B-B14F-4D97-AF65-F5344CB8AC3E}">
        <p14:creationId xmlns:p14="http://schemas.microsoft.com/office/powerpoint/2010/main" val="16875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BE47-106D-8479-5486-171D461C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A5CF8-6E64-A597-92C6-4ED07642C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https://www.canva.com/</a:t>
            </a:r>
            <a:r>
              <a:rPr lang="en-GB" dirty="0"/>
              <a:t> - </a:t>
            </a:r>
          </a:p>
          <a:p>
            <a:pPr marL="0" indent="0">
              <a:buNone/>
            </a:pPr>
            <a:r>
              <a:rPr lang="en-GB" dirty="0"/>
              <a:t>Good for making title cards , thumbnails and end screens</a:t>
            </a:r>
          </a:p>
          <a:p>
            <a:pPr marL="0" indent="0">
              <a:buNone/>
            </a:pPr>
            <a:r>
              <a:rPr lang="en-GB" dirty="0"/>
              <a:t>Limited animation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45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For the script:</vt:lpstr>
      <vt:lpstr>Video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4</cp:revision>
  <dcterms:created xsi:type="dcterms:W3CDTF">2025-05-02T11:22:08Z</dcterms:created>
  <dcterms:modified xsi:type="dcterms:W3CDTF">2025-05-02T19:18:11Z</dcterms:modified>
</cp:coreProperties>
</file>