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D4FDD8C-423C-45CD-BB78-8E74372AD92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EB0641A-D1F0-46A6-8294-021C3F35C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85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8C-423C-45CD-BB78-8E74372AD92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641A-D1F0-46A6-8294-021C3F35C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34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8C-423C-45CD-BB78-8E74372AD92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641A-D1F0-46A6-8294-021C3F35C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678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8C-423C-45CD-BB78-8E74372AD92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641A-D1F0-46A6-8294-021C3F35C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942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8C-423C-45CD-BB78-8E74372AD92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641A-D1F0-46A6-8294-021C3F35C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700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8C-423C-45CD-BB78-8E74372AD92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641A-D1F0-46A6-8294-021C3F35C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669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8C-423C-45CD-BB78-8E74372AD92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641A-D1F0-46A6-8294-021C3F35C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886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D4FDD8C-423C-45CD-BB78-8E74372AD92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641A-D1F0-46A6-8294-021C3F35C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978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D4FDD8C-423C-45CD-BB78-8E74372AD92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641A-D1F0-46A6-8294-021C3F35C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55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8C-423C-45CD-BB78-8E74372AD92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641A-D1F0-46A6-8294-021C3F35C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31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8C-423C-45CD-BB78-8E74372AD92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641A-D1F0-46A6-8294-021C3F35C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87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8C-423C-45CD-BB78-8E74372AD92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641A-D1F0-46A6-8294-021C3F35C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75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8C-423C-45CD-BB78-8E74372AD92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641A-D1F0-46A6-8294-021C3F35C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77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8C-423C-45CD-BB78-8E74372AD92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641A-D1F0-46A6-8294-021C3F35C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29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8C-423C-45CD-BB78-8E74372AD92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641A-D1F0-46A6-8294-021C3F35C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22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8C-423C-45CD-BB78-8E74372AD92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641A-D1F0-46A6-8294-021C3F35C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82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DD8C-423C-45CD-BB78-8E74372AD92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641A-D1F0-46A6-8294-021C3F35C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7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D4FDD8C-423C-45CD-BB78-8E74372AD92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EB0641A-D1F0-46A6-8294-021C3F35CE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70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CEC4-50A2-433A-DB95-057BBBCCC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9473" y="878304"/>
            <a:ext cx="8825658" cy="1348381"/>
          </a:xfrm>
        </p:spPr>
        <p:txBody>
          <a:bodyPr/>
          <a:lstStyle/>
          <a:p>
            <a:r>
              <a:rPr lang="en-GB" sz="7200" b="1" dirty="0"/>
              <a:t>Timeline Takedown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3A079-6116-677D-F799-2BDA996FF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3357" y="2998290"/>
            <a:ext cx="2445286" cy="861420"/>
          </a:xfrm>
        </p:spPr>
        <p:txBody>
          <a:bodyPr/>
          <a:lstStyle/>
          <a:p>
            <a:r>
              <a:rPr lang="en-GB" dirty="0"/>
              <a:t>Morgan Hodge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51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51C3-D6E4-35AB-3B90-D9863CB2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63AB3-9768-A49C-779A-E171FBCC8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20182" cy="3513836"/>
          </a:xfrm>
        </p:spPr>
        <p:txBody>
          <a:bodyPr/>
          <a:lstStyle/>
          <a:p>
            <a:r>
              <a:rPr lang="en-GB" dirty="0"/>
              <a:t>Round Based Survival Game</a:t>
            </a:r>
          </a:p>
          <a:p>
            <a:r>
              <a:rPr lang="en-GB" dirty="0"/>
              <a:t>Initially I wrote in GDD that I wanted up to 10 levels </a:t>
            </a:r>
          </a:p>
          <a:p>
            <a:r>
              <a:rPr lang="en-GB" dirty="0"/>
              <a:t>Levels Location, Enemies, weapons, audio all the same theme</a:t>
            </a:r>
          </a:p>
          <a:p>
            <a:r>
              <a:rPr lang="en-GB" dirty="0"/>
              <a:t>Inspiration from games such as cod zombies </a:t>
            </a:r>
          </a:p>
          <a:p>
            <a:r>
              <a:rPr lang="en-GB" dirty="0"/>
              <a:t>I made mine because of the decline in round-based games recently with companies focusing on microtransactions and not towards the development of the game</a:t>
            </a:r>
          </a:p>
        </p:txBody>
      </p:sp>
    </p:spTree>
    <p:extLst>
      <p:ext uri="{BB962C8B-B14F-4D97-AF65-F5344CB8AC3E}">
        <p14:creationId xmlns:p14="http://schemas.microsoft.com/office/powerpoint/2010/main" val="114998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6B3F8-2EEC-3076-BACC-8CCDD073C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1036-CE8A-DB9F-9B5B-BCBFC1C1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makes it unique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A3023-65E6-BB6E-DDA1-78353F7F3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76" y="2560320"/>
            <a:ext cx="10881360" cy="390448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This project is unique as it creates 2 scripts that work hand in hand to create the main mechanics for any round-based game. Endless levels can now be created with the use of these scripts, and they can be altered with ease, creating an easy framework to work in</a:t>
            </a:r>
          </a:p>
          <a:p>
            <a:pPr marL="0" indent="0">
              <a:buNone/>
            </a:pPr>
            <a:r>
              <a:rPr lang="en-GB" dirty="0"/>
              <a:t>Enemy Spawner Script</a:t>
            </a:r>
          </a:p>
          <a:p>
            <a:r>
              <a:rPr lang="en-GB" dirty="0"/>
              <a:t>Handles Boss and Enemy prefabs, spawn points are created and dragged onto this script along with the attachment of the wave manager script</a:t>
            </a:r>
          </a:p>
          <a:p>
            <a:pPr marL="0" indent="0">
              <a:buNone/>
            </a:pPr>
            <a:r>
              <a:rPr lang="en-GB" dirty="0"/>
              <a:t>Wave Manager script</a:t>
            </a:r>
          </a:p>
          <a:p>
            <a:r>
              <a:rPr lang="en-GB" dirty="0"/>
              <a:t>Handles the wave logic such as number of rounds, kills, when to spawn the boss, also updates UI in real-time</a:t>
            </a:r>
          </a:p>
        </p:txBody>
      </p:sp>
    </p:spTree>
    <p:extLst>
      <p:ext uri="{BB962C8B-B14F-4D97-AF65-F5344CB8AC3E}">
        <p14:creationId xmlns:p14="http://schemas.microsoft.com/office/powerpoint/2010/main" val="4984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99091-7C5B-EF88-DE4D-A8819767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Planning/Design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C4CAA-21F4-427B-D4C7-1A8450286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Trello </a:t>
            </a:r>
          </a:p>
          <a:p>
            <a:r>
              <a:rPr lang="en-GB" dirty="0" err="1"/>
              <a:t>Devlogs</a:t>
            </a:r>
            <a:r>
              <a:rPr lang="en-GB" dirty="0"/>
              <a:t> to keep track</a:t>
            </a:r>
          </a:p>
          <a:p>
            <a:r>
              <a:rPr lang="en-GB" dirty="0"/>
              <a:t>Notebook</a:t>
            </a:r>
          </a:p>
          <a:p>
            <a:r>
              <a:rPr lang="en-GB" dirty="0"/>
              <a:t>Paper Designs </a:t>
            </a:r>
          </a:p>
          <a:p>
            <a:r>
              <a:rPr lang="en-GB" dirty="0"/>
              <a:t>Online Map Creation tool</a:t>
            </a:r>
          </a:p>
        </p:txBody>
      </p:sp>
    </p:spTree>
    <p:extLst>
      <p:ext uri="{BB962C8B-B14F-4D97-AF65-F5344CB8AC3E}">
        <p14:creationId xmlns:p14="http://schemas.microsoft.com/office/powerpoint/2010/main" val="52866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1C1AB-99CB-BA1B-999F-4FA14AD6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07A0-528A-9E3E-0D78-4AC44FB43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Started with Player movement </a:t>
            </a:r>
          </a:p>
          <a:p>
            <a:r>
              <a:rPr lang="en-GB" dirty="0"/>
              <a:t>Enemy AI – </a:t>
            </a:r>
            <a:r>
              <a:rPr lang="en-GB" dirty="0" err="1"/>
              <a:t>NavmeshAgent</a:t>
            </a:r>
            <a:r>
              <a:rPr lang="en-GB" dirty="0"/>
              <a:t> to follow player's position </a:t>
            </a:r>
          </a:p>
          <a:p>
            <a:r>
              <a:rPr lang="en-GB" dirty="0" err="1"/>
              <a:t>Wavemanager</a:t>
            </a:r>
            <a:r>
              <a:rPr lang="en-GB" dirty="0"/>
              <a:t> script – predefined array that spawns' enemies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Once done it was enemy animations and ambience audio</a:t>
            </a:r>
          </a:p>
          <a:p>
            <a:r>
              <a:rPr lang="en-GB" dirty="0"/>
              <a:t>Itch page </a:t>
            </a:r>
          </a:p>
        </p:txBody>
      </p:sp>
    </p:spTree>
    <p:extLst>
      <p:ext uri="{BB962C8B-B14F-4D97-AF65-F5344CB8AC3E}">
        <p14:creationId xmlns:p14="http://schemas.microsoft.com/office/powerpoint/2010/main" val="349889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B8B3-D89F-1CD6-155C-6B0E03709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and refining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AA4DD-344D-9DA3-8BD0-D15B2DFE6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12644"/>
            <a:ext cx="8825659" cy="3416300"/>
          </a:xfrm>
        </p:spPr>
        <p:txBody>
          <a:bodyPr/>
          <a:lstStyle/>
          <a:p>
            <a:r>
              <a:rPr lang="en-GB" dirty="0"/>
              <a:t>Multiple Testing phases</a:t>
            </a:r>
          </a:p>
          <a:p>
            <a:r>
              <a:rPr lang="en-GB" dirty="0"/>
              <a:t> - In lecture – In person – Online </a:t>
            </a:r>
          </a:p>
          <a:p>
            <a:r>
              <a:rPr lang="en-GB" dirty="0"/>
              <a:t>Testing as I went along and made changes on the go , this was throughout the whole creation of the project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5053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B3121-DD87-67E7-7E0C-13D6D20F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Well and Bad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87D6C-9223-40D6-D312-E584D3C7E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" y="2396691"/>
            <a:ext cx="10918899" cy="4232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Pros</a:t>
            </a:r>
          </a:p>
          <a:p>
            <a:r>
              <a:rPr lang="en-GB" dirty="0"/>
              <a:t>Strengthened my skills in Unity and 3D </a:t>
            </a:r>
          </a:p>
          <a:p>
            <a:r>
              <a:rPr lang="en-GB" dirty="0"/>
              <a:t>Created a large portfolio piece that is now on my personal website</a:t>
            </a:r>
          </a:p>
          <a:p>
            <a:r>
              <a:rPr lang="en-GB" dirty="0"/>
              <a:t>Strengthened management skills through use of </a:t>
            </a:r>
            <a:r>
              <a:rPr lang="en-GB" dirty="0" err="1"/>
              <a:t>devlogs</a:t>
            </a:r>
            <a:r>
              <a:rPr lang="en-GB" dirty="0"/>
              <a:t>, meetings, Trello and version control</a:t>
            </a:r>
          </a:p>
          <a:p>
            <a:r>
              <a:rPr lang="en-GB" dirty="0"/>
              <a:t>I enjoyed it</a:t>
            </a:r>
          </a:p>
          <a:p>
            <a:pPr marL="0" indent="0">
              <a:buNone/>
            </a:pPr>
            <a:r>
              <a:rPr lang="en-GB" dirty="0"/>
              <a:t>Cons</a:t>
            </a:r>
          </a:p>
          <a:p>
            <a:r>
              <a:rPr lang="en-GB" dirty="0"/>
              <a:t> I was over ambitious in the GDD (co-op, 10 levels, customisation) </a:t>
            </a:r>
          </a:p>
          <a:p>
            <a:r>
              <a:rPr lang="en-GB" dirty="0"/>
              <a:t>I spent way to long on certain points where I should have just moved on</a:t>
            </a:r>
          </a:p>
          <a:p>
            <a:r>
              <a:rPr lang="en-GB" dirty="0"/>
              <a:t>Wish I created assets myself </a:t>
            </a:r>
          </a:p>
          <a:p>
            <a:r>
              <a:rPr lang="en-GB" dirty="0"/>
              <a:t>I wanted more to do in the game (Side Challenges, more weapons, interactable items)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0897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8956-F9AC-ED53-8A6F-36482E1A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3C028-D2D5-41E6-49D2-E591CECF7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474" y="2468032"/>
            <a:ext cx="8825659" cy="3416300"/>
          </a:xfrm>
        </p:spPr>
        <p:txBody>
          <a:bodyPr/>
          <a:lstStyle/>
          <a:p>
            <a:r>
              <a:rPr lang="en-GB" dirty="0"/>
              <a:t>More Levels!</a:t>
            </a:r>
          </a:p>
          <a:p>
            <a:r>
              <a:rPr lang="en-GB" dirty="0"/>
              <a:t>More tasks/things to do</a:t>
            </a:r>
          </a:p>
          <a:p>
            <a:r>
              <a:rPr lang="en-GB" dirty="0"/>
              <a:t>Start replacing models such as enemies and weapons with models I created myself</a:t>
            </a:r>
          </a:p>
          <a:p>
            <a:r>
              <a:rPr lang="en-GB" dirty="0"/>
              <a:t>Promotion</a:t>
            </a:r>
          </a:p>
          <a:p>
            <a:r>
              <a:rPr lang="en-GB" dirty="0"/>
              <a:t>Once all is done - Steam release </a:t>
            </a:r>
          </a:p>
        </p:txBody>
      </p:sp>
    </p:spTree>
    <p:extLst>
      <p:ext uri="{BB962C8B-B14F-4D97-AF65-F5344CB8AC3E}">
        <p14:creationId xmlns:p14="http://schemas.microsoft.com/office/powerpoint/2010/main" val="2802007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7E5E7-6A1C-0C2E-7159-AB606829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29312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446</TotalTime>
  <Words>386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Timeline Takedown</vt:lpstr>
      <vt:lpstr>Idea</vt:lpstr>
      <vt:lpstr>What makes it unique </vt:lpstr>
      <vt:lpstr>Planning/Design Tools</vt:lpstr>
      <vt:lpstr>Implementation </vt:lpstr>
      <vt:lpstr>Testing and refining</vt:lpstr>
      <vt:lpstr>Well and Bad</vt:lpstr>
      <vt:lpstr>Future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(s) Morgan Hodge</dc:creator>
  <cp:lastModifiedBy>(s) Morgan Hodge</cp:lastModifiedBy>
  <cp:revision>4</cp:revision>
  <dcterms:created xsi:type="dcterms:W3CDTF">2025-05-11T13:14:12Z</dcterms:created>
  <dcterms:modified xsi:type="dcterms:W3CDTF">2025-05-12T08:59:51Z</dcterms:modified>
</cp:coreProperties>
</file>