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4" r:id="rId8"/>
    <p:sldId id="260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.co/unveiling-the-demographics-of-call-of-dutys-target-audience/" TargetMode="External"/><Relationship Id="rId2" Type="http://schemas.openxmlformats.org/officeDocument/2006/relationships/hyperlink" Target="https://parents.actionforchildren.org.uk/home-family-life/technology/video-game-age-restri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36" y="265176"/>
            <a:ext cx="11247120" cy="6227064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definition &amp; planning (10%) –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TRELLO , MEETINGS , WRITTEN STUFF, VIDEOS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Context review &amp; subject knowledge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D0D0D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GAMES LIKE ZOMBIES, LEVEL DESIGN BOOKS,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3A7C2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Project methodology and implementation (50%)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spc="-3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</a:rPr>
              <a:t>Idk yet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Critical evaluation &amp; conclusions (15%)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Testing conducted multiple times (proof) and the testing doc and forum 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b="1" dirty="0">
                <a:solidFill>
                  <a:srgbClr val="3A7C22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Structure and presentation  (10%)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Figures, images, graphs with correct </a:t>
            </a:r>
            <a:r>
              <a:rPr lang="en-GB" sz="1800" b="1" dirty="0" err="1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lables</a:t>
            </a:r>
            <a:r>
              <a:rPr lang="en-GB" sz="1800" b="1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</a:rPr>
              <a:t> etc</a:t>
            </a:r>
            <a:endParaRPr lang="en-GB" sz="1800" dirty="0">
              <a:effectLst/>
              <a:latin typeface="Arial" panose="020B0604020202020204" pitchFamily="34" charset="0"/>
              <a:ea typeface="Aptos" panose="020B00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fix was going onto the animation file and baking into pose the root transformation of position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A64D6-A69B-F59D-4D96-65243852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860" y="2734251"/>
            <a:ext cx="2564326" cy="357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037D-386C-C289-A64E-0C46E065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B8FF-490E-CB11-A00D-3F58CCC3B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</a:t>
            </a:r>
            <a:r>
              <a:rPr lang="en-GB" dirty="0">
                <a:hlinkClick r:id="rId2"/>
              </a:rPr>
              <a:t>https://parents.actionforchildren.org.uk/home-family-life/technology/video-game-age-restrictions/</a:t>
            </a:r>
            <a:endParaRPr lang="en-GB" dirty="0"/>
          </a:p>
          <a:p>
            <a:r>
              <a:rPr lang="en-GB" dirty="0"/>
              <a:t>2. </a:t>
            </a:r>
            <a:r>
              <a:rPr lang="en-GB" dirty="0">
                <a:hlinkClick r:id="rId3"/>
              </a:rPr>
              <a:t>https://openr.co/unveiling-the-demographics-of-call-of-dutys-target-audience/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885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688DE-9C4C-94A4-28D9-89EA6EB9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Scene Flow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6279-9A53-323B-3B2C-1B5C11E7D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MainMenu</a:t>
            </a:r>
            <a:r>
              <a:rPr lang="en-GB" b="1" dirty="0"/>
              <a:t> → Level1 → Loading → Level2 → Loading → Level3 → </a:t>
            </a:r>
            <a:r>
              <a:rPr lang="en-GB" b="1" dirty="0" err="1"/>
              <a:t>EndScreen</a:t>
            </a:r>
            <a:r>
              <a:rPr lang="en-GB" b="1" dirty="0"/>
              <a:t> → </a:t>
            </a:r>
            <a:r>
              <a:rPr lang="en-GB" b="1" dirty="0" err="1"/>
              <a:t>MainMenu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165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THINK 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Going to get all levels working , enemies , boss , part , next level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Then , Audio, Power Ups, Animations </a:t>
            </a:r>
          </a:p>
          <a:p>
            <a:r>
              <a:rPr lang="en-GB"/>
              <a:t>NEW MOVEMENT IS GOOD BUT JUMP NOT WORK (GROUNDCHECK) AND ENEMIES ARENT ATTACKINGBUT DO FOLLOW WHAT THE FUCK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7E7E4-9827-C9EA-41A9-B8C6EF75B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816C0-DEFD-6470-D46E-50B949AAE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I need to revert the z\</a:t>
            </a:r>
            <a:r>
              <a:rPr lang="en-GB" dirty="0" err="1"/>
              <a:t>ombie</a:t>
            </a:r>
            <a:r>
              <a:rPr lang="en-GB" dirty="0"/>
              <a:t> </a:t>
            </a:r>
            <a:r>
              <a:rPr lang="en-GB" dirty="0" err="1"/>
              <a:t>animiaton</a:t>
            </a:r>
            <a:r>
              <a:rPr lang="en-GB" dirty="0"/>
              <a:t> then delete links to attack and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A14E1-2B65-96B1-BBB5-FEEEF22049E4}"/>
              </a:ext>
            </a:extLst>
          </p:cNvPr>
          <p:cNvSpPr txBox="1"/>
          <p:nvPr/>
        </p:nvSpPr>
        <p:spPr>
          <a:xfrm>
            <a:off x="4681728" y="2525967"/>
            <a:ext cx="615391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using </a:t>
            </a:r>
            <a:r>
              <a:rPr lang="en-GB" sz="800" dirty="0" err="1"/>
              <a:t>UnityEngine</a:t>
            </a:r>
            <a:r>
              <a:rPr lang="en-GB" sz="800" dirty="0"/>
              <a:t>;</a:t>
            </a:r>
          </a:p>
          <a:p>
            <a:endParaRPr lang="en-GB" sz="800" dirty="0"/>
          </a:p>
          <a:p>
            <a:r>
              <a:rPr lang="en-GB" sz="800" dirty="0"/>
              <a:t>public class </a:t>
            </a:r>
            <a:r>
              <a:rPr lang="en-GB" sz="800" dirty="0" err="1"/>
              <a:t>ZombieAttack</a:t>
            </a:r>
            <a:r>
              <a:rPr lang="en-GB" sz="800" dirty="0"/>
              <a:t> : </a:t>
            </a:r>
            <a:r>
              <a:rPr lang="en-GB" sz="800" dirty="0" err="1"/>
              <a:t>MonoBehaviour</a:t>
            </a:r>
            <a:endParaRPr lang="en-GB" sz="800" dirty="0"/>
          </a:p>
          <a:p>
            <a:r>
              <a:rPr lang="en-GB" sz="800" dirty="0"/>
              <a:t>{</a:t>
            </a:r>
          </a:p>
          <a:p>
            <a:r>
              <a:rPr lang="en-GB" sz="800" dirty="0"/>
              <a:t>    public int damage = 10; // Damage per hit</a:t>
            </a:r>
          </a:p>
          <a:p>
            <a:r>
              <a:rPr lang="en-GB" sz="800" dirty="0"/>
              <a:t>    public float </a:t>
            </a:r>
            <a:r>
              <a:rPr lang="en-GB" sz="800" dirty="0" err="1"/>
              <a:t>attackRate</a:t>
            </a:r>
            <a:r>
              <a:rPr lang="en-GB" sz="800" dirty="0"/>
              <a:t> = 1.5f; // Attack every X seconds</a:t>
            </a:r>
          </a:p>
          <a:p>
            <a:endParaRPr lang="en-GB" sz="800" dirty="0"/>
          </a:p>
          <a:p>
            <a:r>
              <a:rPr lang="en-GB" sz="800" dirty="0"/>
              <a:t>    private float </a:t>
            </a:r>
            <a:r>
              <a:rPr lang="en-GB" sz="800" dirty="0" err="1"/>
              <a:t>nextAttackTime</a:t>
            </a:r>
            <a:r>
              <a:rPr lang="en-GB" sz="800" dirty="0"/>
              <a:t> = 0f;</a:t>
            </a:r>
          </a:p>
          <a:p>
            <a:endParaRPr lang="en-GB" sz="800" dirty="0"/>
          </a:p>
          <a:p>
            <a:r>
              <a:rPr lang="en-GB" sz="800" dirty="0"/>
              <a:t>    private void </a:t>
            </a:r>
            <a:r>
              <a:rPr lang="en-GB" sz="800" dirty="0" err="1"/>
              <a:t>OnCollisionStay</a:t>
            </a:r>
            <a:r>
              <a:rPr lang="en-GB" sz="800" dirty="0"/>
              <a:t>(Collision collision)</a:t>
            </a:r>
          </a:p>
          <a:p>
            <a:r>
              <a:rPr lang="en-GB" sz="800" dirty="0"/>
              <a:t>    {</a:t>
            </a:r>
          </a:p>
          <a:p>
            <a:r>
              <a:rPr lang="en-GB" sz="800" dirty="0"/>
              <a:t>        if (</a:t>
            </a:r>
            <a:r>
              <a:rPr lang="en-GB" sz="800" dirty="0" err="1"/>
              <a:t>collision.gameObject.CompareTag</a:t>
            </a:r>
            <a:r>
              <a:rPr lang="en-GB" sz="800" dirty="0"/>
              <a:t>("Player"))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if (</a:t>
            </a:r>
            <a:r>
              <a:rPr lang="en-GB" sz="800" dirty="0" err="1"/>
              <a:t>Time.time</a:t>
            </a:r>
            <a:r>
              <a:rPr lang="en-GB" sz="800" dirty="0"/>
              <a:t> &gt;= </a:t>
            </a:r>
            <a:r>
              <a:rPr lang="en-GB" sz="800" dirty="0" err="1"/>
              <a:t>nextAttackTime</a:t>
            </a:r>
            <a:r>
              <a:rPr lang="en-GB" sz="800" dirty="0"/>
              <a:t>)</a:t>
            </a:r>
          </a:p>
          <a:p>
            <a:r>
              <a:rPr lang="en-GB" sz="800" dirty="0"/>
              <a:t>            {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HealthManager</a:t>
            </a:r>
            <a:r>
              <a:rPr lang="en-GB" sz="800" dirty="0"/>
              <a:t> </a:t>
            </a:r>
            <a:r>
              <a:rPr lang="en-GB" sz="800" dirty="0" err="1"/>
              <a:t>playerHealth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HealthManager</a:t>
            </a:r>
            <a:r>
              <a:rPr lang="en-GB" sz="800" dirty="0"/>
              <a:t>&gt;();</a:t>
            </a:r>
          </a:p>
          <a:p>
            <a:r>
              <a:rPr lang="en-GB" sz="800" dirty="0"/>
              <a:t>                </a:t>
            </a:r>
            <a:r>
              <a:rPr lang="en-GB" sz="800" dirty="0" err="1"/>
              <a:t>DamageOverlay</a:t>
            </a:r>
            <a:r>
              <a:rPr lang="en-GB" sz="800" dirty="0"/>
              <a:t> </a:t>
            </a:r>
            <a:r>
              <a:rPr lang="en-GB" sz="800" dirty="0" err="1"/>
              <a:t>screenEffect</a:t>
            </a:r>
            <a:r>
              <a:rPr lang="en-GB" sz="800" dirty="0"/>
              <a:t> = </a:t>
            </a:r>
            <a:r>
              <a:rPr lang="en-GB" sz="800" dirty="0" err="1"/>
              <a:t>collision.gameObject.GetComponent</a:t>
            </a:r>
            <a:r>
              <a:rPr lang="en-GB" sz="800" dirty="0"/>
              <a:t>&lt;</a:t>
            </a:r>
            <a:r>
              <a:rPr lang="en-GB" sz="800" dirty="0" err="1"/>
              <a:t>DamageOverlay</a:t>
            </a:r>
            <a:r>
              <a:rPr lang="en-GB" sz="800" dirty="0"/>
              <a:t>&gt;(); // Get the red pulse effect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playerHealth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playerHealth.TakeDamage</a:t>
            </a:r>
            <a:r>
              <a:rPr lang="en-GB" sz="800" dirty="0"/>
              <a:t>(damage);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Debug.Log</a:t>
            </a:r>
            <a:r>
              <a:rPr lang="en-GB" sz="800" dirty="0"/>
              <a:t>("Zombie dealt " + damage + " damage to player.");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if (</a:t>
            </a:r>
            <a:r>
              <a:rPr lang="en-GB" sz="800" dirty="0" err="1"/>
              <a:t>screenEffect</a:t>
            </a:r>
            <a:r>
              <a:rPr lang="en-GB" sz="800" dirty="0"/>
              <a:t> != null)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</a:t>
            </a:r>
            <a:r>
              <a:rPr lang="en-GB" sz="800" dirty="0" err="1"/>
              <a:t>screenEffect.ShowDamageEffect</a:t>
            </a:r>
            <a:r>
              <a:rPr lang="en-GB" sz="800" dirty="0"/>
              <a:t>(); // Trigger red screen pulse</a:t>
            </a:r>
          </a:p>
          <a:p>
            <a:r>
              <a:rPr lang="en-GB" sz="800" dirty="0"/>
              <a:t>                }</a:t>
            </a:r>
          </a:p>
          <a:p>
            <a:endParaRPr lang="en-GB" sz="800" dirty="0"/>
          </a:p>
          <a:p>
            <a:r>
              <a:rPr lang="en-GB" sz="800" dirty="0"/>
              <a:t>                </a:t>
            </a:r>
            <a:r>
              <a:rPr lang="en-GB" sz="800" dirty="0" err="1"/>
              <a:t>nextAttackTime</a:t>
            </a:r>
            <a:r>
              <a:rPr lang="en-GB" sz="800" dirty="0"/>
              <a:t> = </a:t>
            </a:r>
            <a:r>
              <a:rPr lang="en-GB" sz="800" dirty="0" err="1"/>
              <a:t>Time.time</a:t>
            </a:r>
            <a:r>
              <a:rPr lang="en-GB" sz="800" dirty="0"/>
              <a:t> + </a:t>
            </a:r>
            <a:r>
              <a:rPr lang="en-GB" sz="800" dirty="0" err="1"/>
              <a:t>attackRate</a:t>
            </a:r>
            <a:r>
              <a:rPr lang="en-GB" sz="800" dirty="0"/>
              <a:t>;</a:t>
            </a:r>
          </a:p>
          <a:p>
            <a:r>
              <a:rPr lang="en-GB" sz="800" dirty="0"/>
              <a:t>            }</a:t>
            </a:r>
          </a:p>
          <a:p>
            <a:r>
              <a:rPr lang="en-GB" sz="800" dirty="0"/>
              <a:t>        }</a:t>
            </a:r>
          </a:p>
          <a:p>
            <a:r>
              <a:rPr lang="en-GB" sz="800" dirty="0"/>
              <a:t>    }</a:t>
            </a:r>
          </a:p>
          <a:p>
            <a:r>
              <a:rPr lang="en-GB" sz="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628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963" y="2054910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D9ED8C-B5F1-CFC8-972D-5AEB97A9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691" y="2407534"/>
            <a:ext cx="6063489" cy="34253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F23233-5B01-3858-B054-A03ECAD2C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247" y="2926080"/>
            <a:ext cx="2618635" cy="302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445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Scene Flow </vt:lpstr>
      <vt:lpstr>I THINK RN</vt:lpstr>
      <vt:lpstr>PowerPoint Presentation</vt:lpstr>
      <vt:lpstr>ISSUES  </vt:lpstr>
      <vt:lpstr>A big issue was enemy death and them hovering above the ground when the death animation played</vt:lpstr>
      <vt:lpstr>FIX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12</cp:revision>
  <dcterms:created xsi:type="dcterms:W3CDTF">2025-03-28T11:14:03Z</dcterms:created>
  <dcterms:modified xsi:type="dcterms:W3CDTF">2025-04-01T19:12:05Z</dcterms:modified>
</cp:coreProperties>
</file>