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B61B8-9869-DAD6-5A56-63D48FBF68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15BD74-DE59-884C-4CDC-6406016A1E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E26827-E053-A7A5-E2C5-290663019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2013D-9C3F-40F8-8AC4-43A405D33223}" type="datetimeFigureOut">
              <a:rPr lang="en-GB" smtClean="0"/>
              <a:t>29/03/2025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5DE559-C73C-7CA3-C6FB-1363FA12B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372CDC-8FE8-680B-25BC-47DE7F76B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98413-78D1-4F6B-8094-868E3AC189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054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8A4C6-6B9F-E45C-9EC8-847CC3177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B01F99-5FEA-C98D-0239-E448B997D3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D84568-DDF1-9ABF-66F6-94E1EE3BD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2013D-9C3F-40F8-8AC4-43A405D33223}" type="datetimeFigureOut">
              <a:rPr lang="en-GB" smtClean="0"/>
              <a:t>29/03/2025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F4EA4E-9194-DB00-26D4-04932069B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18ACF1-A34C-88B6-D4FE-E014EE404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98413-78D1-4F6B-8094-868E3AC189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8737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E67AE8-77AA-1398-637D-562E785EF5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BE7198-E765-4795-D3A1-635EAF41F2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FDE6F6-8F5D-8092-A4DB-3B449C8B3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2013D-9C3F-40F8-8AC4-43A405D33223}" type="datetimeFigureOut">
              <a:rPr lang="en-GB" smtClean="0"/>
              <a:t>29/03/2025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76313E-9812-0BC9-315D-DE8162FDC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CBE2BC-EB9F-C718-E99C-9ACFF3455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98413-78D1-4F6B-8094-868E3AC189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5077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F2EE9-3B49-1CC9-1272-50D250092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EDDBA-E47C-F178-756B-F82D67B8EB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BE3569-F07D-B812-15B0-DC63F1059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2013D-9C3F-40F8-8AC4-43A405D33223}" type="datetimeFigureOut">
              <a:rPr lang="en-GB" smtClean="0"/>
              <a:t>29/03/2025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45C08B-542E-6EBD-DBF2-69515C437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F11814-F644-6BE8-5CF7-8DEC5D6C1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98413-78D1-4F6B-8094-868E3AC189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4650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9EB49-1900-69D4-A3C9-D63F4A143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2D899F-6635-BF1E-21C2-81CB6E060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D1DE00-2D23-8D2C-251D-1D24C6321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2013D-9C3F-40F8-8AC4-43A405D33223}" type="datetimeFigureOut">
              <a:rPr lang="en-GB" smtClean="0"/>
              <a:t>29/03/2025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E469C3-BDF1-F083-BB76-E8AEB96C3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EDC335-BA81-43F6-9543-D044D2777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98413-78D1-4F6B-8094-868E3AC189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3031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DD681-7A75-FE92-D976-4FCA7C02D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8514B1-88D9-A071-E729-9327931D50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9A499C-969F-A607-CA53-5B34BAA2E2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66746D-1455-AD2F-B65D-FF5FC65E0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2013D-9C3F-40F8-8AC4-43A405D33223}" type="datetimeFigureOut">
              <a:rPr lang="en-GB" smtClean="0"/>
              <a:t>29/03/2025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EB02AA-6247-098A-14E2-F645D9211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EB8026-A78A-A1BD-887D-9BB467AA5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98413-78D1-4F6B-8094-868E3AC189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772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48CEA-69BE-0702-BCAB-6FF26977F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163B8C-9575-09BF-837B-1E2EFC028C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453753-649F-62B0-36A8-61DF913AD3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7FC717-3659-E238-029C-9EB637B534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DAE31B-F64F-1254-5D1A-31BE4941F9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E757D3-7C1B-2D17-A476-78EF56E39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2013D-9C3F-40F8-8AC4-43A405D33223}" type="datetimeFigureOut">
              <a:rPr lang="en-GB" smtClean="0"/>
              <a:t>29/03/2025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0EC894-28B1-1C73-0211-C72563B3C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99065D-8DE0-B7F2-7EDD-3FD762A60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98413-78D1-4F6B-8094-868E3AC189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0436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99E48-B35F-DB83-3766-B9736975C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6B1373-D156-89E0-41F8-F027F55F2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2013D-9C3F-40F8-8AC4-43A405D33223}" type="datetimeFigureOut">
              <a:rPr lang="en-GB" smtClean="0"/>
              <a:t>29/03/2025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3191C9-2356-40DD-FE35-477E90412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73B41B-F2E4-4F9B-F8CB-9271AB8CF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98413-78D1-4F6B-8094-868E3AC189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4449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79C093-B2EE-A6B7-1179-AFDD5E452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2013D-9C3F-40F8-8AC4-43A405D33223}" type="datetimeFigureOut">
              <a:rPr lang="en-GB" smtClean="0"/>
              <a:t>29/03/2025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C331AD-32A8-872E-273C-FB79EBDA8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9012A8-EDFF-44C9-ECD7-2C5249CDF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98413-78D1-4F6B-8094-868E3AC189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2961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5E914-C854-8E44-5FE1-81BCD76EE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B10EEE-C8EB-9DBD-D9E7-387D65FF4D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57C4DC-7744-F0FE-8391-0A1B17F616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314495-087E-34F6-0802-261BD50F8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2013D-9C3F-40F8-8AC4-43A405D33223}" type="datetimeFigureOut">
              <a:rPr lang="en-GB" smtClean="0"/>
              <a:t>29/03/2025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1DF06B-093F-6D1F-4BE9-EC4476695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8EE943-5C0E-A0C4-4238-4A5679E04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98413-78D1-4F6B-8094-868E3AC189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9956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07E05-5588-1FF9-AFE1-D3B14BB5D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235A10-4A72-4B47-1078-E415994C04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EF51EE-CE7C-B369-E167-25EE8A652D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21789C-31F0-4C07-5E67-BE1B06B4A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2013D-9C3F-40F8-8AC4-43A405D33223}" type="datetimeFigureOut">
              <a:rPr lang="en-GB" smtClean="0"/>
              <a:t>29/03/2025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7AAC0F-EA49-6486-416C-8A6535172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8EED82-63EE-A99C-3A43-A44BE89DB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98413-78D1-4F6B-8094-868E3AC189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0762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98485C-0BCF-EF54-80F5-6482C578E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C7F156-9091-2EE9-9EF6-F6696C91B5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CFDAC8-3797-1E80-9B5C-4226FB7888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272013D-9C3F-40F8-8AC4-43A405D33223}" type="datetimeFigureOut">
              <a:rPr lang="en-GB" smtClean="0"/>
              <a:t>29/03/2025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0B09C0-9E2A-4CF1-C671-C449EF0345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C40122-7454-DB74-C3DC-022E99EF97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A498413-78D1-4F6B-8094-868E3AC189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2375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9B710-0087-E3A8-4FA5-5642CEA950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F95466-4FFE-4AFD-1F28-1613A0964B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7880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F15A7-67CA-7E90-6544-7B3816DE7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the round works – Script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A0BC6B-E811-B0D9-19BE-1ABC102947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661" y="1690688"/>
            <a:ext cx="5331030" cy="4455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087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973907-6A6D-0572-7BE5-58D8D490AC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3424F-71C9-8646-BE33-CA32E1B26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Wave Manager – Script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55B4A0-54E2-6205-ED44-6082C6EA13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60704"/>
            <a:ext cx="4994988" cy="5032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69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A3386-6D87-2959-EA50-0BAB0E3D8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Enemy Spawn Points – Create empty </a:t>
            </a:r>
            <a:r>
              <a:rPr lang="en-GB" dirty="0" err="1"/>
              <a:t>gameobject</a:t>
            </a:r>
            <a:r>
              <a:rPr lang="en-GB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26AC9A-DE04-2C84-FF10-055788B2E8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314" y="2704027"/>
            <a:ext cx="3544198" cy="31446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25E28BE-A2A0-019B-E11F-0060296953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9808" y="2704027"/>
            <a:ext cx="3829584" cy="3134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652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8C855-5DB6-9A1A-D0CF-E16FEB6FF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 THINK 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3ED3D6-07D7-A298-9458-397260D7FA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Going to get all levels working , enemies , boss , part , next level</a:t>
            </a:r>
          </a:p>
          <a:p>
            <a:r>
              <a:rPr lang="en-GB" dirty="0"/>
              <a:t> </a:t>
            </a:r>
          </a:p>
          <a:p>
            <a:r>
              <a:rPr lang="en-GB" dirty="0"/>
              <a:t>Then , Audio, Power Ups, Animations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84251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41021-4C15-7026-2A5B-B95AFC73A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ISSUES 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A49033-DC5F-4BEA-86B6-ADA421639E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77569"/>
            <a:ext cx="10515600" cy="4351338"/>
          </a:xfrm>
        </p:spPr>
        <p:txBody>
          <a:bodyPr/>
          <a:lstStyle/>
          <a:p>
            <a:r>
              <a:rPr lang="en-GB" dirty="0"/>
              <a:t>Small issue but the bullets weren’t damaging the player and then I realised the collider was too low  so I made hight bigger and collider bigger</a:t>
            </a:r>
          </a:p>
        </p:txBody>
      </p:sp>
      <p:pic>
        <p:nvPicPr>
          <p:cNvPr id="1026" name="Picture 2" descr="Uploaded image">
            <a:extLst>
              <a:ext uri="{FF2B5EF4-FFF2-40B4-BE49-F238E27FC236}">
                <a16:creationId xmlns:a16="http://schemas.microsoft.com/office/drawing/2014/main" id="{DBF7FCB0-B845-6636-872A-3C8899E8C1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4736" y="2396691"/>
            <a:ext cx="3200244" cy="3903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68982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6DD609-D2A4-D215-2958-15817C36EE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F083B-0DF7-85DE-C62E-0AFD4D9D5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A big issue was enemy death and them hovering above the ground when the death animation played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0CAF3E-63F6-F8EA-2EB2-A52303DD28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2963" y="2054910"/>
            <a:ext cx="2715768" cy="4351338"/>
          </a:xfrm>
        </p:spPr>
        <p:txBody>
          <a:bodyPr/>
          <a:lstStyle/>
          <a:p>
            <a:r>
              <a:rPr lang="en-GB" dirty="0"/>
              <a:t>Fixed by: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D9ED8C-B5F1-CFC8-972D-5AEB97A9ED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691" y="2407534"/>
            <a:ext cx="6063489" cy="342537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1F23233-5B01-3858-B054-A03ECAD2C2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2247" y="2926080"/>
            <a:ext cx="2618635" cy="3027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5890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9BF43F-916F-0213-9A0D-4D75D7E4CE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EAD6F-89B9-52EB-2D97-64605D539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97EE5A-E641-75FC-8F2D-4DDFA650D1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fix was going onto the animation file and baking into pose the root transformation of position 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AA64D6-A69B-F59D-4D96-652438522D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8860" y="2734251"/>
            <a:ext cx="2564326" cy="3577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5614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</TotalTime>
  <Words>111</Words>
  <Application>Microsoft Office PowerPoint</Application>
  <PresentationFormat>Widescreen</PresentationFormat>
  <Paragraphs>13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 Theme</vt:lpstr>
      <vt:lpstr>PowerPoint Presentation</vt:lpstr>
      <vt:lpstr>How the round works – Script </vt:lpstr>
      <vt:lpstr>Wave Manager – Script </vt:lpstr>
      <vt:lpstr>Enemy Spawn Points – Create empty gameobject </vt:lpstr>
      <vt:lpstr>I THINK RN</vt:lpstr>
      <vt:lpstr>ISSUES  </vt:lpstr>
      <vt:lpstr>A big issue was enemy death and them hovering above the ground when the death animation played</vt:lpstr>
      <vt:lpstr>FIX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(s) Morgan Hodge</dc:creator>
  <cp:lastModifiedBy>(s) Morgan Hodge</cp:lastModifiedBy>
  <cp:revision>6</cp:revision>
  <dcterms:created xsi:type="dcterms:W3CDTF">2025-03-28T11:14:03Z</dcterms:created>
  <dcterms:modified xsi:type="dcterms:W3CDTF">2025-03-29T12:00:25Z</dcterms:modified>
</cp:coreProperties>
</file>