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78" r:id="rId8"/>
    <p:sldId id="270" r:id="rId9"/>
    <p:sldId id="269" r:id="rId10"/>
    <p:sldId id="271" r:id="rId11"/>
    <p:sldId id="279" r:id="rId12"/>
    <p:sldId id="280" r:id="rId13"/>
    <p:sldId id="272" r:id="rId14"/>
    <p:sldId id="273" r:id="rId15"/>
    <p:sldId id="274" r:id="rId16"/>
    <p:sldId id="275" r:id="rId17"/>
    <p:sldId id="276" r:id="rId18"/>
    <p:sldId id="277" r:id="rId19"/>
    <p:sldId id="268" r:id="rId20"/>
    <p:sldId id="267" r:id="rId21"/>
    <p:sldId id="264" r:id="rId22"/>
    <p:sldId id="260" r:id="rId23"/>
    <p:sldId id="262" r:id="rId24"/>
    <p:sldId id="263"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D41FD-9986-1522-7F39-2F3797ACF905}"/>
              </a:ext>
            </a:extLst>
          </p:cNvPr>
          <p:cNvSpPr>
            <a:spLocks noGrp="1"/>
          </p:cNvSpPr>
          <p:nvPr>
            <p:ph type="title"/>
          </p:nvPr>
        </p:nvSpPr>
        <p:spPr/>
        <p:txBody>
          <a:bodyPr/>
          <a:lstStyle/>
          <a:p>
            <a:r>
              <a:rPr lang="en-GB" dirty="0"/>
              <a:t>L2 Polish - AUDIO</a:t>
            </a:r>
          </a:p>
        </p:txBody>
      </p:sp>
      <p:sp>
        <p:nvSpPr>
          <p:cNvPr id="3" name="Content Placeholder 2">
            <a:extLst>
              <a:ext uri="{FF2B5EF4-FFF2-40B4-BE49-F238E27FC236}">
                <a16:creationId xmlns:a16="http://schemas.microsoft.com/office/drawing/2014/main" id="{337ECE3A-AF22-F6A8-4E19-9B18C7257820}"/>
              </a:ext>
            </a:extLst>
          </p:cNvPr>
          <p:cNvSpPr>
            <a:spLocks noGrp="1"/>
          </p:cNvSpPr>
          <p:nvPr>
            <p:ph idx="1"/>
          </p:nvPr>
        </p:nvSpPr>
        <p:spPr/>
        <p:txBody>
          <a:bodyPr/>
          <a:lstStyle/>
          <a:p>
            <a:r>
              <a:rPr lang="en-GB" dirty="0"/>
              <a:t>Audio https://pixabay.com/sound-effects/building-happy-dreams-251941/</a:t>
            </a:r>
          </a:p>
          <a:p>
            <a:r>
              <a:rPr lang="en-GB" dirty="0"/>
              <a:t>Metal drilling in the morgue -https://pixabay.com/sound-effects/eerie-metalic-noise-75420/</a:t>
            </a:r>
          </a:p>
          <a:p>
            <a:r>
              <a:rPr lang="en-GB" dirty="0"/>
              <a:t>Background audio across whole ting -https://pixabay.com/sound-effects/eerie-background-54412/</a:t>
            </a:r>
          </a:p>
          <a:p>
            <a:r>
              <a:rPr lang="en-GB" dirty="0"/>
              <a:t>Zombie https://pixabay.com/sound-effects/zombie-1-22336/</a:t>
            </a:r>
          </a:p>
        </p:txBody>
      </p:sp>
    </p:spTree>
    <p:extLst>
      <p:ext uri="{BB962C8B-B14F-4D97-AF65-F5344CB8AC3E}">
        <p14:creationId xmlns:p14="http://schemas.microsoft.com/office/powerpoint/2010/main" val="14369749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BA0E-A29F-5EC3-E64A-F95AED7B7134}"/>
              </a:ext>
            </a:extLst>
          </p:cNvPr>
          <p:cNvSpPr>
            <a:spLocks noGrp="1"/>
          </p:cNvSpPr>
          <p:nvPr>
            <p:ph type="title"/>
          </p:nvPr>
        </p:nvSpPr>
        <p:spPr/>
        <p:txBody>
          <a:bodyPr/>
          <a:lstStyle/>
          <a:p>
            <a:r>
              <a:rPr lang="en-GB" dirty="0"/>
              <a:t>Power Ups (if I get this working it can be used on all)</a:t>
            </a:r>
          </a:p>
        </p:txBody>
      </p:sp>
      <p:sp>
        <p:nvSpPr>
          <p:cNvPr id="3" name="Content Placeholder 2">
            <a:extLst>
              <a:ext uri="{FF2B5EF4-FFF2-40B4-BE49-F238E27FC236}">
                <a16:creationId xmlns:a16="http://schemas.microsoft.com/office/drawing/2014/main" id="{8053B12C-00CE-BE4E-7D14-C7B9E9DB069C}"/>
              </a:ext>
            </a:extLst>
          </p:cNvPr>
          <p:cNvSpPr>
            <a:spLocks noGrp="1"/>
          </p:cNvSpPr>
          <p:nvPr>
            <p:ph idx="1"/>
          </p:nvPr>
        </p:nvSpPr>
        <p:spPr/>
        <p:txBody>
          <a:bodyPr>
            <a:normAutofit/>
          </a:bodyPr>
          <a:lstStyle/>
          <a:p>
            <a:r>
              <a:rPr lang="en-GB" sz="1800" dirty="0"/>
              <a:t>Health (Put health to max) Done</a:t>
            </a:r>
          </a:p>
          <a:p>
            <a:r>
              <a:rPr lang="en-GB" sz="1800" dirty="0" err="1"/>
              <a:t>Infanite</a:t>
            </a:r>
            <a:r>
              <a:rPr lang="en-GB" sz="1800" dirty="0"/>
              <a:t> ammo (30 sec)   </a:t>
            </a:r>
          </a:p>
          <a:p>
            <a:r>
              <a:rPr lang="en-GB" sz="1800" dirty="0" err="1"/>
              <a:t>Doubble</a:t>
            </a:r>
            <a:r>
              <a:rPr lang="en-GB" sz="1800" dirty="0"/>
              <a:t> Speed?</a:t>
            </a:r>
          </a:p>
          <a:p>
            <a:r>
              <a:rPr lang="en-GB" sz="1800" dirty="0" err="1"/>
              <a:t>Invinicability</a:t>
            </a:r>
            <a:r>
              <a:rPr lang="en-GB" sz="1800" dirty="0"/>
              <a:t> (15 sec) DONE</a:t>
            </a:r>
          </a:p>
          <a:p>
            <a:endParaRPr lang="en-GB" sz="1800" dirty="0"/>
          </a:p>
          <a:p>
            <a:r>
              <a:rPr lang="en-GB" sz="1800" dirty="0"/>
              <a:t>UI AND COLOUR MAYBE SFX</a:t>
            </a:r>
          </a:p>
          <a:p>
            <a:r>
              <a:rPr lang="en-GB" sz="1800" dirty="0" err="1"/>
              <a:t>Deleteed</a:t>
            </a:r>
            <a:r>
              <a:rPr lang="en-GB" sz="1800" dirty="0"/>
              <a:t> a script from player or </a:t>
            </a:r>
            <a:r>
              <a:rPr lang="en-GB" sz="1800" dirty="0" err="1"/>
              <a:t>canvus</a:t>
            </a:r>
            <a:r>
              <a:rPr lang="en-GB" sz="1800" dirty="0"/>
              <a:t> idk , deleted a lot , make sure all works on l2 before messing </a:t>
            </a:r>
            <a:r>
              <a:rPr lang="en-GB" sz="1800"/>
              <a:t>w scene 1</a:t>
            </a:r>
          </a:p>
          <a:p>
            <a:pPr marL="0" indent="0">
              <a:buNone/>
            </a:pPr>
            <a:endParaRPr lang="en-GB" sz="1800"/>
          </a:p>
          <a:p>
            <a:endParaRPr lang="en-GB" sz="1800" dirty="0"/>
          </a:p>
          <a:p>
            <a:r>
              <a:rPr lang="en-GB" sz="1800" dirty="0" err="1"/>
              <a:t>Inviciability</a:t>
            </a:r>
            <a:r>
              <a:rPr lang="en-GB" sz="1800" dirty="0"/>
              <a:t> only lets you pick up from certain angle?????</a:t>
            </a:r>
          </a:p>
          <a:p>
            <a:r>
              <a:rPr lang="en-GB" sz="1800" dirty="0"/>
              <a:t>Health works fine now </a:t>
            </a:r>
          </a:p>
        </p:txBody>
      </p:sp>
    </p:spTree>
    <p:extLst>
      <p:ext uri="{BB962C8B-B14F-4D97-AF65-F5344CB8AC3E}">
        <p14:creationId xmlns:p14="http://schemas.microsoft.com/office/powerpoint/2010/main" val="24107381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a:t>Analysis </a:t>
            </a:r>
          </a:p>
        </p:txBody>
      </p:sp>
    </p:spTree>
    <p:extLst>
      <p:ext uri="{BB962C8B-B14F-4D97-AF65-F5344CB8AC3E}">
        <p14:creationId xmlns:p14="http://schemas.microsoft.com/office/powerpoint/2010/main" val="2649845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endParaRPr lang="en-GB" dirty="0"/>
          </a:p>
        </p:txBody>
      </p:sp>
    </p:spTree>
    <p:extLst>
      <p:ext uri="{BB962C8B-B14F-4D97-AF65-F5344CB8AC3E}">
        <p14:creationId xmlns:p14="http://schemas.microsoft.com/office/powerpoint/2010/main" val="27961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1822</TotalTime>
  <Words>1198</Words>
  <Application>Microsoft Office PowerPoint</Application>
  <PresentationFormat>Widescreen</PresentationFormat>
  <Paragraphs>175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Scene Flow </vt:lpstr>
      <vt:lpstr>I THINK RN</vt:lpstr>
      <vt:lpstr>Boss</vt:lpstr>
      <vt:lpstr>What I have polished from 1 </vt:lpstr>
      <vt:lpstr>1 Enemy Model / Animation </vt:lpstr>
      <vt:lpstr>Enemy Shoot</vt:lpstr>
      <vt:lpstr>L2 Polish - AUDIO</vt:lpstr>
      <vt:lpstr>Power Ups (if I get this working it can be used on all)</vt:lpstr>
      <vt:lpstr>Layout of report  </vt:lpstr>
      <vt:lpstr>Layout of report  </vt:lpstr>
      <vt:lpstr>Chapters</vt:lpstr>
      <vt:lpstr>Chapters</vt:lpstr>
      <vt:lpstr>PowerPoint Presentation</vt:lpstr>
      <vt:lpstr>Implementation </vt:lpstr>
      <vt:lpstr>JJ MEETINGS </vt:lpstr>
      <vt:lpstr>MOVEMENT 2</vt:lpstr>
      <vt:lpstr>PowerPoint Presentation</vt:lpstr>
      <vt:lpstr>ISSUES  </vt:lpstr>
      <vt:lpstr>A big issue was enemy death and them hovering above the ground when the death animation played</vt:lpstr>
      <vt:lpstr>FIX</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26</cp:revision>
  <dcterms:created xsi:type="dcterms:W3CDTF">2025-03-28T11:14:03Z</dcterms:created>
  <dcterms:modified xsi:type="dcterms:W3CDTF">2025-04-08T21:02:58Z</dcterms:modified>
</cp:coreProperties>
</file>