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61B8-9869-DAD6-5A56-63D48FBF6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5BD74-DE59-884C-4CDC-6406016A1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26827-E053-A7A5-E2C5-29066301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E559-C73C-7CA3-C6FB-1363FA12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2CDC-8FE8-680B-25BC-47DE7F76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5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A4C6-6B9F-E45C-9EC8-847CC317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01F99-5FEA-C98D-0239-E448B997D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84568-DDF1-9ABF-66F6-94E1EE3B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EA4E-9194-DB00-26D4-04932069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ACF1-A34C-88B6-D4FE-E014EE40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73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67AE8-77AA-1398-637D-562E785EF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E7198-E765-4795-D3A1-635EAF41F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DE6F6-8F5D-8092-A4DB-3B449C8B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313E-9812-0BC9-315D-DE8162FD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BE2BC-EB9F-C718-E99C-9ACFF345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07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2EE9-3B49-1CC9-1272-50D25009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EDDBA-E47C-F178-756B-F82D67B8E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E3569-F07D-B812-15B0-DC63F105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C08B-542E-6EBD-DBF2-69515C43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1814-F644-6BE8-5CF7-8DEC5D6C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65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EB49-1900-69D4-A3C9-D63F4A14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D899F-6635-BF1E-21C2-81CB6E060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1DE00-2D23-8D2C-251D-1D24C632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69C3-BDF1-F083-BB76-E8AEB96C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DC335-BA81-43F6-9543-D044D277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3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D681-7A75-FE92-D976-4FCA7C02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514B1-88D9-A071-E729-9327931D5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A499C-969F-A607-CA53-5B34BAA2E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6746D-1455-AD2F-B65D-FF5FC65E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B02AA-6247-098A-14E2-F645D921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B8026-A78A-A1BD-887D-9BB467AA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77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8CEA-69BE-0702-BCAB-6FF26977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63B8C-9575-09BF-837B-1E2EFC02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53753-649F-62B0-36A8-61DF913AD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FC717-3659-E238-029C-9EB637B53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AE31B-F64F-1254-5D1A-31BE4941F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757D3-7C1B-2D17-A476-78EF56E3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EC894-28B1-1C73-0211-C72563B3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9065D-8DE0-B7F2-7EDD-3FD762A6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43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9E48-B35F-DB83-3766-B9736975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B1373-D156-89E0-41F8-F027F55F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191C9-2356-40DD-FE35-477E9041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3B41B-F2E4-4F9B-F8CB-9271AB8C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44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9C093-B2EE-A6B7-1179-AFDD5E45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331AD-32A8-872E-273C-FB79EBDA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12A8-EDFF-44C9-ECD7-2C5249CD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6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E914-C854-8E44-5FE1-81BCD76E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0EEE-C8EB-9DBD-D9E7-387D65FF4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7C4DC-7744-F0FE-8391-0A1B17F61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14495-087E-34F6-0802-261BD50F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DF06B-093F-6D1F-4BE9-EC447669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EE943-5C0E-A0C4-4238-4A5679E0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95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7E05-5588-1FF9-AFE1-D3B14BB5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35A10-4A72-4B47-1078-E415994C0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F51EE-CE7C-B369-E167-25EE8A652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1789C-31F0-4C07-5E67-BE1B06B4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AAC0F-EA49-6486-416C-8A653517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EED82-63EE-A99C-3A43-A44BE89D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6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8485C-0BCF-EF54-80F5-6482C578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7F156-9091-2EE9-9EF6-F6696C91B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FDAC8-3797-1E80-9B5C-4226FB788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72013D-9C3F-40F8-8AC4-43A405D33223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B09C0-9E2A-4CF1-C671-C449EF034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40122-7454-DB74-C3DC-022E99EF9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7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F95466-4FFE-4AFD-1F28-1613A0964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336" y="265176"/>
            <a:ext cx="11247120" cy="6227064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Project definition &amp; planning (10%) –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TRELLO , MEETINGS , WRITTEN STUFF, VIDEOS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Context review &amp; subject knowledge (15%)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GAMES LIKE ZOMBIES, LEVEL DESIGN BOOKS, ETC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Project methodology and implementation (50%)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Idk yet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dirty="0">
                <a:solidFill>
                  <a:srgbClr val="3A7C2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Critical evaluation &amp; conclusions (15%)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Testing conducted multiple times (proof) and the testing doc and forum 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dirty="0">
                <a:solidFill>
                  <a:srgbClr val="3A7C2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Structure and presentation  (10%)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Figures, images, graphs with correct </a:t>
            </a:r>
            <a:r>
              <a:rPr lang="en-GB" sz="1800" b="1" dirty="0" err="1">
                <a:solidFill>
                  <a:srgbClr val="0D0D0D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lables</a:t>
            </a:r>
            <a:r>
              <a:rPr lang="en-GB" sz="1800" b="1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 etc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88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15A7-67CA-7E90-6544-7B3816DE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round works – Script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0BC6B-E811-B0D9-19BE-1ABC10294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1" y="1690688"/>
            <a:ext cx="5331030" cy="445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8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73907-6A6D-0572-7BE5-58D8D490A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424F-71C9-8646-BE33-CA32E1B2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 Manager – Script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5B4A0-54E2-6205-ED44-6082C6EA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0704"/>
            <a:ext cx="4994988" cy="50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3386-6D87-2959-EA50-0BAB0E3D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Enemy Spawn Points – Create empty </a:t>
            </a:r>
            <a:r>
              <a:rPr lang="en-GB" dirty="0" err="1"/>
              <a:t>gameobject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6AC9A-DE04-2C84-FF10-055788B2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4" y="2704027"/>
            <a:ext cx="3544198" cy="3144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E28BE-A2A0-019B-E11F-006029695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808" y="2704027"/>
            <a:ext cx="3829584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5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C855-5DB6-9A1A-D0CF-E16FEB6F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THINK 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3D6-07D7-A298-9458-397260D7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Going to get all levels working , enemies , boss , part , next level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Then , Audio, Power Ups, Animations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25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E7E4-9827-C9EA-41A9-B8C6EF75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16C0-DEFD-6470-D46E-50B949AAE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I need to revert the z\</a:t>
            </a:r>
            <a:r>
              <a:rPr lang="en-GB" dirty="0" err="1"/>
              <a:t>ombie</a:t>
            </a:r>
            <a:r>
              <a:rPr lang="en-GB" dirty="0"/>
              <a:t> </a:t>
            </a:r>
            <a:r>
              <a:rPr lang="en-GB" dirty="0" err="1"/>
              <a:t>animiaton</a:t>
            </a:r>
            <a:r>
              <a:rPr lang="en-GB" dirty="0"/>
              <a:t> then delete links to attack and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A14E1-2B65-96B1-BBB5-FEEEF22049E4}"/>
              </a:ext>
            </a:extLst>
          </p:cNvPr>
          <p:cNvSpPr txBox="1"/>
          <p:nvPr/>
        </p:nvSpPr>
        <p:spPr>
          <a:xfrm>
            <a:off x="4681728" y="2525967"/>
            <a:ext cx="615391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using </a:t>
            </a:r>
            <a:r>
              <a:rPr lang="en-GB" sz="800" dirty="0" err="1"/>
              <a:t>UnityEngine</a:t>
            </a:r>
            <a:r>
              <a:rPr lang="en-GB" sz="800" dirty="0"/>
              <a:t>;</a:t>
            </a:r>
          </a:p>
          <a:p>
            <a:endParaRPr lang="en-GB" sz="800" dirty="0"/>
          </a:p>
          <a:p>
            <a:r>
              <a:rPr lang="en-GB" sz="800" dirty="0"/>
              <a:t>public class </a:t>
            </a:r>
            <a:r>
              <a:rPr lang="en-GB" sz="800" dirty="0" err="1"/>
              <a:t>ZombieAttack</a:t>
            </a:r>
            <a:r>
              <a:rPr lang="en-GB" sz="800" dirty="0"/>
              <a:t> : </a:t>
            </a:r>
            <a:r>
              <a:rPr lang="en-GB" sz="800" dirty="0" err="1"/>
              <a:t>MonoBehaviour</a:t>
            </a:r>
            <a:endParaRPr lang="en-GB" sz="800" dirty="0"/>
          </a:p>
          <a:p>
            <a:r>
              <a:rPr lang="en-GB" sz="800" dirty="0"/>
              <a:t>{</a:t>
            </a:r>
          </a:p>
          <a:p>
            <a:r>
              <a:rPr lang="en-GB" sz="800" dirty="0"/>
              <a:t>    public int damage = 10; // Damage per hit</a:t>
            </a:r>
          </a:p>
          <a:p>
            <a:r>
              <a:rPr lang="en-GB" sz="800" dirty="0"/>
              <a:t>    public float </a:t>
            </a:r>
            <a:r>
              <a:rPr lang="en-GB" sz="800" dirty="0" err="1"/>
              <a:t>attackRate</a:t>
            </a:r>
            <a:r>
              <a:rPr lang="en-GB" sz="800" dirty="0"/>
              <a:t> = 1.5f; // Attack every X seconds</a:t>
            </a:r>
          </a:p>
          <a:p>
            <a:endParaRPr lang="en-GB" sz="800" dirty="0"/>
          </a:p>
          <a:p>
            <a:r>
              <a:rPr lang="en-GB" sz="800" dirty="0"/>
              <a:t>    private float </a:t>
            </a:r>
            <a:r>
              <a:rPr lang="en-GB" sz="800" dirty="0" err="1"/>
              <a:t>nextAttackTime</a:t>
            </a:r>
            <a:r>
              <a:rPr lang="en-GB" sz="800" dirty="0"/>
              <a:t> = 0f;</a:t>
            </a:r>
          </a:p>
          <a:p>
            <a:endParaRPr lang="en-GB" sz="800" dirty="0"/>
          </a:p>
          <a:p>
            <a:r>
              <a:rPr lang="en-GB" sz="800" dirty="0"/>
              <a:t>    private void </a:t>
            </a:r>
            <a:r>
              <a:rPr lang="en-GB" sz="800" dirty="0" err="1"/>
              <a:t>OnCollisionStay</a:t>
            </a:r>
            <a:r>
              <a:rPr lang="en-GB" sz="800" dirty="0"/>
              <a:t>(Collision collision)</a:t>
            </a:r>
          </a:p>
          <a:p>
            <a:r>
              <a:rPr lang="en-GB" sz="800" dirty="0"/>
              <a:t>    {</a:t>
            </a:r>
          </a:p>
          <a:p>
            <a:r>
              <a:rPr lang="en-GB" sz="800" dirty="0"/>
              <a:t>        if (</a:t>
            </a:r>
            <a:r>
              <a:rPr lang="en-GB" sz="800" dirty="0" err="1"/>
              <a:t>collision.gameObject.CompareTag</a:t>
            </a:r>
            <a:r>
              <a:rPr lang="en-GB" sz="800" dirty="0"/>
              <a:t>("Player"))</a:t>
            </a:r>
          </a:p>
          <a:p>
            <a:r>
              <a:rPr lang="en-GB" sz="800" dirty="0"/>
              <a:t>        {</a:t>
            </a:r>
          </a:p>
          <a:p>
            <a:r>
              <a:rPr lang="en-GB" sz="800" dirty="0"/>
              <a:t>            if (</a:t>
            </a:r>
            <a:r>
              <a:rPr lang="en-GB" sz="800" dirty="0" err="1"/>
              <a:t>Time.time</a:t>
            </a:r>
            <a:r>
              <a:rPr lang="en-GB" sz="800" dirty="0"/>
              <a:t> &gt;= </a:t>
            </a:r>
            <a:r>
              <a:rPr lang="en-GB" sz="800" dirty="0" err="1"/>
              <a:t>nextAttackTime</a:t>
            </a:r>
            <a:r>
              <a:rPr lang="en-GB" sz="800" dirty="0"/>
              <a:t>)</a:t>
            </a:r>
          </a:p>
          <a:p>
            <a:r>
              <a:rPr lang="en-GB" sz="800" dirty="0"/>
              <a:t>            {</a:t>
            </a:r>
          </a:p>
          <a:p>
            <a:r>
              <a:rPr lang="en-GB" sz="800" dirty="0"/>
              <a:t>                </a:t>
            </a:r>
            <a:r>
              <a:rPr lang="en-GB" sz="800" dirty="0" err="1"/>
              <a:t>HealthManager</a:t>
            </a:r>
            <a:r>
              <a:rPr lang="en-GB" sz="800" dirty="0"/>
              <a:t> </a:t>
            </a:r>
            <a:r>
              <a:rPr lang="en-GB" sz="800" dirty="0" err="1"/>
              <a:t>playerHealth</a:t>
            </a:r>
            <a:r>
              <a:rPr lang="en-GB" sz="800" dirty="0"/>
              <a:t> = </a:t>
            </a:r>
            <a:r>
              <a:rPr lang="en-GB" sz="800" dirty="0" err="1"/>
              <a:t>collision.gameObject.GetComponent</a:t>
            </a:r>
            <a:r>
              <a:rPr lang="en-GB" sz="800" dirty="0"/>
              <a:t>&lt;</a:t>
            </a:r>
            <a:r>
              <a:rPr lang="en-GB" sz="800" dirty="0" err="1"/>
              <a:t>HealthManager</a:t>
            </a:r>
            <a:r>
              <a:rPr lang="en-GB" sz="800" dirty="0"/>
              <a:t>&gt;();</a:t>
            </a:r>
          </a:p>
          <a:p>
            <a:r>
              <a:rPr lang="en-GB" sz="800" dirty="0"/>
              <a:t>                </a:t>
            </a:r>
            <a:r>
              <a:rPr lang="en-GB" sz="800" dirty="0" err="1"/>
              <a:t>DamageOverlay</a:t>
            </a:r>
            <a:r>
              <a:rPr lang="en-GB" sz="800" dirty="0"/>
              <a:t> </a:t>
            </a:r>
            <a:r>
              <a:rPr lang="en-GB" sz="800" dirty="0" err="1"/>
              <a:t>screenEffect</a:t>
            </a:r>
            <a:r>
              <a:rPr lang="en-GB" sz="800" dirty="0"/>
              <a:t> = </a:t>
            </a:r>
            <a:r>
              <a:rPr lang="en-GB" sz="800" dirty="0" err="1"/>
              <a:t>collision.gameObject.GetComponent</a:t>
            </a:r>
            <a:r>
              <a:rPr lang="en-GB" sz="800" dirty="0"/>
              <a:t>&lt;</a:t>
            </a:r>
            <a:r>
              <a:rPr lang="en-GB" sz="800" dirty="0" err="1"/>
              <a:t>DamageOverlay</a:t>
            </a:r>
            <a:r>
              <a:rPr lang="en-GB" sz="800" dirty="0"/>
              <a:t>&gt;(); // Get the red pulse effect</a:t>
            </a:r>
          </a:p>
          <a:p>
            <a:endParaRPr lang="en-GB" sz="800" dirty="0"/>
          </a:p>
          <a:p>
            <a:r>
              <a:rPr lang="en-GB" sz="800" dirty="0"/>
              <a:t>                if (</a:t>
            </a:r>
            <a:r>
              <a:rPr lang="en-GB" sz="800" dirty="0" err="1"/>
              <a:t>playerHealth</a:t>
            </a:r>
            <a:r>
              <a:rPr lang="en-GB" sz="800" dirty="0"/>
              <a:t> != null)</a:t>
            </a:r>
          </a:p>
          <a:p>
            <a:r>
              <a:rPr lang="en-GB" sz="800" dirty="0"/>
              <a:t>                {</a:t>
            </a:r>
          </a:p>
          <a:p>
            <a:r>
              <a:rPr lang="en-GB" sz="800" dirty="0"/>
              <a:t>                    </a:t>
            </a:r>
            <a:r>
              <a:rPr lang="en-GB" sz="800" dirty="0" err="1"/>
              <a:t>playerHealth.TakeDamage</a:t>
            </a:r>
            <a:r>
              <a:rPr lang="en-GB" sz="800" dirty="0"/>
              <a:t>(damage);</a:t>
            </a:r>
          </a:p>
          <a:p>
            <a:r>
              <a:rPr lang="en-GB" sz="800" dirty="0"/>
              <a:t>                    </a:t>
            </a:r>
            <a:r>
              <a:rPr lang="en-GB" sz="800" dirty="0" err="1"/>
              <a:t>Debug.Log</a:t>
            </a:r>
            <a:r>
              <a:rPr lang="en-GB" sz="800" dirty="0"/>
              <a:t>("Zombie dealt " + damage + " damage to player.");</a:t>
            </a:r>
          </a:p>
          <a:p>
            <a:r>
              <a:rPr lang="en-GB" sz="800" dirty="0"/>
              <a:t>                }</a:t>
            </a:r>
          </a:p>
          <a:p>
            <a:endParaRPr lang="en-GB" sz="800" dirty="0"/>
          </a:p>
          <a:p>
            <a:r>
              <a:rPr lang="en-GB" sz="800" dirty="0"/>
              <a:t>                if (</a:t>
            </a:r>
            <a:r>
              <a:rPr lang="en-GB" sz="800" dirty="0" err="1"/>
              <a:t>screenEffect</a:t>
            </a:r>
            <a:r>
              <a:rPr lang="en-GB" sz="800" dirty="0"/>
              <a:t> != null)</a:t>
            </a:r>
          </a:p>
          <a:p>
            <a:r>
              <a:rPr lang="en-GB" sz="800" dirty="0"/>
              <a:t>                {</a:t>
            </a:r>
          </a:p>
          <a:p>
            <a:r>
              <a:rPr lang="en-GB" sz="800" dirty="0"/>
              <a:t>                    </a:t>
            </a:r>
            <a:r>
              <a:rPr lang="en-GB" sz="800" dirty="0" err="1"/>
              <a:t>screenEffect.ShowDamageEffect</a:t>
            </a:r>
            <a:r>
              <a:rPr lang="en-GB" sz="800" dirty="0"/>
              <a:t>(); // Trigger red screen pulse</a:t>
            </a:r>
          </a:p>
          <a:p>
            <a:r>
              <a:rPr lang="en-GB" sz="800" dirty="0"/>
              <a:t>                }</a:t>
            </a:r>
          </a:p>
          <a:p>
            <a:endParaRPr lang="en-GB" sz="800" dirty="0"/>
          </a:p>
          <a:p>
            <a:r>
              <a:rPr lang="en-GB" sz="800" dirty="0"/>
              <a:t>                </a:t>
            </a:r>
            <a:r>
              <a:rPr lang="en-GB" sz="800" dirty="0" err="1"/>
              <a:t>nextAttackTime</a:t>
            </a:r>
            <a:r>
              <a:rPr lang="en-GB" sz="800" dirty="0"/>
              <a:t> = </a:t>
            </a:r>
            <a:r>
              <a:rPr lang="en-GB" sz="800" dirty="0" err="1"/>
              <a:t>Time.time</a:t>
            </a:r>
            <a:r>
              <a:rPr lang="en-GB" sz="800" dirty="0"/>
              <a:t> + </a:t>
            </a:r>
            <a:r>
              <a:rPr lang="en-GB" sz="800" dirty="0" err="1"/>
              <a:t>attackRate</a:t>
            </a:r>
            <a:r>
              <a:rPr lang="en-GB" sz="800" dirty="0"/>
              <a:t>;</a:t>
            </a:r>
          </a:p>
          <a:p>
            <a:r>
              <a:rPr lang="en-GB" sz="800" dirty="0"/>
              <a:t>            }</a:t>
            </a:r>
          </a:p>
          <a:p>
            <a:r>
              <a:rPr lang="en-GB" sz="800" dirty="0"/>
              <a:t>        }</a:t>
            </a:r>
          </a:p>
          <a:p>
            <a:r>
              <a:rPr lang="en-GB" sz="800" dirty="0"/>
              <a:t>    }</a:t>
            </a:r>
          </a:p>
          <a:p>
            <a:r>
              <a:rPr lang="en-GB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6281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1021-4C15-7026-2A5B-B95AFC73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49033-DC5F-4BEA-86B6-ADA421639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7569"/>
            <a:ext cx="10515600" cy="4351338"/>
          </a:xfrm>
        </p:spPr>
        <p:txBody>
          <a:bodyPr/>
          <a:lstStyle/>
          <a:p>
            <a:r>
              <a:rPr lang="en-GB" dirty="0"/>
              <a:t>Small issue but the bullets weren’t damaging the player and then I realised the collider was too low  so I made hight bigger and collider bigger</a:t>
            </a:r>
          </a:p>
        </p:txBody>
      </p:sp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DBF7FCB0-B845-6636-872A-3C8899E8C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736" y="2396691"/>
            <a:ext cx="3200244" cy="390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89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DD609-D2A4-D215-2958-15817C36E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083B-0DF7-85DE-C62E-0AFD4D9D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big issue was enemy death and them hovering above the ground when the death animation played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AF3E-63F6-F8EA-2EB2-A52303DD2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963" y="2054910"/>
            <a:ext cx="2715768" cy="4351338"/>
          </a:xfrm>
        </p:spPr>
        <p:txBody>
          <a:bodyPr/>
          <a:lstStyle/>
          <a:p>
            <a:r>
              <a:rPr lang="en-GB" dirty="0"/>
              <a:t>Fixed by: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9ED8C-B5F1-CFC8-972D-5AEB97A9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91" y="2407534"/>
            <a:ext cx="6063489" cy="3425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F23233-5B01-3858-B054-A03ECAD2C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247" y="2926080"/>
            <a:ext cx="2618635" cy="302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8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BF43F-916F-0213-9A0D-4D75D7E4C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AD6F-89B9-52EB-2D97-64605D53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EE5A-E641-75FC-8F2D-4DDFA650D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fix was going onto the animation file and baking into pose the root transformation of position 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A64D6-A69B-F59D-4D96-652438522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860" y="2734251"/>
            <a:ext cx="2564326" cy="357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6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378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How the round works – Script </vt:lpstr>
      <vt:lpstr>Wave Manager – Script </vt:lpstr>
      <vt:lpstr>Enemy Spawn Points – Create empty gameobject </vt:lpstr>
      <vt:lpstr>I THINK RN</vt:lpstr>
      <vt:lpstr>PowerPoint Presentation</vt:lpstr>
      <vt:lpstr>ISSUES  </vt:lpstr>
      <vt:lpstr>A big issue was enemy death and them hovering above the ground when the death animation played</vt:lpstr>
      <vt:lpstr>FIX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Morgan Hodge</dc:creator>
  <cp:lastModifiedBy>(s) Morgan Hodge</cp:lastModifiedBy>
  <cp:revision>9</cp:revision>
  <dcterms:created xsi:type="dcterms:W3CDTF">2025-03-28T11:14:03Z</dcterms:created>
  <dcterms:modified xsi:type="dcterms:W3CDTF">2025-03-31T17:50:35Z</dcterms:modified>
</cp:coreProperties>
</file>