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9" r:id="rId12"/>
    <p:sldId id="280" r:id="rId13"/>
    <p:sldId id="272" r:id="rId14"/>
    <p:sldId id="273" r:id="rId15"/>
    <p:sldId id="274" r:id="rId16"/>
    <p:sldId id="275" r:id="rId17"/>
    <p:sldId id="276" r:id="rId18"/>
    <p:sldId id="277" r:id="rId19"/>
    <p:sldId id="268" r:id="rId20"/>
    <p:sldId id="267" r:id="rId21"/>
    <p:sldId id="264" r:id="rId22"/>
    <p:sldId id="260" r:id="rId23"/>
    <p:sldId id="262" r:id="rId24"/>
    <p:sldId id="26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09/04/2025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09/04/2025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Not Done </a:t>
            </a:r>
          </a:p>
          <a:p>
            <a:r>
              <a:rPr lang="en-GB" sz="1800" dirty="0" err="1"/>
              <a:t>Doubble</a:t>
            </a:r>
            <a:r>
              <a:rPr lang="en-GB" sz="1800" dirty="0"/>
              <a:t> Speed? Done – If I want in L1 I need to update the movement </a:t>
            </a:r>
          </a:p>
          <a:p>
            <a:r>
              <a:rPr lang="en-GB" sz="1800" dirty="0" err="1"/>
              <a:t>Invinicability</a:t>
            </a:r>
            <a:r>
              <a:rPr lang="en-GB" sz="1800" dirty="0"/>
              <a:t> (15 sec) DONE</a:t>
            </a:r>
          </a:p>
          <a:p>
            <a:pPr marL="0" indent="0">
              <a:buNone/>
            </a:pPr>
            <a:endParaRPr lang="en-GB" sz="1800" dirty="0"/>
          </a:p>
          <a:p>
            <a:r>
              <a:rPr lang="en-GB" sz="1800" dirty="0" err="1"/>
              <a:t>Deleteed</a:t>
            </a:r>
            <a:r>
              <a:rPr lang="en-GB" sz="1800" dirty="0"/>
              <a:t> a script from player or </a:t>
            </a:r>
            <a:r>
              <a:rPr lang="en-GB" sz="1800" dirty="0" err="1"/>
              <a:t>canvus</a:t>
            </a:r>
            <a:r>
              <a:rPr lang="en-GB" sz="1800" dirty="0"/>
              <a:t> idk , deleted a lot , make sure all works on l2 before messing w scene 1</a:t>
            </a:r>
          </a:p>
          <a:p>
            <a:pPr marL="0" indent="0">
              <a:buNone/>
            </a:pPr>
            <a:endParaRPr lang="en-GB" sz="1800" dirty="0"/>
          </a:p>
          <a:p>
            <a:r>
              <a:rPr lang="en-GB" sz="1800" dirty="0"/>
              <a:t>UI AND COLOUR MAYBE SFX</a:t>
            </a:r>
          </a:p>
          <a:p>
            <a:r>
              <a:rPr lang="en-GB" sz="1800" dirty="0"/>
              <a:t>SFX / Timer </a:t>
            </a:r>
          </a:p>
          <a:p>
            <a:endParaRPr lang="en-GB" sz="1800" dirty="0"/>
          </a:p>
        </p:txBody>
      </p:sp>
    </p:spTree>
    <p:extLst>
      <p:ext uri="{BB962C8B-B14F-4D97-AF65-F5344CB8AC3E}">
        <p14:creationId xmlns:p14="http://schemas.microsoft.com/office/powerpoint/2010/main" val="24107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2101</TotalTime>
  <Words>1202</Words>
  <Application>Microsoft Office PowerPoint</Application>
  <PresentationFormat>Widescreen</PresentationFormat>
  <Paragraphs>173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L2 Polish - AUDIO</vt:lpstr>
      <vt:lpstr>Power Ups (if I get this working it can be used on all)</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27</cp:revision>
  <dcterms:created xsi:type="dcterms:W3CDTF">2025-03-28T11:14:03Z</dcterms:created>
  <dcterms:modified xsi:type="dcterms:W3CDTF">2025-04-09T19:59:41Z</dcterms:modified>
</cp:coreProperties>
</file>