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B8A-A94F-8D19-FF00-9281320B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5069-B05B-4C8E-DEA1-246EE48B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2978-F50F-71FC-712F-00D8ACA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4A36-8C84-D76D-2E76-5724AD01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73D-6CFF-91EF-5229-3E39C8E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B55-BE9E-D46D-531E-34DED93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F250-5F4E-F9DC-627F-2F3F8028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84AA-B187-C3F0-96E7-FB8291A2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810-6780-FDDE-5F04-B6D1F6EA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D22-5449-FDC7-A435-B8E7DFF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B817D-5DF0-4F83-530B-364C81D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0E4-45BA-DB11-7CB0-A397EBC0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BE3C-E20D-1E53-2AF5-7B7222F9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124C-563E-F63D-EB8B-42EE89A5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59B-BABA-A74D-5001-22C75CE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92-CC94-710F-9B6F-AD8A5561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6DDC-CB03-C5C5-401F-A14584E8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485F-DC89-D430-C943-5EB98DDF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8FA7-27E8-9046-59CF-D359171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21AF-C9BB-C0DD-B199-21E8E6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BF0-9336-687F-9F95-E11DA7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39B1-BB35-13A0-3CFB-413946D9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E51-6FAC-9350-5A24-09A76F0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0ADF-6596-EAA2-566E-150010E8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C306-0B87-B67F-ECE6-351FADE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C3C6-69E6-110A-7078-7E30946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50CE-AEE0-2D92-322C-D42D5C520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C18E-7B6D-BE17-5C02-201BF9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F9C49-1EA2-6926-8393-03DF9FB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ADA5-313F-FCE5-9010-807E2DC4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241F-8B60-7BE2-1B2E-920BD21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FE4A-65FA-B5DF-C8BE-BB82CE2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C91B-AD3C-7658-E1EB-7FB0B17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2847-2660-22E7-B5F5-21618B36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E290-A9B3-F5FC-7E01-72D297CB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24DFB-CB4E-098B-0387-54D3FF06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57FC-41FD-E996-A3C7-12AA8F43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5C04-01C7-6D6A-CFEB-9A29119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F672-1BA7-E9AE-EE5C-57D4B22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B7D-F505-48F2-679E-AF209299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265C2-AE1F-DCAD-549F-AA16E3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7F6A-85E5-3D38-AC08-0937C18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B62E-8BCE-B5D6-4538-273506E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C2652-B807-20A8-CFC3-EB301DD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42C4F-B9FD-AFF9-5647-254A417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0CB5-C5EE-2C4C-1783-16BC5F9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417-8356-4749-2BD4-54A9293A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D85-459D-B3DF-F1DA-E1F673F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C7AB-6CBD-AF6B-B494-AA5A4725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0C37-B41E-BF0E-8DF7-EE68777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8F47-E0BC-36BA-90D7-C3C1E54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90DF-F84D-3DC3-5FF9-4463E12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7CC-C161-5C13-77F5-1CA88149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12FF-871B-A2E4-9709-FEB1C7DB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F7B8-C095-8879-1553-1BB5D5BC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D973-9DC4-DD56-1090-0EE4938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9EE9-C327-913F-65F2-706F93C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E525-38BE-7C99-9482-7EB4B33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5AACF-3BCD-8591-0C78-3035E03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D111-F110-BA47-88C0-1F432C2F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901B-04E0-1C56-F10F-6B871A321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9EF8E-2A59-46EE-A340-0EE57C336FDC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1DD7-FB3F-128C-F44E-62F2DF8A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8EB0-0EA3-9831-3A4C-AFCC1226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4CB9F-A06E-A52E-73F5-803D2A57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65" y="0"/>
            <a:ext cx="64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57FFE-5076-D5A8-92BF-5A610DA8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38" y="77002"/>
            <a:ext cx="3424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996-3E1E-FBF7-3F00-6129466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027-CDD6-F596-1F64-E216DAFB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8670-B3BF-6EFB-C9DE-77E4E69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social ethical professional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BF4-B1C6-55C2-5905-DD2AD41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8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AD0-7A62-48CF-0C2A-9EE2AA7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36D-DE0F-884C-F822-45375261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3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51C4-A99B-B705-7278-0F64B45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Project Report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4B-B407-DF6F-2CBA-78FC35AE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AED-73EF-F715-B67C-CF012B1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0055-B461-F09F-7D6E-9962AC4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4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BEC4-DA83-1A85-9FE6-8389F3B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8685-000B-94DB-3B7E-746767E9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E89-1F77-8E6E-A345-7C8A2E7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Bibliography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D04C-BB1F-5E7A-B932-8B9F2391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01E-67A0-6BE7-6DC5-3C9EF67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081-295A-21FA-5CE9-BE98722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3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9B8-736B-B727-9BB4-4415390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05FB-E939-144D-D9A4-CA3D0897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ish</a:t>
            </a:r>
            <a:r>
              <a:rPr lang="en-GB" dirty="0"/>
              <a:t> sentences per thing </a:t>
            </a:r>
          </a:p>
          <a:p>
            <a:r>
              <a:rPr lang="en-GB" dirty="0"/>
              <a:t>Covers, Begins with, body, final </a:t>
            </a:r>
          </a:p>
          <a:p>
            <a:r>
              <a:rPr lang="en-GB" dirty="0"/>
              <a:t>Talk about what the report is basically</a:t>
            </a:r>
          </a:p>
        </p:txBody>
      </p:sp>
    </p:spTree>
    <p:extLst>
      <p:ext uri="{BB962C8B-B14F-4D97-AF65-F5344CB8AC3E}">
        <p14:creationId xmlns:p14="http://schemas.microsoft.com/office/powerpoint/2010/main" val="32238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35F1-A672-F0AE-C596-418B3E8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2F8C-28A6-371E-F30F-80A1886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Count </a:t>
            </a:r>
          </a:p>
          <a:p>
            <a:r>
              <a:rPr lang="en-GB" dirty="0"/>
              <a:t>Code Link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5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C74F-ADEC-2779-AD5F-7C79E111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6EFF-084A-DE5F-ABA6-8F4BD031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C12-877B-DF85-0104-59D0774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, Objectives &amp; Deliverables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D20-AD35-B5BC-6C7E-13EDD28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 is done I believe, need to check it </a:t>
            </a:r>
          </a:p>
          <a:p>
            <a:r>
              <a:rPr lang="en-GB" dirty="0"/>
              <a:t>Market is also done just needs referencing and polishing </a:t>
            </a:r>
          </a:p>
          <a:p>
            <a:r>
              <a:rPr lang="en-GB" dirty="0"/>
              <a:t>Objective is done need to add </a:t>
            </a:r>
            <a:r>
              <a:rPr lang="en-GB" dirty="0" err="1"/>
              <a:t>gdd</a:t>
            </a:r>
            <a:r>
              <a:rPr lang="en-GB" dirty="0"/>
              <a:t> in report and link to section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9CF-5A54-A06E-A18F-B5839CE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 review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4932-E758-CC6E-B1FD-E343CD14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figure out wtf </a:t>
            </a:r>
            <a:r>
              <a:rPr lang="en-GB" dirty="0" err="1"/>
              <a:t>im</a:t>
            </a:r>
            <a:r>
              <a:rPr lang="en-GB" dirty="0"/>
              <a:t> doing for it</a:t>
            </a:r>
          </a:p>
        </p:txBody>
      </p:sp>
    </p:spTree>
    <p:extLst>
      <p:ext uri="{BB962C8B-B14F-4D97-AF65-F5344CB8AC3E}">
        <p14:creationId xmlns:p14="http://schemas.microsoft.com/office/powerpoint/2010/main" val="35460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8819-353C-1CE1-738B-B850A68F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approach – Done 2k Words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5871-7F4B-1FD2-DBD2-875406FA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counts towards the 5k for project </a:t>
            </a:r>
            <a:r>
              <a:rPr lang="en-GB" dirty="0" err="1"/>
              <a:t>methodologu</a:t>
            </a:r>
            <a:r>
              <a:rPr lang="en-GB" dirty="0"/>
              <a:t> and implementation maybe 2k words on this 5k on implementation </a:t>
            </a:r>
          </a:p>
          <a:p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E3D6AF-1B34-7400-753E-87C203C75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7" y="2733574"/>
            <a:ext cx="7210614" cy="387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A4E8-B986-45C1-8594-3FF41F4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– 2.5k, </a:t>
            </a:r>
            <a:r>
              <a:rPr lang="en-GB"/>
              <a:t>3k words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9FA1-AA32-D327-EC5D-6757D6C0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0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Acknowledgements</vt:lpstr>
      <vt:lpstr>Abstract  </vt:lpstr>
      <vt:lpstr>Table of contents  </vt:lpstr>
      <vt:lpstr>Introduction</vt:lpstr>
      <vt:lpstr>Background , Objectives &amp; Deliverables  </vt:lpstr>
      <vt:lpstr>Lit review </vt:lpstr>
      <vt:lpstr>Method of approach – Done 2k Words </vt:lpstr>
      <vt:lpstr>Implementation – 2.5k, 3k words</vt:lpstr>
      <vt:lpstr>User Testing  </vt:lpstr>
      <vt:lpstr>Legal social ethical professional </vt:lpstr>
      <vt:lpstr>Project Management  </vt:lpstr>
      <vt:lpstr>End Project Report </vt:lpstr>
      <vt:lpstr>Reflections  </vt:lpstr>
      <vt:lpstr>Conclusions  </vt:lpstr>
      <vt:lpstr>References / 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7</cp:revision>
  <dcterms:created xsi:type="dcterms:W3CDTF">2025-04-16T09:24:21Z</dcterms:created>
  <dcterms:modified xsi:type="dcterms:W3CDTF">2025-04-22T19:23:24Z</dcterms:modified>
</cp:coreProperties>
</file>