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8" r:id="rId7"/>
    <p:sldId id="270" r:id="rId8"/>
    <p:sldId id="269" r:id="rId9"/>
    <p:sldId id="271" r:id="rId10"/>
    <p:sldId id="279" r:id="rId11"/>
    <p:sldId id="280" r:id="rId12"/>
    <p:sldId id="265" r:id="rId13"/>
    <p:sldId id="281" r:id="rId14"/>
    <p:sldId id="272" r:id="rId15"/>
    <p:sldId id="273" r:id="rId16"/>
    <p:sldId id="274" r:id="rId17"/>
    <p:sldId id="275" r:id="rId18"/>
    <p:sldId id="276" r:id="rId19"/>
    <p:sldId id="277" r:id="rId20"/>
    <p:sldId id="268" r:id="rId21"/>
    <p:sldId id="282" r:id="rId22"/>
    <p:sldId id="267" r:id="rId23"/>
    <p:sldId id="264" r:id="rId24"/>
    <p:sldId id="260" r:id="rId25"/>
    <p:sldId id="262" r:id="rId26"/>
    <p:sldId id="263" r:id="rId27"/>
    <p:sldId id="266"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61B8-9869-DAD6-5A56-63D48FBF6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15BD74-DE59-884C-4CDC-6406016A1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E26827-E053-A7A5-E2C5-290663019A77}"/>
              </a:ext>
            </a:extLst>
          </p:cNvPr>
          <p:cNvSpPr>
            <a:spLocks noGrp="1"/>
          </p:cNvSpPr>
          <p:nvPr>
            <p:ph type="dt" sz="half" idx="10"/>
          </p:nvPr>
        </p:nvSpPr>
        <p:spPr/>
        <p:txBody>
          <a:bodyPr/>
          <a:lstStyle/>
          <a:p>
            <a:fld id="{C272013D-9C3F-40F8-8AC4-43A405D33223}" type="datetimeFigureOut">
              <a:rPr lang="en-GB" smtClean="0"/>
              <a:t>16/04/2025</a:t>
            </a:fld>
            <a:endParaRPr lang="en-GB"/>
          </a:p>
        </p:txBody>
      </p:sp>
      <p:sp>
        <p:nvSpPr>
          <p:cNvPr id="5" name="Footer Placeholder 4">
            <a:extLst>
              <a:ext uri="{FF2B5EF4-FFF2-40B4-BE49-F238E27FC236}">
                <a16:creationId xmlns:a16="http://schemas.microsoft.com/office/drawing/2014/main" id="{D05DE559-C73C-7CA3-C6FB-1363FA12B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2CDC-8FE8-680B-25BC-47DE7F76B0DB}"/>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4505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A4C6-6B9F-E45C-9EC8-847CC31776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B01F99-5FEA-C98D-0239-E448B997D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84568-DDF1-9ABF-66F6-94E1EE3BDA14}"/>
              </a:ext>
            </a:extLst>
          </p:cNvPr>
          <p:cNvSpPr>
            <a:spLocks noGrp="1"/>
          </p:cNvSpPr>
          <p:nvPr>
            <p:ph type="dt" sz="half" idx="10"/>
          </p:nvPr>
        </p:nvSpPr>
        <p:spPr/>
        <p:txBody>
          <a:bodyPr/>
          <a:lstStyle/>
          <a:p>
            <a:fld id="{C272013D-9C3F-40F8-8AC4-43A405D33223}" type="datetimeFigureOut">
              <a:rPr lang="en-GB" smtClean="0"/>
              <a:t>16/04/2025</a:t>
            </a:fld>
            <a:endParaRPr lang="en-GB"/>
          </a:p>
        </p:txBody>
      </p:sp>
      <p:sp>
        <p:nvSpPr>
          <p:cNvPr id="5" name="Footer Placeholder 4">
            <a:extLst>
              <a:ext uri="{FF2B5EF4-FFF2-40B4-BE49-F238E27FC236}">
                <a16:creationId xmlns:a16="http://schemas.microsoft.com/office/drawing/2014/main" id="{FDF4EA4E-9194-DB00-26D4-04932069B7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18ACF1-A34C-88B6-D4FE-E014EE404696}"/>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1287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67AE8-77AA-1398-637D-562E785EF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BE7198-E765-4795-D3A1-635EAF41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FDE6F6-8F5D-8092-A4DB-3B449C8B3E2D}"/>
              </a:ext>
            </a:extLst>
          </p:cNvPr>
          <p:cNvSpPr>
            <a:spLocks noGrp="1"/>
          </p:cNvSpPr>
          <p:nvPr>
            <p:ph type="dt" sz="half" idx="10"/>
          </p:nvPr>
        </p:nvSpPr>
        <p:spPr/>
        <p:txBody>
          <a:bodyPr/>
          <a:lstStyle/>
          <a:p>
            <a:fld id="{C272013D-9C3F-40F8-8AC4-43A405D33223}" type="datetimeFigureOut">
              <a:rPr lang="en-GB" smtClean="0"/>
              <a:t>16/04/2025</a:t>
            </a:fld>
            <a:endParaRPr lang="en-GB"/>
          </a:p>
        </p:txBody>
      </p:sp>
      <p:sp>
        <p:nvSpPr>
          <p:cNvPr id="5" name="Footer Placeholder 4">
            <a:extLst>
              <a:ext uri="{FF2B5EF4-FFF2-40B4-BE49-F238E27FC236}">
                <a16:creationId xmlns:a16="http://schemas.microsoft.com/office/drawing/2014/main" id="{C776313E-9812-0BC9-315D-DE8162FDC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BE2BC-EB9F-C718-E99C-9ACFF3455D54}"/>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1250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2EE9-3B49-1CC9-1272-50D250092D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1EDDBA-E47C-F178-756B-F82D67B8E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BE3569-F07D-B812-15B0-DC63F1059C9D}"/>
              </a:ext>
            </a:extLst>
          </p:cNvPr>
          <p:cNvSpPr>
            <a:spLocks noGrp="1"/>
          </p:cNvSpPr>
          <p:nvPr>
            <p:ph type="dt" sz="half" idx="10"/>
          </p:nvPr>
        </p:nvSpPr>
        <p:spPr/>
        <p:txBody>
          <a:bodyPr/>
          <a:lstStyle/>
          <a:p>
            <a:fld id="{C272013D-9C3F-40F8-8AC4-43A405D33223}" type="datetimeFigureOut">
              <a:rPr lang="en-GB" smtClean="0"/>
              <a:t>16/04/2025</a:t>
            </a:fld>
            <a:endParaRPr lang="en-GB"/>
          </a:p>
        </p:txBody>
      </p:sp>
      <p:sp>
        <p:nvSpPr>
          <p:cNvPr id="5" name="Footer Placeholder 4">
            <a:extLst>
              <a:ext uri="{FF2B5EF4-FFF2-40B4-BE49-F238E27FC236}">
                <a16:creationId xmlns:a16="http://schemas.microsoft.com/office/drawing/2014/main" id="{B045C08B-542E-6EBD-DBF2-69515C437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11814-F644-6BE8-5CF7-8DEC5D6C16DA}"/>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8346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B49-1900-69D4-A3C9-D63F4A14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2D899F-6635-BF1E-21C2-81CB6E0604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1DE00-2D23-8D2C-251D-1D24C6321475}"/>
              </a:ext>
            </a:extLst>
          </p:cNvPr>
          <p:cNvSpPr>
            <a:spLocks noGrp="1"/>
          </p:cNvSpPr>
          <p:nvPr>
            <p:ph type="dt" sz="half" idx="10"/>
          </p:nvPr>
        </p:nvSpPr>
        <p:spPr/>
        <p:txBody>
          <a:bodyPr/>
          <a:lstStyle/>
          <a:p>
            <a:fld id="{C272013D-9C3F-40F8-8AC4-43A405D33223}" type="datetimeFigureOut">
              <a:rPr lang="en-GB" smtClean="0"/>
              <a:t>16/04/2025</a:t>
            </a:fld>
            <a:endParaRPr lang="en-GB"/>
          </a:p>
        </p:txBody>
      </p:sp>
      <p:sp>
        <p:nvSpPr>
          <p:cNvPr id="5" name="Footer Placeholder 4">
            <a:extLst>
              <a:ext uri="{FF2B5EF4-FFF2-40B4-BE49-F238E27FC236}">
                <a16:creationId xmlns:a16="http://schemas.microsoft.com/office/drawing/2014/main" id="{1AE469C3-BDF1-F083-BB76-E8AEB96C3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DC335-BA81-43F6-9543-D044D277791E}"/>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630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D681-7A75-FE92-D976-4FCA7C02D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8514B1-88D9-A071-E729-9327931D5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A499C-969F-A607-CA53-5B34BAA2E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66746D-1455-AD2F-B65D-FF5FC65E053D}"/>
              </a:ext>
            </a:extLst>
          </p:cNvPr>
          <p:cNvSpPr>
            <a:spLocks noGrp="1"/>
          </p:cNvSpPr>
          <p:nvPr>
            <p:ph type="dt" sz="half" idx="10"/>
          </p:nvPr>
        </p:nvSpPr>
        <p:spPr/>
        <p:txBody>
          <a:bodyPr/>
          <a:lstStyle/>
          <a:p>
            <a:fld id="{C272013D-9C3F-40F8-8AC4-43A405D33223}" type="datetimeFigureOut">
              <a:rPr lang="en-GB" smtClean="0"/>
              <a:t>16/04/2025</a:t>
            </a:fld>
            <a:endParaRPr lang="en-GB"/>
          </a:p>
        </p:txBody>
      </p:sp>
      <p:sp>
        <p:nvSpPr>
          <p:cNvPr id="6" name="Footer Placeholder 5">
            <a:extLst>
              <a:ext uri="{FF2B5EF4-FFF2-40B4-BE49-F238E27FC236}">
                <a16:creationId xmlns:a16="http://schemas.microsoft.com/office/drawing/2014/main" id="{0AEB02AA-6247-098A-14E2-F645D92114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EB8026-A78A-A1BD-887D-9BB467AA56A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21477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CEA-69BE-0702-BCAB-6FF26977F6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63B8C-9575-09BF-837B-1E2EFC02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53753-649F-62B0-36A8-61DF913AD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7FC717-3659-E238-029C-9EB637B5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AE31B-F64F-1254-5D1A-31BE4941F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E757D3-7C1B-2D17-A476-78EF56E39AD4}"/>
              </a:ext>
            </a:extLst>
          </p:cNvPr>
          <p:cNvSpPr>
            <a:spLocks noGrp="1"/>
          </p:cNvSpPr>
          <p:nvPr>
            <p:ph type="dt" sz="half" idx="10"/>
          </p:nvPr>
        </p:nvSpPr>
        <p:spPr/>
        <p:txBody>
          <a:bodyPr/>
          <a:lstStyle/>
          <a:p>
            <a:fld id="{C272013D-9C3F-40F8-8AC4-43A405D33223}" type="datetimeFigureOut">
              <a:rPr lang="en-GB" smtClean="0"/>
              <a:t>16/04/2025</a:t>
            </a:fld>
            <a:endParaRPr lang="en-GB"/>
          </a:p>
        </p:txBody>
      </p:sp>
      <p:sp>
        <p:nvSpPr>
          <p:cNvPr id="8" name="Footer Placeholder 7">
            <a:extLst>
              <a:ext uri="{FF2B5EF4-FFF2-40B4-BE49-F238E27FC236}">
                <a16:creationId xmlns:a16="http://schemas.microsoft.com/office/drawing/2014/main" id="{EC0EC894-28B1-1C73-0211-C72563B3C9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99065D-8DE0-B7F2-7EDD-3FD762A609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904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9E48-B35F-DB83-3766-B9736975C7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6B1373-D156-89E0-41F8-F027F55F2070}"/>
              </a:ext>
            </a:extLst>
          </p:cNvPr>
          <p:cNvSpPr>
            <a:spLocks noGrp="1"/>
          </p:cNvSpPr>
          <p:nvPr>
            <p:ph type="dt" sz="half" idx="10"/>
          </p:nvPr>
        </p:nvSpPr>
        <p:spPr/>
        <p:txBody>
          <a:bodyPr/>
          <a:lstStyle/>
          <a:p>
            <a:fld id="{C272013D-9C3F-40F8-8AC4-43A405D33223}" type="datetimeFigureOut">
              <a:rPr lang="en-GB" smtClean="0"/>
              <a:t>16/04/2025</a:t>
            </a:fld>
            <a:endParaRPr lang="en-GB"/>
          </a:p>
        </p:txBody>
      </p:sp>
      <p:sp>
        <p:nvSpPr>
          <p:cNvPr id="4" name="Footer Placeholder 3">
            <a:extLst>
              <a:ext uri="{FF2B5EF4-FFF2-40B4-BE49-F238E27FC236}">
                <a16:creationId xmlns:a16="http://schemas.microsoft.com/office/drawing/2014/main" id="{0A3191C9-2356-40DD-FE35-477E904124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73B41B-F2E4-4F9B-F8CB-9271AB8CFC3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9244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9C093-B2EE-A6B7-1179-AFDD5E452CAB}"/>
              </a:ext>
            </a:extLst>
          </p:cNvPr>
          <p:cNvSpPr>
            <a:spLocks noGrp="1"/>
          </p:cNvSpPr>
          <p:nvPr>
            <p:ph type="dt" sz="half" idx="10"/>
          </p:nvPr>
        </p:nvSpPr>
        <p:spPr/>
        <p:txBody>
          <a:bodyPr/>
          <a:lstStyle/>
          <a:p>
            <a:fld id="{C272013D-9C3F-40F8-8AC4-43A405D33223}" type="datetimeFigureOut">
              <a:rPr lang="en-GB" smtClean="0"/>
              <a:t>16/04/2025</a:t>
            </a:fld>
            <a:endParaRPr lang="en-GB"/>
          </a:p>
        </p:txBody>
      </p:sp>
      <p:sp>
        <p:nvSpPr>
          <p:cNvPr id="3" name="Footer Placeholder 2">
            <a:extLst>
              <a:ext uri="{FF2B5EF4-FFF2-40B4-BE49-F238E27FC236}">
                <a16:creationId xmlns:a16="http://schemas.microsoft.com/office/drawing/2014/main" id="{BDC331AD-32A8-872E-273C-FB79EBDA86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9012A8-EDFF-44C9-ECD7-2C5249CDF7F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729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914-C854-8E44-5FE1-81BCD76E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B10EEE-C8EB-9DBD-D9E7-387D65FF4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57C4DC-7744-F0FE-8391-0A1B17F61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4495-087E-34F6-0802-261BD50F8243}"/>
              </a:ext>
            </a:extLst>
          </p:cNvPr>
          <p:cNvSpPr>
            <a:spLocks noGrp="1"/>
          </p:cNvSpPr>
          <p:nvPr>
            <p:ph type="dt" sz="half" idx="10"/>
          </p:nvPr>
        </p:nvSpPr>
        <p:spPr/>
        <p:txBody>
          <a:bodyPr/>
          <a:lstStyle/>
          <a:p>
            <a:fld id="{C272013D-9C3F-40F8-8AC4-43A405D33223}" type="datetimeFigureOut">
              <a:rPr lang="en-GB" smtClean="0"/>
              <a:t>16/04/2025</a:t>
            </a:fld>
            <a:endParaRPr lang="en-GB"/>
          </a:p>
        </p:txBody>
      </p:sp>
      <p:sp>
        <p:nvSpPr>
          <p:cNvPr id="6" name="Footer Placeholder 5">
            <a:extLst>
              <a:ext uri="{FF2B5EF4-FFF2-40B4-BE49-F238E27FC236}">
                <a16:creationId xmlns:a16="http://schemas.microsoft.com/office/drawing/2014/main" id="{9E1DF06B-093F-6D1F-4BE9-EC4476695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EE943-5C0E-A0C4-4238-4A5679E04CAF}"/>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1099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E05-5588-1FF9-AFE1-D3B14BB5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35A10-4A72-4B47-1078-E415994C0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EF51EE-CE7C-B369-E167-25EE8A652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1789C-31F0-4C07-5E67-BE1B06B4AE00}"/>
              </a:ext>
            </a:extLst>
          </p:cNvPr>
          <p:cNvSpPr>
            <a:spLocks noGrp="1"/>
          </p:cNvSpPr>
          <p:nvPr>
            <p:ph type="dt" sz="half" idx="10"/>
          </p:nvPr>
        </p:nvSpPr>
        <p:spPr/>
        <p:txBody>
          <a:bodyPr/>
          <a:lstStyle/>
          <a:p>
            <a:fld id="{C272013D-9C3F-40F8-8AC4-43A405D33223}" type="datetimeFigureOut">
              <a:rPr lang="en-GB" smtClean="0"/>
              <a:t>16/04/2025</a:t>
            </a:fld>
            <a:endParaRPr lang="en-GB"/>
          </a:p>
        </p:txBody>
      </p:sp>
      <p:sp>
        <p:nvSpPr>
          <p:cNvPr id="6" name="Footer Placeholder 5">
            <a:extLst>
              <a:ext uri="{FF2B5EF4-FFF2-40B4-BE49-F238E27FC236}">
                <a16:creationId xmlns:a16="http://schemas.microsoft.com/office/drawing/2014/main" id="{667AAC0F-EA49-6486-416C-8A65351726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8EED82-63EE-A99C-3A43-A44BE89DBF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4076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8485C-0BCF-EF54-80F5-6482C578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7F156-9091-2EE9-9EF6-F6696C91B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FDAC8-3797-1E80-9B5C-4226FB788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2013D-9C3F-40F8-8AC4-43A405D33223}" type="datetimeFigureOut">
              <a:rPr lang="en-GB" smtClean="0"/>
              <a:t>16/04/2025</a:t>
            </a:fld>
            <a:endParaRPr lang="en-GB"/>
          </a:p>
        </p:txBody>
      </p:sp>
      <p:sp>
        <p:nvSpPr>
          <p:cNvPr id="5" name="Footer Placeholder 4">
            <a:extLst>
              <a:ext uri="{FF2B5EF4-FFF2-40B4-BE49-F238E27FC236}">
                <a16:creationId xmlns:a16="http://schemas.microsoft.com/office/drawing/2014/main" id="{3A0B09C0-9E2A-4CF1-C671-C449EF034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4C40122-7454-DB74-C3DC-022E99EF9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498413-78D1-4F6B-8094-868E3AC189FC}" type="slidenum">
              <a:rPr lang="en-GB" smtClean="0"/>
              <a:t>‹#›</a:t>
            </a:fld>
            <a:endParaRPr lang="en-GB"/>
          </a:p>
        </p:txBody>
      </p:sp>
    </p:spTree>
    <p:extLst>
      <p:ext uri="{BB962C8B-B14F-4D97-AF65-F5344CB8AC3E}">
        <p14:creationId xmlns:p14="http://schemas.microsoft.com/office/powerpoint/2010/main" val="327237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_QajrabyTJc&amp;t=848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openr.co/unveiling-the-demographics-of-call-of-dutys-target-audience/" TargetMode="External"/><Relationship Id="rId2" Type="http://schemas.openxmlformats.org/officeDocument/2006/relationships/hyperlink" Target="https://parents.actionforchildren.org.uk/home-family-life/technology/video-game-age-restriction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F95466-4FFE-4AFD-1F28-1613A0964BB1}"/>
              </a:ext>
            </a:extLst>
          </p:cNvPr>
          <p:cNvSpPr>
            <a:spLocks noGrp="1"/>
          </p:cNvSpPr>
          <p:nvPr>
            <p:ph type="subTitle" idx="1"/>
          </p:nvPr>
        </p:nvSpPr>
        <p:spPr>
          <a:xfrm>
            <a:off x="402336" y="265176"/>
            <a:ext cx="11247120" cy="6227064"/>
          </a:xfrm>
        </p:spPr>
        <p:txBody>
          <a:bodyPr/>
          <a:lstStyle/>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definition &amp; planning (10%)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TRELLO , MEETINGS , WRITTEN STUFF, VIDEOS</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Context review &amp; subject knowledge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GAMES LIKE ZOMBIES, LEVEL DESIGN BOOKS, ETC</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methodology and implementation (50%)</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00000"/>
                </a:solidFill>
                <a:effectLst/>
                <a:latin typeface="Aptos" panose="020B0004020202020204" pitchFamily="34" charset="0"/>
                <a:ea typeface="Aptos" panose="020B0004020202020204" pitchFamily="34" charset="0"/>
              </a:rPr>
              <a:t>Idk yet</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Critical evaluation &amp; conclusions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000000"/>
                </a:solidFill>
                <a:effectLst/>
                <a:latin typeface="Arial" panose="020B0604020202020204" pitchFamily="34" charset="0"/>
                <a:ea typeface="Aptos" panose="020B0004020202020204" pitchFamily="34" charset="0"/>
              </a:rPr>
              <a:t>Testing conducted multiple times (proof) and the testing doc and forum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Structure and presentation  (10%)</a:t>
            </a:r>
            <a:endParaRPr lang="en-GB" sz="1800" dirty="0">
              <a:effectLst/>
              <a:latin typeface="Arial" panose="020B0604020202020204" pitchFamily="34" charset="0"/>
              <a:ea typeface="Aptos" panose="020B0004020202020204" pitchFamily="34" charset="0"/>
            </a:endParaRPr>
          </a:p>
          <a:p>
            <a:pPr>
              <a:lnSpc>
                <a:spcPct val="115000"/>
              </a:lnSpc>
              <a:spcAft>
                <a:spcPts val="800"/>
              </a:spcAft>
            </a:pPr>
            <a:r>
              <a:rPr lang="en-GB" sz="1800" b="1" dirty="0">
                <a:solidFill>
                  <a:srgbClr val="0D0D0D"/>
                </a:solidFill>
                <a:effectLst/>
                <a:latin typeface="Arial" panose="020B0604020202020204" pitchFamily="34" charset="0"/>
                <a:ea typeface="Aptos" panose="020B0004020202020204" pitchFamily="34" charset="0"/>
              </a:rPr>
              <a:t>Figures, images, graphs with correct </a:t>
            </a:r>
            <a:r>
              <a:rPr lang="en-GB" sz="1800" b="1" dirty="0" err="1">
                <a:solidFill>
                  <a:srgbClr val="0D0D0D"/>
                </a:solidFill>
                <a:effectLst/>
                <a:latin typeface="Arial" panose="020B0604020202020204" pitchFamily="34" charset="0"/>
                <a:ea typeface="Aptos" panose="020B0004020202020204" pitchFamily="34" charset="0"/>
              </a:rPr>
              <a:t>lables</a:t>
            </a:r>
            <a:r>
              <a:rPr lang="en-GB" sz="1800" b="1" dirty="0">
                <a:solidFill>
                  <a:srgbClr val="0D0D0D"/>
                </a:solidFill>
                <a:effectLst/>
                <a:latin typeface="Arial" panose="020B0604020202020204" pitchFamily="34" charset="0"/>
                <a:ea typeface="Aptos" panose="020B0004020202020204" pitchFamily="34" charset="0"/>
              </a:rPr>
              <a:t> etc</a:t>
            </a:r>
            <a:endParaRPr lang="en-GB" sz="1800" dirty="0">
              <a:effectLst/>
              <a:latin typeface="Arial" panose="020B0604020202020204" pitchFamily="34" charset="0"/>
              <a:ea typeface="Aptos" panose="020B0004020202020204" pitchFamily="34" charset="0"/>
            </a:endParaRPr>
          </a:p>
          <a:p>
            <a:endParaRPr lang="en-GB" dirty="0"/>
          </a:p>
        </p:txBody>
      </p:sp>
    </p:spTree>
    <p:extLst>
      <p:ext uri="{BB962C8B-B14F-4D97-AF65-F5344CB8AC3E}">
        <p14:creationId xmlns:p14="http://schemas.microsoft.com/office/powerpoint/2010/main" val="11978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41FD-9986-1522-7F39-2F3797ACF905}"/>
              </a:ext>
            </a:extLst>
          </p:cNvPr>
          <p:cNvSpPr>
            <a:spLocks noGrp="1"/>
          </p:cNvSpPr>
          <p:nvPr>
            <p:ph type="title"/>
          </p:nvPr>
        </p:nvSpPr>
        <p:spPr/>
        <p:txBody>
          <a:bodyPr/>
          <a:lstStyle/>
          <a:p>
            <a:r>
              <a:rPr lang="en-GB" dirty="0"/>
              <a:t>L2 Polish - AUDIO</a:t>
            </a:r>
          </a:p>
        </p:txBody>
      </p:sp>
      <p:sp>
        <p:nvSpPr>
          <p:cNvPr id="3" name="Content Placeholder 2">
            <a:extLst>
              <a:ext uri="{FF2B5EF4-FFF2-40B4-BE49-F238E27FC236}">
                <a16:creationId xmlns:a16="http://schemas.microsoft.com/office/drawing/2014/main" id="{337ECE3A-AF22-F6A8-4E19-9B18C7257820}"/>
              </a:ext>
            </a:extLst>
          </p:cNvPr>
          <p:cNvSpPr>
            <a:spLocks noGrp="1"/>
          </p:cNvSpPr>
          <p:nvPr>
            <p:ph idx="1"/>
          </p:nvPr>
        </p:nvSpPr>
        <p:spPr/>
        <p:txBody>
          <a:bodyPr/>
          <a:lstStyle/>
          <a:p>
            <a:r>
              <a:rPr lang="en-GB" dirty="0"/>
              <a:t>Audio https://pixabay.com/sound-effects/building-happy-dreams-251941/</a:t>
            </a:r>
          </a:p>
          <a:p>
            <a:r>
              <a:rPr lang="en-GB" dirty="0"/>
              <a:t>Metal drilling in the morgue -https://pixabay.com/sound-effects/eerie-metalic-noise-75420/</a:t>
            </a:r>
          </a:p>
          <a:p>
            <a:r>
              <a:rPr lang="en-GB" dirty="0"/>
              <a:t>Background audio across whole ting -https://pixabay.com/sound-effects/eerie-background-54412/</a:t>
            </a:r>
          </a:p>
          <a:p>
            <a:r>
              <a:rPr lang="en-GB" dirty="0"/>
              <a:t>Zombie https://pixabay.com/sound-effects/zombie-1-22336/</a:t>
            </a:r>
          </a:p>
        </p:txBody>
      </p:sp>
    </p:spTree>
    <p:extLst>
      <p:ext uri="{BB962C8B-B14F-4D97-AF65-F5344CB8AC3E}">
        <p14:creationId xmlns:p14="http://schemas.microsoft.com/office/powerpoint/2010/main" val="143697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BA0E-A29F-5EC3-E64A-F95AED7B7134}"/>
              </a:ext>
            </a:extLst>
          </p:cNvPr>
          <p:cNvSpPr>
            <a:spLocks noGrp="1"/>
          </p:cNvSpPr>
          <p:nvPr>
            <p:ph type="title"/>
          </p:nvPr>
        </p:nvSpPr>
        <p:spPr/>
        <p:txBody>
          <a:bodyPr/>
          <a:lstStyle/>
          <a:p>
            <a:r>
              <a:rPr lang="en-GB" dirty="0"/>
              <a:t>Power Ups (if I get this working it can be used on all)</a:t>
            </a:r>
          </a:p>
        </p:txBody>
      </p:sp>
      <p:sp>
        <p:nvSpPr>
          <p:cNvPr id="3" name="Content Placeholder 2">
            <a:extLst>
              <a:ext uri="{FF2B5EF4-FFF2-40B4-BE49-F238E27FC236}">
                <a16:creationId xmlns:a16="http://schemas.microsoft.com/office/drawing/2014/main" id="{8053B12C-00CE-BE4E-7D14-C7B9E9DB069C}"/>
              </a:ext>
            </a:extLst>
          </p:cNvPr>
          <p:cNvSpPr>
            <a:spLocks noGrp="1"/>
          </p:cNvSpPr>
          <p:nvPr>
            <p:ph idx="1"/>
          </p:nvPr>
        </p:nvSpPr>
        <p:spPr/>
        <p:txBody>
          <a:bodyPr>
            <a:normAutofit/>
          </a:bodyPr>
          <a:lstStyle/>
          <a:p>
            <a:r>
              <a:rPr lang="en-GB" sz="1800" dirty="0"/>
              <a:t>Health (Put health to max) Done</a:t>
            </a:r>
          </a:p>
          <a:p>
            <a:r>
              <a:rPr lang="en-GB" sz="1800" dirty="0" err="1"/>
              <a:t>Infanite</a:t>
            </a:r>
            <a:r>
              <a:rPr lang="en-GB" sz="1800" dirty="0"/>
              <a:t> ammo (30 sec)   Not Done </a:t>
            </a:r>
          </a:p>
          <a:p>
            <a:r>
              <a:rPr lang="en-GB" sz="1800" dirty="0" err="1"/>
              <a:t>Doubble</a:t>
            </a:r>
            <a:r>
              <a:rPr lang="en-GB" sz="1800" dirty="0"/>
              <a:t> Speed? Done – If I want in L1 I need to update the movement </a:t>
            </a:r>
          </a:p>
          <a:p>
            <a:r>
              <a:rPr lang="en-GB" sz="1800" dirty="0" err="1"/>
              <a:t>Invinicability</a:t>
            </a:r>
            <a:r>
              <a:rPr lang="en-GB" sz="1800" dirty="0"/>
              <a:t> (15 sec) DONE</a:t>
            </a:r>
          </a:p>
          <a:p>
            <a:pPr marL="0" indent="0">
              <a:buNone/>
            </a:pPr>
            <a:endParaRPr lang="en-GB" sz="1800" dirty="0"/>
          </a:p>
          <a:p>
            <a:r>
              <a:rPr lang="en-GB" sz="1800" dirty="0" err="1"/>
              <a:t>Deleteed</a:t>
            </a:r>
            <a:r>
              <a:rPr lang="en-GB" sz="1800" dirty="0"/>
              <a:t> a script from player or </a:t>
            </a:r>
            <a:r>
              <a:rPr lang="en-GB" sz="1800" dirty="0" err="1"/>
              <a:t>canvus</a:t>
            </a:r>
            <a:r>
              <a:rPr lang="en-GB" sz="1800" dirty="0"/>
              <a:t> idk , deleted a lot , make sure all works on l2 before messing w scene 1</a:t>
            </a:r>
          </a:p>
          <a:p>
            <a:pPr marL="0" indent="0">
              <a:buNone/>
            </a:pPr>
            <a:endParaRPr lang="en-GB" sz="1800" dirty="0"/>
          </a:p>
          <a:p>
            <a:r>
              <a:rPr lang="en-GB" sz="1800" dirty="0"/>
              <a:t>UI AND COLOUR MAYBE SFX</a:t>
            </a:r>
          </a:p>
          <a:p>
            <a:r>
              <a:rPr lang="en-GB" sz="1800" dirty="0"/>
              <a:t>SFX / Timer </a:t>
            </a:r>
          </a:p>
          <a:p>
            <a:endParaRPr lang="en-GB" sz="1800" dirty="0"/>
          </a:p>
        </p:txBody>
      </p:sp>
    </p:spTree>
    <p:extLst>
      <p:ext uri="{BB962C8B-B14F-4D97-AF65-F5344CB8AC3E}">
        <p14:creationId xmlns:p14="http://schemas.microsoft.com/office/powerpoint/2010/main" val="241073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8DE-9C4C-94A4-28D9-89EA6EB9A93F}"/>
              </a:ext>
            </a:extLst>
          </p:cNvPr>
          <p:cNvSpPr>
            <a:spLocks noGrp="1"/>
          </p:cNvSpPr>
          <p:nvPr>
            <p:ph type="title"/>
          </p:nvPr>
        </p:nvSpPr>
        <p:spPr/>
        <p:txBody>
          <a:bodyPr/>
          <a:lstStyle/>
          <a:p>
            <a:r>
              <a:rPr lang="en-GB" b="1" dirty="0"/>
              <a:t>Scene Flow</a:t>
            </a:r>
            <a:br>
              <a:rPr lang="en-GB" b="1" dirty="0"/>
            </a:br>
            <a:endParaRPr lang="en-GB" dirty="0"/>
          </a:p>
        </p:txBody>
      </p:sp>
      <p:sp>
        <p:nvSpPr>
          <p:cNvPr id="3" name="Content Placeholder 2">
            <a:extLst>
              <a:ext uri="{FF2B5EF4-FFF2-40B4-BE49-F238E27FC236}">
                <a16:creationId xmlns:a16="http://schemas.microsoft.com/office/drawing/2014/main" id="{F0A16279-9A53-323B-3B2C-1B5C11E7D0EF}"/>
              </a:ext>
            </a:extLst>
          </p:cNvPr>
          <p:cNvSpPr>
            <a:spLocks noGrp="1"/>
          </p:cNvSpPr>
          <p:nvPr>
            <p:ph idx="1"/>
          </p:nvPr>
        </p:nvSpPr>
        <p:spPr/>
        <p:txBody>
          <a:bodyPr/>
          <a:lstStyle/>
          <a:p>
            <a:pPr>
              <a:buFont typeface="Arial" panose="020B0604020202020204" pitchFamily="34" charset="0"/>
              <a:buChar char="•"/>
            </a:pPr>
            <a:r>
              <a:rPr lang="en-GB" b="1" dirty="0" err="1"/>
              <a:t>MainMenu</a:t>
            </a:r>
            <a:r>
              <a:rPr lang="en-GB" b="1" dirty="0"/>
              <a:t> → Level1 → Loading → Level2 → Loading → Level3 → </a:t>
            </a:r>
            <a:r>
              <a:rPr lang="en-GB" b="1" dirty="0" err="1"/>
              <a:t>EndScreen</a:t>
            </a:r>
            <a:r>
              <a:rPr lang="en-GB" b="1" dirty="0"/>
              <a:t> → </a:t>
            </a:r>
            <a:r>
              <a:rPr lang="en-GB" b="1" dirty="0" err="1"/>
              <a:t>MainMenu</a:t>
            </a:r>
            <a:endParaRPr lang="en-GB" dirty="0"/>
          </a:p>
          <a:p>
            <a:r>
              <a:rPr lang="en-GB" dirty="0"/>
              <a:t>Flo is good, works, maybe change some buttons ? Or the background music if time </a:t>
            </a:r>
          </a:p>
          <a:p>
            <a:r>
              <a:rPr lang="en-GB" dirty="0"/>
              <a:t>Enable cursor on the screens so buttons can be pressed</a:t>
            </a:r>
          </a:p>
          <a:p>
            <a:r>
              <a:rPr lang="en-GB" dirty="0"/>
              <a:t>Pause button is not working</a:t>
            </a:r>
          </a:p>
        </p:txBody>
      </p:sp>
    </p:spTree>
    <p:extLst>
      <p:ext uri="{BB962C8B-B14F-4D97-AF65-F5344CB8AC3E}">
        <p14:creationId xmlns:p14="http://schemas.microsoft.com/office/powerpoint/2010/main" val="279616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405D-1AFF-9C18-2581-45CEDF044D91}"/>
              </a:ext>
            </a:extLst>
          </p:cNvPr>
          <p:cNvSpPr>
            <a:spLocks noGrp="1"/>
          </p:cNvSpPr>
          <p:nvPr>
            <p:ph type="title"/>
          </p:nvPr>
        </p:nvSpPr>
        <p:spPr/>
        <p:txBody>
          <a:bodyPr/>
          <a:lstStyle/>
          <a:p>
            <a:r>
              <a:rPr lang="en-GB" dirty="0" err="1"/>
              <a:t>Gamelogic</a:t>
            </a:r>
            <a:endParaRPr lang="en-GB" dirty="0"/>
          </a:p>
        </p:txBody>
      </p:sp>
      <p:sp>
        <p:nvSpPr>
          <p:cNvPr id="3" name="Content Placeholder 2">
            <a:extLst>
              <a:ext uri="{FF2B5EF4-FFF2-40B4-BE49-F238E27FC236}">
                <a16:creationId xmlns:a16="http://schemas.microsoft.com/office/drawing/2014/main" id="{61694F7A-A030-E8D2-9132-537F48E594E7}"/>
              </a:ext>
            </a:extLst>
          </p:cNvPr>
          <p:cNvSpPr>
            <a:spLocks noGrp="1"/>
          </p:cNvSpPr>
          <p:nvPr>
            <p:ph idx="1"/>
          </p:nvPr>
        </p:nvSpPr>
        <p:spPr/>
        <p:txBody>
          <a:bodyPr/>
          <a:lstStyle/>
          <a:p>
            <a:r>
              <a:rPr lang="en-GB" dirty="0" err="1"/>
              <a:t>Wavemanager</a:t>
            </a:r>
            <a:r>
              <a:rPr lang="en-GB" dirty="0"/>
              <a:t> proper spawn  </a:t>
            </a:r>
            <a:r>
              <a:rPr lang="en-GB" dirty="0">
                <a:highlight>
                  <a:srgbClr val="00FF00"/>
                </a:highlight>
              </a:rPr>
              <a:t>DONE</a:t>
            </a:r>
          </a:p>
          <a:p>
            <a:r>
              <a:rPr lang="en-GB" dirty="0"/>
              <a:t>Start Screen – Lore – Maybe I can get a vid in there</a:t>
            </a:r>
          </a:p>
          <a:p>
            <a:endParaRPr lang="en-GB" dirty="0"/>
          </a:p>
          <a:p>
            <a:r>
              <a:rPr lang="en-GB" dirty="0" err="1"/>
              <a:t>Takehealth</a:t>
            </a:r>
            <a:r>
              <a:rPr lang="en-GB" dirty="0"/>
              <a:t> bars off</a:t>
            </a:r>
          </a:p>
          <a:p>
            <a:r>
              <a:rPr lang="en-GB" dirty="0" err="1"/>
              <a:t>Moveemnt</a:t>
            </a:r>
            <a:r>
              <a:rPr lang="en-GB" dirty="0"/>
              <a:t> ask to polish it</a:t>
            </a:r>
          </a:p>
          <a:p>
            <a:r>
              <a:rPr lang="en-GB" dirty="0">
                <a:highlight>
                  <a:srgbClr val="00FF00"/>
                </a:highlight>
              </a:rPr>
              <a:t>Game Over (</a:t>
            </a:r>
            <a:r>
              <a:rPr lang="en-GB" dirty="0" err="1">
                <a:highlight>
                  <a:srgbClr val="FFFF00"/>
                </a:highlight>
              </a:rPr>
              <a:t>btn</a:t>
            </a:r>
            <a:r>
              <a:rPr lang="en-GB" dirty="0">
                <a:highlight>
                  <a:srgbClr val="FFFF00"/>
                </a:highlight>
              </a:rPr>
              <a:t> to go back 2 start screen </a:t>
            </a:r>
            <a:r>
              <a:rPr lang="en-GB" dirty="0" err="1">
                <a:highlight>
                  <a:srgbClr val="FFFF00"/>
                </a:highlight>
              </a:rPr>
              <a:t>tho</a:t>
            </a:r>
            <a:r>
              <a:rPr lang="en-GB" dirty="0">
                <a:highlight>
                  <a:srgbClr val="FFFF00"/>
                </a:highlight>
              </a:rPr>
              <a:t>)</a:t>
            </a:r>
          </a:p>
          <a:p>
            <a:r>
              <a:rPr lang="en-GB" dirty="0"/>
              <a:t>Pause works?</a:t>
            </a:r>
          </a:p>
        </p:txBody>
      </p:sp>
    </p:spTree>
    <p:extLst>
      <p:ext uri="{BB962C8B-B14F-4D97-AF65-F5344CB8AC3E}">
        <p14:creationId xmlns:p14="http://schemas.microsoft.com/office/powerpoint/2010/main" val="87065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8E2-D0EC-21BF-75C9-1B15F7A24F18}"/>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D42AEA1C-C17D-EBEB-7E9A-75FFF669370B}"/>
              </a:ext>
            </a:extLst>
          </p:cNvPr>
          <p:cNvSpPr>
            <a:spLocks noGrp="1"/>
          </p:cNvSpPr>
          <p:nvPr>
            <p:ph idx="1"/>
          </p:nvPr>
        </p:nvSpPr>
        <p:spPr>
          <a:xfrm>
            <a:off x="838200" y="1271016"/>
            <a:ext cx="3642360" cy="4905947"/>
          </a:xfrm>
        </p:spPr>
        <p:txBody>
          <a:bodyPr/>
          <a:lstStyle/>
          <a:p>
            <a:r>
              <a:rPr lang="en-GB" b="1" dirty="0"/>
              <a:t>Start Of Report: </a:t>
            </a:r>
          </a:p>
          <a:p>
            <a:endParaRPr lang="en-GB" dirty="0"/>
          </a:p>
          <a:p>
            <a:r>
              <a:rPr lang="en-GB" dirty="0"/>
              <a:t>Acknowledgements </a:t>
            </a:r>
          </a:p>
          <a:p>
            <a:r>
              <a:rPr lang="en-GB" dirty="0"/>
              <a:t>Abstract </a:t>
            </a:r>
          </a:p>
          <a:p>
            <a:r>
              <a:rPr lang="en-GB" dirty="0"/>
              <a:t>Table of contents </a:t>
            </a:r>
          </a:p>
          <a:p>
            <a:r>
              <a:rPr lang="en-GB" dirty="0"/>
              <a:t>Word Count </a:t>
            </a:r>
          </a:p>
          <a:p>
            <a:r>
              <a:rPr lang="en-GB" dirty="0"/>
              <a:t>Code Link </a:t>
            </a:r>
          </a:p>
        </p:txBody>
      </p:sp>
      <p:sp>
        <p:nvSpPr>
          <p:cNvPr id="4" name="Content Placeholder 2">
            <a:extLst>
              <a:ext uri="{FF2B5EF4-FFF2-40B4-BE49-F238E27FC236}">
                <a16:creationId xmlns:a16="http://schemas.microsoft.com/office/drawing/2014/main" id="{A14D82B7-962D-F70A-AB9F-F1C07F1082A2}"/>
              </a:ext>
            </a:extLst>
          </p:cNvPr>
          <p:cNvSpPr txBox="1">
            <a:spLocks/>
          </p:cNvSpPr>
          <p:nvPr/>
        </p:nvSpPr>
        <p:spPr>
          <a:xfrm>
            <a:off x="5315712" y="618745"/>
            <a:ext cx="5410200" cy="4108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yourself repeating some of the material from your abstract in your introduction (don’t worry about this). </a:t>
            </a:r>
          </a:p>
          <a:p>
            <a:pPr>
              <a:lnSpc>
                <a:spcPct val="115000"/>
              </a:lnSpc>
              <a:spcAft>
                <a:spcPts val="800"/>
              </a:spcAft>
              <a:buNone/>
            </a:pPr>
            <a:r>
              <a:rPr lang="en-GB" sz="1800" dirty="0">
                <a:effectLst/>
                <a:latin typeface="Arial" panose="020B0604020202020204" pitchFamily="34" charset="0"/>
                <a:ea typeface="Calibri" panose="020F0502020204030204" pitchFamily="34" charset="0"/>
              </a:rPr>
              <a:t>Think carefully about your reader:  they know nothing about your project, so don’t dive straight into the details. In general terms think about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Who is the client (if you have one)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their needs/objectives?   </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your primary objectives of the project? How do these relate to the objectives of the client? This is not intended to be your definitive, precise statement of needs and objectives: you can give these in a subsequent chapter.</a:t>
            </a:r>
          </a:p>
        </p:txBody>
      </p:sp>
    </p:spTree>
    <p:extLst>
      <p:ext uri="{BB962C8B-B14F-4D97-AF65-F5344CB8AC3E}">
        <p14:creationId xmlns:p14="http://schemas.microsoft.com/office/powerpoint/2010/main" val="223662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80725-14D5-F61D-AFAE-3B4DA7BBA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333E4-9574-FF4E-F05D-027633EF59A3}"/>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0231FD74-BF70-994E-EC2D-9A018250DD40}"/>
              </a:ext>
            </a:extLst>
          </p:cNvPr>
          <p:cNvSpPr>
            <a:spLocks noGrp="1"/>
          </p:cNvSpPr>
          <p:nvPr>
            <p:ph idx="1"/>
          </p:nvPr>
        </p:nvSpPr>
        <p:spPr>
          <a:xfrm>
            <a:off x="838200" y="1271016"/>
            <a:ext cx="3642360" cy="4905947"/>
          </a:xfrm>
        </p:spPr>
        <p:txBody>
          <a:bodyPr/>
          <a:lstStyle/>
          <a:p>
            <a:r>
              <a:rPr lang="en-GB" b="1" dirty="0"/>
              <a:t>Main Body</a:t>
            </a:r>
          </a:p>
          <a:p>
            <a:endParaRPr lang="en-GB" dirty="0"/>
          </a:p>
          <a:p>
            <a:r>
              <a:rPr lang="en-GB" dirty="0"/>
              <a:t>Introduction </a:t>
            </a:r>
          </a:p>
          <a:p>
            <a:r>
              <a:rPr lang="en-GB" dirty="0"/>
              <a:t>Chapters </a:t>
            </a:r>
          </a:p>
          <a:p>
            <a:r>
              <a:rPr lang="en-GB" dirty="0"/>
              <a:t>End Project Report</a:t>
            </a:r>
          </a:p>
          <a:p>
            <a:r>
              <a:rPr lang="en-GB" dirty="0"/>
              <a:t>Reflections </a:t>
            </a:r>
          </a:p>
          <a:p>
            <a:r>
              <a:rPr lang="en-GB" dirty="0"/>
              <a:t>Conclusions </a:t>
            </a:r>
          </a:p>
          <a:p>
            <a:r>
              <a:rPr lang="en-GB" dirty="0"/>
              <a:t>References / Bibliography</a:t>
            </a:r>
          </a:p>
        </p:txBody>
      </p:sp>
      <p:sp>
        <p:nvSpPr>
          <p:cNvPr id="4" name="Content Placeholder 2">
            <a:extLst>
              <a:ext uri="{FF2B5EF4-FFF2-40B4-BE49-F238E27FC236}">
                <a16:creationId xmlns:a16="http://schemas.microsoft.com/office/drawing/2014/main" id="{D714DBD6-5363-0D24-2AC8-5DEAC28B5004}"/>
              </a:ext>
            </a:extLst>
          </p:cNvPr>
          <p:cNvSpPr txBox="1">
            <a:spLocks/>
          </p:cNvSpPr>
          <p:nvPr/>
        </p:nvSpPr>
        <p:spPr>
          <a:xfrm>
            <a:off x="5315712" y="618744"/>
            <a:ext cx="6038088" cy="52334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Example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Introduction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Background, objectives &amp; deliverables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Literature review (if applicable.  Most usually found in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Method of approach (or Methodology if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Legal, social, ethical and professional issues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management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End-project report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reflections</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Conclusions</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Reference list and bibliography</a:t>
            </a:r>
          </a:p>
          <a:p>
            <a:pPr>
              <a:lnSpc>
                <a:spcPct val="115000"/>
              </a:lnSpc>
              <a:spcAft>
                <a:spcPts val="800"/>
              </a:spcAft>
              <a:buNone/>
            </a:pPr>
            <a:endParaRPr lang="en-GB"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657470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284B-2B78-6C72-4731-8C9C1CC1FE71}"/>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CE06AFE5-056A-8A3D-3AC6-9560571FC194}"/>
              </a:ext>
            </a:extLst>
          </p:cNvPr>
          <p:cNvSpPr>
            <a:spLocks noGrp="1"/>
          </p:cNvSpPr>
          <p:nvPr>
            <p:ph idx="1"/>
          </p:nvPr>
        </p:nvSpPr>
        <p:spPr/>
        <p:txBody>
          <a:bodyPr>
            <a:normAutofit/>
          </a:bodyPr>
          <a:lstStyle/>
          <a:p>
            <a:r>
              <a:rPr lang="en-GB" dirty="0"/>
              <a:t>Background , Objectives &amp; Deliverables (</a:t>
            </a:r>
            <a:r>
              <a:rPr lang="en-GB" dirty="0" err="1"/>
              <a:t>gdd</a:t>
            </a:r>
            <a:r>
              <a:rPr lang="en-GB" dirty="0"/>
              <a:t>) </a:t>
            </a:r>
          </a:p>
          <a:p>
            <a:r>
              <a:rPr lang="en-GB" dirty="0"/>
              <a:t>Lit review</a:t>
            </a:r>
          </a:p>
          <a:p>
            <a:r>
              <a:rPr lang="en-GB" dirty="0"/>
              <a:t>Method of approach </a:t>
            </a:r>
          </a:p>
          <a:p>
            <a:r>
              <a:rPr lang="en-GB" dirty="0"/>
              <a:t>Legal social ethical professional</a:t>
            </a:r>
          </a:p>
          <a:p>
            <a:endParaRPr lang="en-GB" dirty="0"/>
          </a:p>
          <a:p>
            <a:r>
              <a:rPr lang="en-GB" dirty="0"/>
              <a:t>User Testing  </a:t>
            </a:r>
            <a:r>
              <a:rPr lang="en-GB" dirty="0">
                <a:highlight>
                  <a:srgbClr val="00FF00"/>
                </a:highlight>
              </a:rPr>
              <a:t>(change this to here in report )</a:t>
            </a:r>
            <a:endParaRPr lang="en-GB" dirty="0"/>
          </a:p>
          <a:p>
            <a:r>
              <a:rPr lang="en-GB" dirty="0"/>
              <a:t>Project Management </a:t>
            </a:r>
          </a:p>
          <a:p>
            <a:r>
              <a:rPr lang="en-GB" dirty="0"/>
              <a:t>Implementation </a:t>
            </a:r>
          </a:p>
          <a:p>
            <a:pPr marL="0" indent="0">
              <a:buNone/>
            </a:pPr>
            <a:endParaRPr lang="en-GB" dirty="0"/>
          </a:p>
        </p:txBody>
      </p:sp>
    </p:spTree>
    <p:extLst>
      <p:ext uri="{BB962C8B-B14F-4D97-AF65-F5344CB8AC3E}">
        <p14:creationId xmlns:p14="http://schemas.microsoft.com/office/powerpoint/2010/main" val="64022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724F4-6D2C-12C5-7A35-184FC9845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F0469-FC34-120E-35CB-F5DC5FA0EDCB}"/>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529B8C6C-8B27-E3EC-8F06-7B2E9C77AFD6}"/>
              </a:ext>
            </a:extLst>
          </p:cNvPr>
          <p:cNvSpPr>
            <a:spLocks noGrp="1"/>
          </p:cNvSpPr>
          <p:nvPr>
            <p:ph idx="1"/>
          </p:nvPr>
        </p:nvSpPr>
        <p:spPr/>
        <p:txBody>
          <a:bodyPr/>
          <a:lstStyle/>
          <a:p>
            <a:r>
              <a:rPr lang="en-GB" u="sng" dirty="0"/>
              <a:t>Background , Objectives &amp; Deliverables </a:t>
            </a:r>
          </a:p>
          <a:p>
            <a:pPr marL="0" indent="0">
              <a:buNone/>
            </a:pPr>
            <a:r>
              <a:rPr lang="en-GB" dirty="0"/>
              <a:t>Project background, competitor Analysis , Project objectives and deliverables </a:t>
            </a:r>
          </a:p>
          <a:p>
            <a:r>
              <a:rPr lang="en-GB" u="sng" dirty="0"/>
              <a:t>Lit review </a:t>
            </a:r>
          </a:p>
          <a:p>
            <a:r>
              <a:rPr lang="en-GB" u="sng" dirty="0"/>
              <a:t>Method of Approach </a:t>
            </a:r>
          </a:p>
          <a:p>
            <a:pPr marL="0" indent="0">
              <a:buNone/>
            </a:pPr>
            <a:r>
              <a:rPr lang="en-GB" dirty="0"/>
              <a:t> Methodologies (How I created the design implementation) , Technologies, Project Management Approach ( Trello ) , Supervisor meetings</a:t>
            </a:r>
          </a:p>
        </p:txBody>
      </p:sp>
    </p:spTree>
    <p:extLst>
      <p:ext uri="{BB962C8B-B14F-4D97-AF65-F5344CB8AC3E}">
        <p14:creationId xmlns:p14="http://schemas.microsoft.com/office/powerpoint/2010/main" val="111995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CF119-C955-F860-0960-F8935F2740BB}"/>
              </a:ext>
            </a:extLst>
          </p:cNvPr>
          <p:cNvSpPr>
            <a:spLocks noGrp="1"/>
          </p:cNvSpPr>
          <p:nvPr>
            <p:ph idx="1"/>
          </p:nvPr>
        </p:nvSpPr>
        <p:spPr>
          <a:xfrm>
            <a:off x="838200" y="365760"/>
            <a:ext cx="10515600" cy="5811203"/>
          </a:xfrm>
        </p:spPr>
        <p:txBody>
          <a:bodyPr/>
          <a:lstStyle/>
          <a:p>
            <a:pPr marL="0" indent="0">
              <a:buNone/>
            </a:pPr>
            <a:r>
              <a:rPr lang="en-GB" u="sng" dirty="0"/>
              <a:t>Issues and Considerations ?</a:t>
            </a:r>
          </a:p>
          <a:p>
            <a:r>
              <a:rPr lang="en-GB" dirty="0"/>
              <a:t>Legal</a:t>
            </a:r>
          </a:p>
          <a:p>
            <a:r>
              <a:rPr lang="en-GB" dirty="0"/>
              <a:t>Social </a:t>
            </a:r>
          </a:p>
          <a:p>
            <a:r>
              <a:rPr lang="en-GB" dirty="0"/>
              <a:t>Ethical </a:t>
            </a:r>
          </a:p>
          <a:p>
            <a:r>
              <a:rPr lang="en-GB" dirty="0"/>
              <a:t>PEGI rating</a:t>
            </a:r>
          </a:p>
          <a:p>
            <a:pPr marL="0" indent="0">
              <a:buNone/>
            </a:pPr>
            <a:r>
              <a:rPr lang="en-GB" u="sng" dirty="0"/>
              <a:t>Project Management tools</a:t>
            </a:r>
          </a:p>
          <a:p>
            <a:r>
              <a:rPr lang="en-GB" dirty="0"/>
              <a:t>Project Management  (</a:t>
            </a:r>
            <a:r>
              <a:rPr lang="en-GB" dirty="0" err="1"/>
              <a:t>Devlogs</a:t>
            </a:r>
            <a:r>
              <a:rPr lang="en-GB" dirty="0"/>
              <a:t> ) (Trello)</a:t>
            </a:r>
          </a:p>
          <a:p>
            <a:r>
              <a:rPr lang="en-GB" dirty="0"/>
              <a:t>Version Control (</a:t>
            </a:r>
            <a:r>
              <a:rPr lang="en-GB" dirty="0" err="1"/>
              <a:t>Github</a:t>
            </a:r>
            <a:r>
              <a:rPr lang="en-GB" dirty="0"/>
              <a:t> ?) </a:t>
            </a:r>
          </a:p>
          <a:p>
            <a:r>
              <a:rPr lang="en-GB" dirty="0"/>
              <a:t>Weekly meetings  </a:t>
            </a:r>
          </a:p>
          <a:p>
            <a:pPr marL="0" indent="0">
              <a:buNone/>
            </a:pPr>
            <a:endParaRPr lang="en-GB" dirty="0"/>
          </a:p>
        </p:txBody>
      </p:sp>
    </p:spTree>
    <p:extLst>
      <p:ext uri="{BB962C8B-B14F-4D97-AF65-F5344CB8AC3E}">
        <p14:creationId xmlns:p14="http://schemas.microsoft.com/office/powerpoint/2010/main" val="202720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CAD9-CFDC-9744-AA0D-E7940B1A9F3C}"/>
              </a:ext>
            </a:extLst>
          </p:cNvPr>
          <p:cNvSpPr>
            <a:spLocks noGrp="1"/>
          </p:cNvSpPr>
          <p:nvPr>
            <p:ph type="title"/>
          </p:nvPr>
        </p:nvSpPr>
        <p:spPr/>
        <p:txBody>
          <a:bodyPr/>
          <a:lstStyle/>
          <a:p>
            <a:r>
              <a:rPr lang="en-GB" dirty="0"/>
              <a:t>Implementation </a:t>
            </a:r>
          </a:p>
        </p:txBody>
      </p:sp>
      <p:sp>
        <p:nvSpPr>
          <p:cNvPr id="3" name="Content Placeholder 2">
            <a:extLst>
              <a:ext uri="{FF2B5EF4-FFF2-40B4-BE49-F238E27FC236}">
                <a16:creationId xmlns:a16="http://schemas.microsoft.com/office/drawing/2014/main" id="{C92EEC66-FAFD-F359-C432-4B6C94FA981C}"/>
              </a:ext>
            </a:extLst>
          </p:cNvPr>
          <p:cNvSpPr>
            <a:spLocks noGrp="1"/>
          </p:cNvSpPr>
          <p:nvPr>
            <p:ph idx="1"/>
          </p:nvPr>
        </p:nvSpPr>
        <p:spPr/>
        <p:txBody>
          <a:bodyPr/>
          <a:lstStyle/>
          <a:p>
            <a:r>
              <a:rPr lang="en-GB" dirty="0"/>
              <a:t>IDK IF I do a planning section but if so </a:t>
            </a:r>
          </a:p>
          <a:p>
            <a:r>
              <a:rPr lang="en-GB" dirty="0"/>
              <a:t>Planning – GDD – DESIGNS </a:t>
            </a:r>
          </a:p>
          <a:p>
            <a:r>
              <a:rPr lang="en-GB" dirty="0"/>
              <a:t>Sprints </a:t>
            </a:r>
          </a:p>
          <a:p>
            <a:r>
              <a:rPr lang="en-GB" dirty="0"/>
              <a:t>User Testing (how I used feedback to refine)</a:t>
            </a:r>
          </a:p>
          <a:p>
            <a:r>
              <a:rPr lang="en-GB" dirty="0"/>
              <a:t>Minimum Viable Product </a:t>
            </a:r>
          </a:p>
          <a:p>
            <a:r>
              <a:rPr lang="en-GB" dirty="0"/>
              <a:t>Minimum </a:t>
            </a:r>
            <a:r>
              <a:rPr lang="en-GB" dirty="0" err="1"/>
              <a:t>Awsome</a:t>
            </a:r>
            <a:r>
              <a:rPr lang="en-GB" dirty="0"/>
              <a:t> Product </a:t>
            </a:r>
          </a:p>
        </p:txBody>
      </p:sp>
    </p:spTree>
    <p:extLst>
      <p:ext uri="{BB962C8B-B14F-4D97-AF65-F5344CB8AC3E}">
        <p14:creationId xmlns:p14="http://schemas.microsoft.com/office/powerpoint/2010/main" val="84063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15A7-67CA-7E90-6544-7B3816DE7B0A}"/>
              </a:ext>
            </a:extLst>
          </p:cNvPr>
          <p:cNvSpPr>
            <a:spLocks noGrp="1"/>
          </p:cNvSpPr>
          <p:nvPr>
            <p:ph type="title"/>
          </p:nvPr>
        </p:nvSpPr>
        <p:spPr/>
        <p:txBody>
          <a:bodyPr/>
          <a:lstStyle/>
          <a:p>
            <a:r>
              <a:rPr lang="en-GB" dirty="0"/>
              <a:t>How the round works – Script </a:t>
            </a:r>
          </a:p>
        </p:txBody>
      </p:sp>
      <p:pic>
        <p:nvPicPr>
          <p:cNvPr id="5" name="Picture 4">
            <a:extLst>
              <a:ext uri="{FF2B5EF4-FFF2-40B4-BE49-F238E27FC236}">
                <a16:creationId xmlns:a16="http://schemas.microsoft.com/office/drawing/2014/main" id="{58A0BC6B-E811-B0D9-19BE-1ABC1029471C}"/>
              </a:ext>
            </a:extLst>
          </p:cNvPr>
          <p:cNvPicPr>
            <a:picLocks noChangeAspect="1"/>
          </p:cNvPicPr>
          <p:nvPr/>
        </p:nvPicPr>
        <p:blipFill>
          <a:blip r:embed="rId2"/>
          <a:stretch>
            <a:fillRect/>
          </a:stretch>
        </p:blipFill>
        <p:spPr>
          <a:xfrm>
            <a:off x="982661" y="1690688"/>
            <a:ext cx="5331030" cy="4455219"/>
          </a:xfrm>
          <a:prstGeom prst="rect">
            <a:avLst/>
          </a:prstGeom>
        </p:spPr>
      </p:pic>
    </p:spTree>
    <p:extLst>
      <p:ext uri="{BB962C8B-B14F-4D97-AF65-F5344CB8AC3E}">
        <p14:creationId xmlns:p14="http://schemas.microsoft.com/office/powerpoint/2010/main" val="148208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3967-18E6-8991-E8AE-620BDC2DE720}"/>
              </a:ext>
            </a:extLst>
          </p:cNvPr>
          <p:cNvSpPr>
            <a:spLocks noGrp="1"/>
          </p:cNvSpPr>
          <p:nvPr>
            <p:ph type="title"/>
          </p:nvPr>
        </p:nvSpPr>
        <p:spPr/>
        <p:txBody>
          <a:bodyPr/>
          <a:lstStyle/>
          <a:p>
            <a:r>
              <a:rPr lang="en-GB" dirty="0"/>
              <a:t>JJ MEETINGS </a:t>
            </a:r>
          </a:p>
        </p:txBody>
      </p:sp>
      <p:sp>
        <p:nvSpPr>
          <p:cNvPr id="3" name="Content Placeholder 2">
            <a:extLst>
              <a:ext uri="{FF2B5EF4-FFF2-40B4-BE49-F238E27FC236}">
                <a16:creationId xmlns:a16="http://schemas.microsoft.com/office/drawing/2014/main" id="{696F8D03-4BA6-E44A-EB92-62C49E851A3A}"/>
              </a:ext>
            </a:extLst>
          </p:cNvPr>
          <p:cNvSpPr>
            <a:spLocks noGrp="1"/>
          </p:cNvSpPr>
          <p:nvPr>
            <p:ph idx="1"/>
          </p:nvPr>
        </p:nvSpPr>
        <p:spPr/>
        <p:txBody>
          <a:bodyPr/>
          <a:lstStyle/>
          <a:p>
            <a:r>
              <a:rPr lang="en-GB" dirty="0" err="1"/>
              <a:t>Implementaiton</a:t>
            </a:r>
            <a:r>
              <a:rPr lang="en-GB" dirty="0"/>
              <a:t> – GDD, DESIGN LIKE THE MAP THINGS</a:t>
            </a:r>
          </a:p>
          <a:p>
            <a:r>
              <a:rPr lang="en-GB" dirty="0"/>
              <a:t>Methodology is how I created it like the design </a:t>
            </a:r>
            <a:r>
              <a:rPr lang="en-GB" dirty="0" err="1"/>
              <a:t>implemnation</a:t>
            </a:r>
            <a:r>
              <a:rPr lang="en-GB" dirty="0"/>
              <a:t> </a:t>
            </a:r>
          </a:p>
          <a:p>
            <a:r>
              <a:rPr lang="en-GB" dirty="0"/>
              <a:t>How I used user testing for feedback to make iterations and </a:t>
            </a:r>
            <a:r>
              <a:rPr lang="en-GB" dirty="0" err="1"/>
              <a:t>yh</a:t>
            </a:r>
            <a:endParaRPr lang="en-GB" dirty="0"/>
          </a:p>
          <a:p>
            <a:r>
              <a:rPr lang="en-GB" dirty="0"/>
              <a:t>Analysis </a:t>
            </a:r>
          </a:p>
          <a:p>
            <a:endParaRPr lang="en-GB" dirty="0"/>
          </a:p>
          <a:p>
            <a:r>
              <a:rPr lang="en-GB" dirty="0"/>
              <a:t>Talk about </a:t>
            </a:r>
            <a:r>
              <a:rPr lang="en-GB" dirty="0" err="1"/>
              <a:t>abience</a:t>
            </a:r>
            <a:r>
              <a:rPr lang="en-GB" dirty="0"/>
              <a:t> sound in those games and how I added</a:t>
            </a:r>
          </a:p>
          <a:p>
            <a:r>
              <a:rPr lang="en-GB" dirty="0"/>
              <a:t>Also methodology, research? Books I got </a:t>
            </a:r>
          </a:p>
          <a:p>
            <a:r>
              <a:rPr lang="en-GB" dirty="0"/>
              <a:t>Show UI drafts by the paper based shit</a:t>
            </a:r>
          </a:p>
        </p:txBody>
      </p:sp>
    </p:spTree>
    <p:extLst>
      <p:ext uri="{BB962C8B-B14F-4D97-AF65-F5344CB8AC3E}">
        <p14:creationId xmlns:p14="http://schemas.microsoft.com/office/powerpoint/2010/main" val="2649845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BDDB-B9C6-D382-ABEA-3F7187C26E5E}"/>
              </a:ext>
            </a:extLst>
          </p:cNvPr>
          <p:cNvSpPr>
            <a:spLocks noGrp="1"/>
          </p:cNvSpPr>
          <p:nvPr>
            <p:ph type="title"/>
          </p:nvPr>
        </p:nvSpPr>
        <p:spPr/>
        <p:txBody>
          <a:bodyPr/>
          <a:lstStyle/>
          <a:p>
            <a:r>
              <a:rPr lang="en-GB" dirty="0"/>
              <a:t>Testing </a:t>
            </a:r>
          </a:p>
        </p:txBody>
      </p:sp>
      <p:sp>
        <p:nvSpPr>
          <p:cNvPr id="3" name="Content Placeholder 2">
            <a:extLst>
              <a:ext uri="{FF2B5EF4-FFF2-40B4-BE49-F238E27FC236}">
                <a16:creationId xmlns:a16="http://schemas.microsoft.com/office/drawing/2014/main" id="{5FB02605-0B9C-C8B4-1EBC-D20C2A45B3BF}"/>
              </a:ext>
            </a:extLst>
          </p:cNvPr>
          <p:cNvSpPr>
            <a:spLocks noGrp="1"/>
          </p:cNvSpPr>
          <p:nvPr>
            <p:ph idx="1"/>
          </p:nvPr>
        </p:nvSpPr>
        <p:spPr/>
        <p:txBody>
          <a:bodyPr/>
          <a:lstStyle/>
          <a:p>
            <a:pPr marL="0" indent="0">
              <a:buNone/>
            </a:pPr>
            <a:r>
              <a:rPr lang="en-GB" dirty="0"/>
              <a:t>anonymous is best, coz if you get their PI then you have to be careful about GDPR and what you want to do with it </a:t>
            </a:r>
          </a:p>
          <a:p>
            <a:pPr marL="0" indent="0">
              <a:buNone/>
            </a:pPr>
            <a:r>
              <a:rPr lang="en-GB" dirty="0"/>
              <a:t>I can say I chose </a:t>
            </a:r>
            <a:r>
              <a:rPr lang="en-GB" dirty="0" err="1"/>
              <a:t>ananamys</a:t>
            </a:r>
            <a:r>
              <a:rPr lang="en-GB" dirty="0"/>
              <a:t> as I just wanted feedback purely for the game</a:t>
            </a:r>
          </a:p>
          <a:p>
            <a:pPr marL="0" indent="0">
              <a:buNone/>
            </a:pPr>
            <a:r>
              <a:rPr lang="en-GB" dirty="0"/>
              <a:t>I asked if they had a gaming background to see if non gamers could easily pick up the game</a:t>
            </a:r>
          </a:p>
          <a:p>
            <a:pPr marL="0" indent="0">
              <a:buNone/>
            </a:pPr>
            <a:endParaRPr lang="en-GB" dirty="0"/>
          </a:p>
          <a:p>
            <a:pPr marL="0" indent="0">
              <a:buNone/>
            </a:pPr>
            <a:r>
              <a:rPr lang="en-GB" dirty="0"/>
              <a:t>Include Photos of testing </a:t>
            </a:r>
            <a:r>
              <a:rPr lang="en-GB" dirty="0" err="1"/>
              <a:t>commensing</a:t>
            </a:r>
            <a:r>
              <a:rPr lang="en-GB" dirty="0"/>
              <a:t> </a:t>
            </a:r>
          </a:p>
          <a:p>
            <a:pPr marL="0" indent="0">
              <a:buNone/>
            </a:pPr>
            <a:r>
              <a:rPr lang="en-GB" dirty="0"/>
              <a:t>Turn results into graph or </a:t>
            </a:r>
            <a:r>
              <a:rPr lang="en-GB" dirty="0" err="1"/>
              <a:t>whtever</a:t>
            </a:r>
            <a:r>
              <a:rPr lang="en-GB" dirty="0"/>
              <a:t> u</a:t>
            </a:r>
          </a:p>
        </p:txBody>
      </p:sp>
    </p:spTree>
    <p:extLst>
      <p:ext uri="{BB962C8B-B14F-4D97-AF65-F5344CB8AC3E}">
        <p14:creationId xmlns:p14="http://schemas.microsoft.com/office/powerpoint/2010/main" val="983611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7D5-0D05-CDB3-E622-CC74399D9293}"/>
              </a:ext>
            </a:extLst>
          </p:cNvPr>
          <p:cNvSpPr>
            <a:spLocks noGrp="1"/>
          </p:cNvSpPr>
          <p:nvPr>
            <p:ph type="title"/>
          </p:nvPr>
        </p:nvSpPr>
        <p:spPr/>
        <p:txBody>
          <a:bodyPr/>
          <a:lstStyle/>
          <a:p>
            <a:r>
              <a:rPr lang="en-GB" dirty="0"/>
              <a:t>MOVEMENT 2</a:t>
            </a:r>
          </a:p>
        </p:txBody>
      </p:sp>
      <p:sp>
        <p:nvSpPr>
          <p:cNvPr id="3" name="Content Placeholder 2">
            <a:extLst>
              <a:ext uri="{FF2B5EF4-FFF2-40B4-BE49-F238E27FC236}">
                <a16:creationId xmlns:a16="http://schemas.microsoft.com/office/drawing/2014/main" id="{6ADAF85F-3274-500B-24F1-77722205A975}"/>
              </a:ext>
            </a:extLst>
          </p:cNvPr>
          <p:cNvSpPr>
            <a:spLocks noGrp="1"/>
          </p:cNvSpPr>
          <p:nvPr>
            <p:ph idx="1"/>
          </p:nvPr>
        </p:nvSpPr>
        <p:spPr/>
        <p:txBody>
          <a:bodyPr/>
          <a:lstStyle/>
          <a:p>
            <a:r>
              <a:rPr lang="en-GB" dirty="0"/>
              <a:t>JUMP ONLY WORKS WHEN HELD</a:t>
            </a:r>
          </a:p>
          <a:p>
            <a:r>
              <a:rPr lang="en-GB" dirty="0"/>
              <a:t>KINDA BUGGY WHEN PLAYER IS BEING PUSHED </a:t>
            </a:r>
          </a:p>
          <a:p>
            <a:r>
              <a:rPr lang="en-GB" dirty="0">
                <a:hlinkClick r:id="rId2"/>
              </a:rPr>
              <a:t>https://www.youtube.com/watch?v=_QajrabyTJc&amp;t=848s</a:t>
            </a:r>
            <a:endParaRPr lang="en-GB" dirty="0"/>
          </a:p>
          <a:p>
            <a:endParaRPr lang="en-GB" dirty="0"/>
          </a:p>
          <a:p>
            <a:r>
              <a:rPr lang="en-GB" dirty="0"/>
              <a:t>Can always revert back to old as  I saved them as  prefabs and old movement in separate folder </a:t>
            </a:r>
          </a:p>
          <a:p>
            <a:r>
              <a:rPr lang="en-GB" dirty="0"/>
              <a:t>Make sure to change movement in lvl1 </a:t>
            </a:r>
            <a:r>
              <a:rPr lang="en-GB" dirty="0" err="1"/>
              <a:t>aswel</a:t>
            </a:r>
            <a:endParaRPr lang="en-GB"/>
          </a:p>
          <a:p>
            <a:endParaRPr lang="en-GB"/>
          </a:p>
        </p:txBody>
      </p:sp>
    </p:spTree>
    <p:extLst>
      <p:ext uri="{BB962C8B-B14F-4D97-AF65-F5344CB8AC3E}">
        <p14:creationId xmlns:p14="http://schemas.microsoft.com/office/powerpoint/2010/main" val="3653716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7E4-9827-C9EA-41A9-B8C6EF75B3B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9D816C0-DEFD-6470-D46E-50B949AAE97C}"/>
              </a:ext>
            </a:extLst>
          </p:cNvPr>
          <p:cNvSpPr>
            <a:spLocks noGrp="1"/>
          </p:cNvSpPr>
          <p:nvPr>
            <p:ph idx="1"/>
          </p:nvPr>
        </p:nvSpPr>
        <p:spPr/>
        <p:txBody>
          <a:bodyPr/>
          <a:lstStyle/>
          <a:p>
            <a:r>
              <a:rPr lang="en-GB" dirty="0"/>
              <a:t>If I need to revert the z\</a:t>
            </a:r>
            <a:r>
              <a:rPr lang="en-GB" dirty="0" err="1"/>
              <a:t>ombie</a:t>
            </a:r>
            <a:r>
              <a:rPr lang="en-GB" dirty="0"/>
              <a:t> </a:t>
            </a:r>
            <a:r>
              <a:rPr lang="en-GB" dirty="0" err="1"/>
              <a:t>animiaton</a:t>
            </a:r>
            <a:r>
              <a:rPr lang="en-GB" dirty="0"/>
              <a:t> then delete links to attack and </a:t>
            </a:r>
          </a:p>
        </p:txBody>
      </p:sp>
      <p:sp>
        <p:nvSpPr>
          <p:cNvPr id="4" name="TextBox 3">
            <a:extLst>
              <a:ext uri="{FF2B5EF4-FFF2-40B4-BE49-F238E27FC236}">
                <a16:creationId xmlns:a16="http://schemas.microsoft.com/office/drawing/2014/main" id="{5BDA14E1-2B65-96B1-BBB5-FEEEF22049E4}"/>
              </a:ext>
            </a:extLst>
          </p:cNvPr>
          <p:cNvSpPr txBox="1"/>
          <p:nvPr/>
        </p:nvSpPr>
        <p:spPr>
          <a:xfrm>
            <a:off x="4681728" y="2525967"/>
            <a:ext cx="6153912" cy="4278094"/>
          </a:xfrm>
          <a:prstGeom prst="rect">
            <a:avLst/>
          </a:prstGeom>
          <a:noFill/>
        </p:spPr>
        <p:txBody>
          <a:bodyPr wrap="square" rtlCol="0">
            <a:spAutoFit/>
          </a:bodyPr>
          <a:lstStyle/>
          <a:p>
            <a:r>
              <a:rPr lang="en-GB" sz="800" dirty="0"/>
              <a:t>using </a:t>
            </a:r>
            <a:r>
              <a:rPr lang="en-GB" sz="800" dirty="0" err="1"/>
              <a:t>UnityEngine</a:t>
            </a:r>
            <a:r>
              <a:rPr lang="en-GB" sz="800" dirty="0"/>
              <a:t>;</a:t>
            </a:r>
          </a:p>
          <a:p>
            <a:endParaRPr lang="en-GB" sz="800" dirty="0"/>
          </a:p>
          <a:p>
            <a:r>
              <a:rPr lang="en-GB" sz="800" dirty="0"/>
              <a:t>public class </a:t>
            </a:r>
            <a:r>
              <a:rPr lang="en-GB" sz="800" dirty="0" err="1"/>
              <a:t>ZombieAttack</a:t>
            </a:r>
            <a:r>
              <a:rPr lang="en-GB" sz="800" dirty="0"/>
              <a:t> : </a:t>
            </a:r>
            <a:r>
              <a:rPr lang="en-GB" sz="800" dirty="0" err="1"/>
              <a:t>MonoBehaviour</a:t>
            </a:r>
            <a:endParaRPr lang="en-GB" sz="800" dirty="0"/>
          </a:p>
          <a:p>
            <a:r>
              <a:rPr lang="en-GB" sz="800" dirty="0"/>
              <a:t>{</a:t>
            </a:r>
          </a:p>
          <a:p>
            <a:r>
              <a:rPr lang="en-GB" sz="800" dirty="0"/>
              <a:t>    public int damage = 10; // Damage per hit</a:t>
            </a:r>
          </a:p>
          <a:p>
            <a:r>
              <a:rPr lang="en-GB" sz="800" dirty="0"/>
              <a:t>    public float </a:t>
            </a:r>
            <a:r>
              <a:rPr lang="en-GB" sz="800" dirty="0" err="1"/>
              <a:t>attackRate</a:t>
            </a:r>
            <a:r>
              <a:rPr lang="en-GB" sz="800" dirty="0"/>
              <a:t> = 1.5f; // Attack every X seconds</a:t>
            </a:r>
          </a:p>
          <a:p>
            <a:endParaRPr lang="en-GB" sz="800" dirty="0"/>
          </a:p>
          <a:p>
            <a:r>
              <a:rPr lang="en-GB" sz="800" dirty="0"/>
              <a:t>    private float </a:t>
            </a:r>
            <a:r>
              <a:rPr lang="en-GB" sz="800" dirty="0" err="1"/>
              <a:t>nextAttackTime</a:t>
            </a:r>
            <a:r>
              <a:rPr lang="en-GB" sz="800" dirty="0"/>
              <a:t> = 0f;</a:t>
            </a:r>
          </a:p>
          <a:p>
            <a:endParaRPr lang="en-GB" sz="800" dirty="0"/>
          </a:p>
          <a:p>
            <a:r>
              <a:rPr lang="en-GB" sz="800" dirty="0"/>
              <a:t>    private void </a:t>
            </a:r>
            <a:r>
              <a:rPr lang="en-GB" sz="800" dirty="0" err="1"/>
              <a:t>OnCollisionStay</a:t>
            </a:r>
            <a:r>
              <a:rPr lang="en-GB" sz="800" dirty="0"/>
              <a:t>(Collision collision)</a:t>
            </a:r>
          </a:p>
          <a:p>
            <a:r>
              <a:rPr lang="en-GB" sz="800" dirty="0"/>
              <a:t>    {</a:t>
            </a:r>
          </a:p>
          <a:p>
            <a:r>
              <a:rPr lang="en-GB" sz="800" dirty="0"/>
              <a:t>        if (</a:t>
            </a:r>
            <a:r>
              <a:rPr lang="en-GB" sz="800" dirty="0" err="1"/>
              <a:t>collision.gameObject.CompareTag</a:t>
            </a:r>
            <a:r>
              <a:rPr lang="en-GB" sz="800" dirty="0"/>
              <a:t>("Player"))</a:t>
            </a:r>
          </a:p>
          <a:p>
            <a:r>
              <a:rPr lang="en-GB" sz="800" dirty="0"/>
              <a:t>        {</a:t>
            </a:r>
          </a:p>
          <a:p>
            <a:r>
              <a:rPr lang="en-GB" sz="800" dirty="0"/>
              <a:t>            if (</a:t>
            </a:r>
            <a:r>
              <a:rPr lang="en-GB" sz="800" dirty="0" err="1"/>
              <a:t>Time.time</a:t>
            </a:r>
            <a:r>
              <a:rPr lang="en-GB" sz="800" dirty="0"/>
              <a:t> &gt;= </a:t>
            </a:r>
            <a:r>
              <a:rPr lang="en-GB" sz="800" dirty="0" err="1"/>
              <a:t>nextAttackTime</a:t>
            </a:r>
            <a:r>
              <a:rPr lang="en-GB" sz="800" dirty="0"/>
              <a:t>)</a:t>
            </a:r>
          </a:p>
          <a:p>
            <a:r>
              <a:rPr lang="en-GB" sz="800" dirty="0"/>
              <a:t>            {</a:t>
            </a:r>
          </a:p>
          <a:p>
            <a:r>
              <a:rPr lang="en-GB" sz="800" dirty="0"/>
              <a:t>                </a:t>
            </a:r>
            <a:r>
              <a:rPr lang="en-GB" sz="800" dirty="0" err="1"/>
              <a:t>HealthManager</a:t>
            </a:r>
            <a:r>
              <a:rPr lang="en-GB" sz="800" dirty="0"/>
              <a:t> </a:t>
            </a:r>
            <a:r>
              <a:rPr lang="en-GB" sz="800" dirty="0" err="1"/>
              <a:t>playerHealth</a:t>
            </a:r>
            <a:r>
              <a:rPr lang="en-GB" sz="800" dirty="0"/>
              <a:t> = </a:t>
            </a:r>
            <a:r>
              <a:rPr lang="en-GB" sz="800" dirty="0" err="1"/>
              <a:t>collision.gameObject.GetComponent</a:t>
            </a:r>
            <a:r>
              <a:rPr lang="en-GB" sz="800" dirty="0"/>
              <a:t>&lt;</a:t>
            </a:r>
            <a:r>
              <a:rPr lang="en-GB" sz="800" dirty="0" err="1"/>
              <a:t>HealthManager</a:t>
            </a:r>
            <a:r>
              <a:rPr lang="en-GB" sz="800" dirty="0"/>
              <a:t>&gt;();</a:t>
            </a:r>
          </a:p>
          <a:p>
            <a:r>
              <a:rPr lang="en-GB" sz="800" dirty="0"/>
              <a:t>                </a:t>
            </a:r>
            <a:r>
              <a:rPr lang="en-GB" sz="800" dirty="0" err="1"/>
              <a:t>DamageOverlay</a:t>
            </a:r>
            <a:r>
              <a:rPr lang="en-GB" sz="800" dirty="0"/>
              <a:t> </a:t>
            </a:r>
            <a:r>
              <a:rPr lang="en-GB" sz="800" dirty="0" err="1"/>
              <a:t>screenEffect</a:t>
            </a:r>
            <a:r>
              <a:rPr lang="en-GB" sz="800" dirty="0"/>
              <a:t> = </a:t>
            </a:r>
            <a:r>
              <a:rPr lang="en-GB" sz="800" dirty="0" err="1"/>
              <a:t>collision.gameObject.GetComponent</a:t>
            </a:r>
            <a:r>
              <a:rPr lang="en-GB" sz="800" dirty="0"/>
              <a:t>&lt;</a:t>
            </a:r>
            <a:r>
              <a:rPr lang="en-GB" sz="800" dirty="0" err="1"/>
              <a:t>DamageOverlay</a:t>
            </a:r>
            <a:r>
              <a:rPr lang="en-GB" sz="800" dirty="0"/>
              <a:t>&gt;(); // Get the red pulse effect</a:t>
            </a:r>
          </a:p>
          <a:p>
            <a:endParaRPr lang="en-GB" sz="800" dirty="0"/>
          </a:p>
          <a:p>
            <a:r>
              <a:rPr lang="en-GB" sz="800" dirty="0"/>
              <a:t>                if (</a:t>
            </a:r>
            <a:r>
              <a:rPr lang="en-GB" sz="800" dirty="0" err="1"/>
              <a:t>playerHealth</a:t>
            </a:r>
            <a:r>
              <a:rPr lang="en-GB" sz="800" dirty="0"/>
              <a:t> != null)</a:t>
            </a:r>
          </a:p>
          <a:p>
            <a:r>
              <a:rPr lang="en-GB" sz="800" dirty="0"/>
              <a:t>                {</a:t>
            </a:r>
          </a:p>
          <a:p>
            <a:r>
              <a:rPr lang="en-GB" sz="800" dirty="0"/>
              <a:t>                    </a:t>
            </a:r>
            <a:r>
              <a:rPr lang="en-GB" sz="800" dirty="0" err="1"/>
              <a:t>playerHealth.TakeDamage</a:t>
            </a:r>
            <a:r>
              <a:rPr lang="en-GB" sz="800" dirty="0"/>
              <a:t>(damage);</a:t>
            </a:r>
          </a:p>
          <a:p>
            <a:r>
              <a:rPr lang="en-GB" sz="800" dirty="0"/>
              <a:t>                    </a:t>
            </a:r>
            <a:r>
              <a:rPr lang="en-GB" sz="800" dirty="0" err="1"/>
              <a:t>Debug.Log</a:t>
            </a:r>
            <a:r>
              <a:rPr lang="en-GB" sz="800" dirty="0"/>
              <a:t>("Zombie dealt " + damage + " damage to player.");</a:t>
            </a:r>
          </a:p>
          <a:p>
            <a:r>
              <a:rPr lang="en-GB" sz="800" dirty="0"/>
              <a:t>                }</a:t>
            </a:r>
          </a:p>
          <a:p>
            <a:endParaRPr lang="en-GB" sz="800" dirty="0"/>
          </a:p>
          <a:p>
            <a:r>
              <a:rPr lang="en-GB" sz="800" dirty="0"/>
              <a:t>                if (</a:t>
            </a:r>
            <a:r>
              <a:rPr lang="en-GB" sz="800" dirty="0" err="1"/>
              <a:t>screenEffect</a:t>
            </a:r>
            <a:r>
              <a:rPr lang="en-GB" sz="800" dirty="0"/>
              <a:t> != null)</a:t>
            </a:r>
          </a:p>
          <a:p>
            <a:r>
              <a:rPr lang="en-GB" sz="800" dirty="0"/>
              <a:t>                {</a:t>
            </a:r>
          </a:p>
          <a:p>
            <a:r>
              <a:rPr lang="en-GB" sz="800" dirty="0"/>
              <a:t>                    </a:t>
            </a:r>
            <a:r>
              <a:rPr lang="en-GB" sz="800" dirty="0" err="1"/>
              <a:t>screenEffect.ShowDamageEffect</a:t>
            </a:r>
            <a:r>
              <a:rPr lang="en-GB" sz="800" dirty="0"/>
              <a:t>(); // Trigger red screen pulse</a:t>
            </a:r>
          </a:p>
          <a:p>
            <a:r>
              <a:rPr lang="en-GB" sz="800" dirty="0"/>
              <a:t>                }</a:t>
            </a:r>
          </a:p>
          <a:p>
            <a:endParaRPr lang="en-GB" sz="800" dirty="0"/>
          </a:p>
          <a:p>
            <a:r>
              <a:rPr lang="en-GB" sz="800" dirty="0"/>
              <a:t>                </a:t>
            </a:r>
            <a:r>
              <a:rPr lang="en-GB" sz="800" dirty="0" err="1"/>
              <a:t>nextAttackTime</a:t>
            </a:r>
            <a:r>
              <a:rPr lang="en-GB" sz="800" dirty="0"/>
              <a:t> = </a:t>
            </a:r>
            <a:r>
              <a:rPr lang="en-GB" sz="800" dirty="0" err="1"/>
              <a:t>Time.time</a:t>
            </a:r>
            <a:r>
              <a:rPr lang="en-GB" sz="800" dirty="0"/>
              <a:t> + </a:t>
            </a:r>
            <a:r>
              <a:rPr lang="en-GB" sz="800" dirty="0" err="1"/>
              <a:t>attackRate</a:t>
            </a:r>
            <a:r>
              <a:rPr lang="en-GB" sz="800" dirty="0"/>
              <a:t>;</a:t>
            </a:r>
          </a:p>
          <a:p>
            <a:r>
              <a:rPr lang="en-GB" sz="800" dirty="0"/>
              <a:t>            }</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1016281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1021-4C15-7026-2A5B-B95AFC73A9DE}"/>
              </a:ext>
            </a:extLst>
          </p:cNvPr>
          <p:cNvSpPr>
            <a:spLocks noGrp="1"/>
          </p:cNvSpPr>
          <p:nvPr>
            <p:ph type="title"/>
          </p:nvPr>
        </p:nvSpPr>
        <p:spPr/>
        <p:txBody>
          <a:bodyPr/>
          <a:lstStyle/>
          <a:p>
            <a:r>
              <a:rPr lang="en-GB" dirty="0"/>
              <a:t>ISSUES </a:t>
            </a:r>
            <a:br>
              <a:rPr lang="en-GB" dirty="0"/>
            </a:br>
            <a:endParaRPr lang="en-GB" dirty="0"/>
          </a:p>
        </p:txBody>
      </p:sp>
      <p:sp>
        <p:nvSpPr>
          <p:cNvPr id="3" name="Content Placeholder 2">
            <a:extLst>
              <a:ext uri="{FF2B5EF4-FFF2-40B4-BE49-F238E27FC236}">
                <a16:creationId xmlns:a16="http://schemas.microsoft.com/office/drawing/2014/main" id="{FAA49033-DC5F-4BEA-86B6-ADA421639E6E}"/>
              </a:ext>
            </a:extLst>
          </p:cNvPr>
          <p:cNvSpPr>
            <a:spLocks noGrp="1"/>
          </p:cNvSpPr>
          <p:nvPr>
            <p:ph idx="1"/>
          </p:nvPr>
        </p:nvSpPr>
        <p:spPr>
          <a:xfrm>
            <a:off x="609600" y="1377569"/>
            <a:ext cx="10515600" cy="4351338"/>
          </a:xfrm>
        </p:spPr>
        <p:txBody>
          <a:bodyPr/>
          <a:lstStyle/>
          <a:p>
            <a:r>
              <a:rPr lang="en-GB" dirty="0"/>
              <a:t>Small issue but the bullets weren’t damaging the player and then I realised the collider was too low  so I made hight bigger and collider bigger</a:t>
            </a:r>
          </a:p>
        </p:txBody>
      </p:sp>
      <p:pic>
        <p:nvPicPr>
          <p:cNvPr id="1026" name="Picture 2" descr="Uploaded image">
            <a:extLst>
              <a:ext uri="{FF2B5EF4-FFF2-40B4-BE49-F238E27FC236}">
                <a16:creationId xmlns:a16="http://schemas.microsoft.com/office/drawing/2014/main" id="{DBF7FCB0-B845-6636-872A-3C8899E8C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736" y="2396691"/>
            <a:ext cx="3200244" cy="390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98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D609-D2A4-D215-2958-15817C36E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083B-0DF7-85DE-C62E-0AFD4D9D5427}"/>
              </a:ext>
            </a:extLst>
          </p:cNvPr>
          <p:cNvSpPr>
            <a:spLocks noGrp="1"/>
          </p:cNvSpPr>
          <p:nvPr>
            <p:ph type="title"/>
          </p:nvPr>
        </p:nvSpPr>
        <p:spPr/>
        <p:txBody>
          <a:bodyPr>
            <a:normAutofit fontScale="90000"/>
          </a:bodyPr>
          <a:lstStyle/>
          <a:p>
            <a:r>
              <a:rPr lang="en-GB" dirty="0"/>
              <a:t>A big issue was enemy death and them hovering above the ground when the death animation played</a:t>
            </a:r>
          </a:p>
        </p:txBody>
      </p:sp>
      <p:sp>
        <p:nvSpPr>
          <p:cNvPr id="3" name="Content Placeholder 2">
            <a:extLst>
              <a:ext uri="{FF2B5EF4-FFF2-40B4-BE49-F238E27FC236}">
                <a16:creationId xmlns:a16="http://schemas.microsoft.com/office/drawing/2014/main" id="{5B0CAF3E-63F6-F8EA-2EB2-A52303DD28D2}"/>
              </a:ext>
            </a:extLst>
          </p:cNvPr>
          <p:cNvSpPr>
            <a:spLocks noGrp="1"/>
          </p:cNvSpPr>
          <p:nvPr>
            <p:ph idx="1"/>
          </p:nvPr>
        </p:nvSpPr>
        <p:spPr>
          <a:xfrm>
            <a:off x="7102963" y="2054910"/>
            <a:ext cx="2715768" cy="4351338"/>
          </a:xfrm>
        </p:spPr>
        <p:txBody>
          <a:bodyPr/>
          <a:lstStyle/>
          <a:p>
            <a:r>
              <a:rPr lang="en-GB" dirty="0"/>
              <a:t>Fixed by: </a:t>
            </a:r>
          </a:p>
        </p:txBody>
      </p:sp>
      <p:pic>
        <p:nvPicPr>
          <p:cNvPr id="5" name="Picture 4">
            <a:extLst>
              <a:ext uri="{FF2B5EF4-FFF2-40B4-BE49-F238E27FC236}">
                <a16:creationId xmlns:a16="http://schemas.microsoft.com/office/drawing/2014/main" id="{F9D9ED8C-B5F1-CFC8-972D-5AEB97A9ED3A}"/>
              </a:ext>
            </a:extLst>
          </p:cNvPr>
          <p:cNvPicPr>
            <a:picLocks noChangeAspect="1"/>
          </p:cNvPicPr>
          <p:nvPr/>
        </p:nvPicPr>
        <p:blipFill>
          <a:blip r:embed="rId2"/>
          <a:stretch>
            <a:fillRect/>
          </a:stretch>
        </p:blipFill>
        <p:spPr>
          <a:xfrm>
            <a:off x="652691" y="2407534"/>
            <a:ext cx="6063489" cy="3425376"/>
          </a:xfrm>
          <a:prstGeom prst="rect">
            <a:avLst/>
          </a:prstGeom>
        </p:spPr>
      </p:pic>
      <p:pic>
        <p:nvPicPr>
          <p:cNvPr id="6" name="Picture 5">
            <a:extLst>
              <a:ext uri="{FF2B5EF4-FFF2-40B4-BE49-F238E27FC236}">
                <a16:creationId xmlns:a16="http://schemas.microsoft.com/office/drawing/2014/main" id="{21F23233-5B01-3858-B054-A03ECAD2C262}"/>
              </a:ext>
            </a:extLst>
          </p:cNvPr>
          <p:cNvPicPr>
            <a:picLocks noChangeAspect="1"/>
          </p:cNvPicPr>
          <p:nvPr/>
        </p:nvPicPr>
        <p:blipFill>
          <a:blip r:embed="rId3"/>
          <a:stretch>
            <a:fillRect/>
          </a:stretch>
        </p:blipFill>
        <p:spPr>
          <a:xfrm>
            <a:off x="8292247" y="2926080"/>
            <a:ext cx="2618635" cy="3027665"/>
          </a:xfrm>
          <a:prstGeom prst="rect">
            <a:avLst/>
          </a:prstGeom>
        </p:spPr>
      </p:pic>
    </p:spTree>
    <p:extLst>
      <p:ext uri="{BB962C8B-B14F-4D97-AF65-F5344CB8AC3E}">
        <p14:creationId xmlns:p14="http://schemas.microsoft.com/office/powerpoint/2010/main" val="4025589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BF43F-916F-0213-9A0D-4D75D7E4C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AD6F-89B9-52EB-2D97-64605D539423}"/>
              </a:ext>
            </a:extLst>
          </p:cNvPr>
          <p:cNvSpPr>
            <a:spLocks noGrp="1"/>
          </p:cNvSpPr>
          <p:nvPr>
            <p:ph type="title"/>
          </p:nvPr>
        </p:nvSpPr>
        <p:spPr/>
        <p:txBody>
          <a:bodyPr/>
          <a:lstStyle/>
          <a:p>
            <a:r>
              <a:rPr lang="en-GB" dirty="0"/>
              <a:t>FIX</a:t>
            </a:r>
          </a:p>
        </p:txBody>
      </p:sp>
      <p:sp>
        <p:nvSpPr>
          <p:cNvPr id="3" name="Content Placeholder 2">
            <a:extLst>
              <a:ext uri="{FF2B5EF4-FFF2-40B4-BE49-F238E27FC236}">
                <a16:creationId xmlns:a16="http://schemas.microsoft.com/office/drawing/2014/main" id="{6397EE5A-E641-75FC-8F2D-4DDFA650D1F0}"/>
              </a:ext>
            </a:extLst>
          </p:cNvPr>
          <p:cNvSpPr>
            <a:spLocks noGrp="1"/>
          </p:cNvSpPr>
          <p:nvPr>
            <p:ph idx="1"/>
          </p:nvPr>
        </p:nvSpPr>
        <p:spPr/>
        <p:txBody>
          <a:bodyPr/>
          <a:lstStyle/>
          <a:p>
            <a:r>
              <a:rPr lang="en-GB" dirty="0"/>
              <a:t>The fix was going onto the animation file and baking into pose the root transformation of position Y</a:t>
            </a:r>
          </a:p>
        </p:txBody>
      </p:sp>
      <p:pic>
        <p:nvPicPr>
          <p:cNvPr id="5" name="Picture 4">
            <a:extLst>
              <a:ext uri="{FF2B5EF4-FFF2-40B4-BE49-F238E27FC236}">
                <a16:creationId xmlns:a16="http://schemas.microsoft.com/office/drawing/2014/main" id="{64AA64D6-A69B-F59D-4D96-652438522D7E}"/>
              </a:ext>
            </a:extLst>
          </p:cNvPr>
          <p:cNvPicPr>
            <a:picLocks noChangeAspect="1"/>
          </p:cNvPicPr>
          <p:nvPr/>
        </p:nvPicPr>
        <p:blipFill>
          <a:blip r:embed="rId2"/>
          <a:stretch>
            <a:fillRect/>
          </a:stretch>
        </p:blipFill>
        <p:spPr>
          <a:xfrm>
            <a:off x="7058860" y="2734251"/>
            <a:ext cx="2564326" cy="3577649"/>
          </a:xfrm>
          <a:prstGeom prst="rect">
            <a:avLst/>
          </a:prstGeom>
        </p:spPr>
      </p:pic>
    </p:spTree>
    <p:extLst>
      <p:ext uri="{BB962C8B-B14F-4D97-AF65-F5344CB8AC3E}">
        <p14:creationId xmlns:p14="http://schemas.microsoft.com/office/powerpoint/2010/main" val="2675561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037D-386C-C289-A64E-0C46E065915C}"/>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0DB0B8FF-490E-CB11-A00D-3F58CCC3BB83}"/>
              </a:ext>
            </a:extLst>
          </p:cNvPr>
          <p:cNvSpPr>
            <a:spLocks noGrp="1"/>
          </p:cNvSpPr>
          <p:nvPr>
            <p:ph idx="1"/>
          </p:nvPr>
        </p:nvSpPr>
        <p:spPr/>
        <p:txBody>
          <a:bodyPr/>
          <a:lstStyle/>
          <a:p>
            <a:r>
              <a:rPr lang="en-GB" dirty="0"/>
              <a:t>1. </a:t>
            </a:r>
            <a:r>
              <a:rPr lang="en-GB" dirty="0">
                <a:hlinkClick r:id="rId2"/>
              </a:rPr>
              <a:t>https://parents.actionforchildren.org.uk/home-family-life/technology/video-game-age-restrictions/</a:t>
            </a:r>
            <a:endParaRPr lang="en-GB" dirty="0"/>
          </a:p>
          <a:p>
            <a:r>
              <a:rPr lang="en-GB" dirty="0"/>
              <a:t>2. </a:t>
            </a:r>
            <a:r>
              <a:rPr lang="en-GB" dirty="0">
                <a:hlinkClick r:id="rId3"/>
              </a:rPr>
              <a:t>https://openr.co/unveiling-the-demographics-of-call-of-dutys-target-audience/</a:t>
            </a:r>
            <a:endParaRPr lang="en-GB" dirty="0"/>
          </a:p>
          <a:p>
            <a:endParaRPr lang="en-GB" dirty="0"/>
          </a:p>
        </p:txBody>
      </p:sp>
    </p:spTree>
    <p:extLst>
      <p:ext uri="{BB962C8B-B14F-4D97-AF65-F5344CB8AC3E}">
        <p14:creationId xmlns:p14="http://schemas.microsoft.com/office/powerpoint/2010/main" val="4223885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474D-34E7-9C49-BC4B-6EA1E31B672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38F3A1F-1055-9076-AEBD-DE178139FCC9}"/>
              </a:ext>
            </a:extLst>
          </p:cNvPr>
          <p:cNvSpPr>
            <a:spLocks noGrp="1"/>
          </p:cNvSpPr>
          <p:nvPr>
            <p:ph idx="1"/>
          </p:nvPr>
        </p:nvSpPr>
        <p:spPr/>
        <p:txBody>
          <a:bodyPr/>
          <a:lstStyle/>
          <a:p>
            <a:r>
              <a:rPr lang="en-GB" dirty="0"/>
              <a:t>Game</a:t>
            </a:r>
          </a:p>
          <a:p>
            <a:r>
              <a:rPr lang="en-GB" dirty="0"/>
              <a:t>Itch</a:t>
            </a:r>
          </a:p>
          <a:p>
            <a:r>
              <a:rPr lang="en-GB" dirty="0"/>
              <a:t>Video</a:t>
            </a:r>
          </a:p>
          <a:p>
            <a:r>
              <a:rPr lang="en-GB" dirty="0"/>
              <a:t>Report</a:t>
            </a:r>
          </a:p>
          <a:p>
            <a:r>
              <a:rPr lang="en-GB" dirty="0"/>
              <a:t>Testing</a:t>
            </a:r>
          </a:p>
          <a:p>
            <a:r>
              <a:rPr lang="en-GB" dirty="0"/>
              <a:t>JUST WANT TO POLISH OFF GAME NOW</a:t>
            </a:r>
          </a:p>
          <a:p>
            <a:r>
              <a:rPr lang="en-GB" dirty="0"/>
              <a:t>Rent</a:t>
            </a:r>
          </a:p>
          <a:p>
            <a:r>
              <a:rPr lang="en-GB" dirty="0"/>
              <a:t>Bampy card</a:t>
            </a:r>
          </a:p>
          <a:p>
            <a:endParaRPr lang="en-GB" dirty="0"/>
          </a:p>
        </p:txBody>
      </p:sp>
    </p:spTree>
    <p:extLst>
      <p:ext uri="{BB962C8B-B14F-4D97-AF65-F5344CB8AC3E}">
        <p14:creationId xmlns:p14="http://schemas.microsoft.com/office/powerpoint/2010/main" val="384504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73907-6A6D-0572-7BE5-58D8D490A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3424F-71C9-8646-BE33-CA32E1B267FF}"/>
              </a:ext>
            </a:extLst>
          </p:cNvPr>
          <p:cNvSpPr>
            <a:spLocks noGrp="1"/>
          </p:cNvSpPr>
          <p:nvPr>
            <p:ph type="title"/>
          </p:nvPr>
        </p:nvSpPr>
        <p:spPr/>
        <p:txBody>
          <a:bodyPr/>
          <a:lstStyle/>
          <a:p>
            <a:r>
              <a:rPr lang="en-GB" dirty="0"/>
              <a:t>Wave Manager – Script </a:t>
            </a:r>
          </a:p>
        </p:txBody>
      </p:sp>
      <p:pic>
        <p:nvPicPr>
          <p:cNvPr id="4" name="Picture 3">
            <a:extLst>
              <a:ext uri="{FF2B5EF4-FFF2-40B4-BE49-F238E27FC236}">
                <a16:creationId xmlns:a16="http://schemas.microsoft.com/office/drawing/2014/main" id="{FF55B4A0-54E2-6205-ED44-6082C6EA13CD}"/>
              </a:ext>
            </a:extLst>
          </p:cNvPr>
          <p:cNvPicPr>
            <a:picLocks noChangeAspect="1"/>
          </p:cNvPicPr>
          <p:nvPr/>
        </p:nvPicPr>
        <p:blipFill>
          <a:blip r:embed="rId2"/>
          <a:stretch>
            <a:fillRect/>
          </a:stretch>
        </p:blipFill>
        <p:spPr>
          <a:xfrm>
            <a:off x="838200" y="1460704"/>
            <a:ext cx="4994988" cy="5032171"/>
          </a:xfrm>
          <a:prstGeom prst="rect">
            <a:avLst/>
          </a:prstGeom>
        </p:spPr>
      </p:pic>
    </p:spTree>
    <p:extLst>
      <p:ext uri="{BB962C8B-B14F-4D97-AF65-F5344CB8AC3E}">
        <p14:creationId xmlns:p14="http://schemas.microsoft.com/office/powerpoint/2010/main" val="1808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3386-6D87-2959-EA50-0BAB0E3D84AA}"/>
              </a:ext>
            </a:extLst>
          </p:cNvPr>
          <p:cNvSpPr>
            <a:spLocks noGrp="1"/>
          </p:cNvSpPr>
          <p:nvPr>
            <p:ph type="title"/>
          </p:nvPr>
        </p:nvSpPr>
        <p:spPr/>
        <p:txBody>
          <a:bodyPr/>
          <a:lstStyle/>
          <a:p>
            <a:r>
              <a:rPr lang="en-GB" dirty="0"/>
              <a:t>Enemy Spawn Points – Create empty </a:t>
            </a:r>
            <a:r>
              <a:rPr lang="en-GB" dirty="0" err="1"/>
              <a:t>gameobject</a:t>
            </a:r>
            <a:r>
              <a:rPr lang="en-GB" dirty="0"/>
              <a:t> </a:t>
            </a:r>
          </a:p>
        </p:txBody>
      </p:sp>
      <p:pic>
        <p:nvPicPr>
          <p:cNvPr id="5" name="Picture 4">
            <a:extLst>
              <a:ext uri="{FF2B5EF4-FFF2-40B4-BE49-F238E27FC236}">
                <a16:creationId xmlns:a16="http://schemas.microsoft.com/office/drawing/2014/main" id="{0826AC9A-DE04-2C84-FF10-055788B2E8CC}"/>
              </a:ext>
            </a:extLst>
          </p:cNvPr>
          <p:cNvPicPr>
            <a:picLocks noChangeAspect="1"/>
          </p:cNvPicPr>
          <p:nvPr/>
        </p:nvPicPr>
        <p:blipFill>
          <a:blip r:embed="rId2"/>
          <a:stretch>
            <a:fillRect/>
          </a:stretch>
        </p:blipFill>
        <p:spPr>
          <a:xfrm>
            <a:off x="552314" y="2704027"/>
            <a:ext cx="3544198" cy="3144608"/>
          </a:xfrm>
          <a:prstGeom prst="rect">
            <a:avLst/>
          </a:prstGeom>
        </p:spPr>
      </p:pic>
      <p:pic>
        <p:nvPicPr>
          <p:cNvPr id="7" name="Picture 6">
            <a:extLst>
              <a:ext uri="{FF2B5EF4-FFF2-40B4-BE49-F238E27FC236}">
                <a16:creationId xmlns:a16="http://schemas.microsoft.com/office/drawing/2014/main" id="{925E28BE-A2A0-019B-E11F-006029695339}"/>
              </a:ext>
            </a:extLst>
          </p:cNvPr>
          <p:cNvPicPr>
            <a:picLocks noChangeAspect="1"/>
          </p:cNvPicPr>
          <p:nvPr/>
        </p:nvPicPr>
        <p:blipFill>
          <a:blip r:embed="rId3"/>
          <a:stretch>
            <a:fillRect/>
          </a:stretch>
        </p:blipFill>
        <p:spPr>
          <a:xfrm>
            <a:off x="4409808" y="2704027"/>
            <a:ext cx="3829584" cy="3134162"/>
          </a:xfrm>
          <a:prstGeom prst="rect">
            <a:avLst/>
          </a:prstGeom>
        </p:spPr>
      </p:pic>
    </p:spTree>
    <p:extLst>
      <p:ext uri="{BB962C8B-B14F-4D97-AF65-F5344CB8AC3E}">
        <p14:creationId xmlns:p14="http://schemas.microsoft.com/office/powerpoint/2010/main" val="21016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C855-5DB6-9A1A-D0CF-E16FEB6FFD48}"/>
              </a:ext>
            </a:extLst>
          </p:cNvPr>
          <p:cNvSpPr>
            <a:spLocks noGrp="1"/>
          </p:cNvSpPr>
          <p:nvPr>
            <p:ph type="title"/>
          </p:nvPr>
        </p:nvSpPr>
        <p:spPr/>
        <p:txBody>
          <a:bodyPr/>
          <a:lstStyle/>
          <a:p>
            <a:r>
              <a:rPr lang="en-GB" dirty="0"/>
              <a:t>I THINK RN</a:t>
            </a:r>
          </a:p>
        </p:txBody>
      </p:sp>
      <p:sp>
        <p:nvSpPr>
          <p:cNvPr id="3" name="Content Placeholder 2">
            <a:extLst>
              <a:ext uri="{FF2B5EF4-FFF2-40B4-BE49-F238E27FC236}">
                <a16:creationId xmlns:a16="http://schemas.microsoft.com/office/drawing/2014/main" id="{513ED3D6-07D7-A298-9458-397260D7FA2C}"/>
              </a:ext>
            </a:extLst>
          </p:cNvPr>
          <p:cNvSpPr>
            <a:spLocks noGrp="1"/>
          </p:cNvSpPr>
          <p:nvPr>
            <p:ph idx="1"/>
          </p:nvPr>
        </p:nvSpPr>
        <p:spPr/>
        <p:txBody>
          <a:bodyPr/>
          <a:lstStyle/>
          <a:p>
            <a:r>
              <a:rPr lang="en-GB" dirty="0"/>
              <a:t>Going to get all levels working , enemies , boss , part , next level</a:t>
            </a:r>
          </a:p>
          <a:p>
            <a:r>
              <a:rPr lang="en-GB" dirty="0"/>
              <a:t> </a:t>
            </a:r>
          </a:p>
          <a:p>
            <a:r>
              <a:rPr lang="en-GB" dirty="0"/>
              <a:t>Then , Audio, Power Ups, Animations </a:t>
            </a:r>
          </a:p>
          <a:p>
            <a:r>
              <a:rPr lang="en-GB" dirty="0"/>
              <a:t>NEW MOVEMENT IS GOOD BUT JUMP NOT WORK (GROUNDCHECK) AND ENEMIES ARENT ATTACKINGBUT DO FOLLOW WHAT THE FUCK</a:t>
            </a:r>
          </a:p>
          <a:p>
            <a:r>
              <a:rPr lang="en-GB" dirty="0"/>
              <a:t>Fuck </a:t>
            </a:r>
            <a:r>
              <a:rPr lang="en-GB" dirty="0" err="1"/>
              <a:t>alla</a:t>
            </a:r>
            <a:r>
              <a:rPr lang="en-GB" dirty="0"/>
              <a:t> that I need to finish polishing 1 and 2 </a:t>
            </a:r>
            <a:r>
              <a:rPr lang="en-GB" dirty="0" err="1"/>
              <a:t>cuz</a:t>
            </a:r>
            <a:r>
              <a:rPr lang="en-GB" dirty="0"/>
              <a:t> </a:t>
            </a:r>
            <a:r>
              <a:rPr lang="en-GB" dirty="0" err="1"/>
              <a:t>jj</a:t>
            </a:r>
            <a:r>
              <a:rPr lang="en-GB" dirty="0"/>
              <a:t> doesn’t like it</a:t>
            </a:r>
          </a:p>
        </p:txBody>
      </p:sp>
    </p:spTree>
    <p:extLst>
      <p:ext uri="{BB962C8B-B14F-4D97-AF65-F5344CB8AC3E}">
        <p14:creationId xmlns:p14="http://schemas.microsoft.com/office/powerpoint/2010/main" val="388425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6391-18EC-681A-BFBA-0802844ED020}"/>
              </a:ext>
            </a:extLst>
          </p:cNvPr>
          <p:cNvSpPr>
            <a:spLocks noGrp="1"/>
          </p:cNvSpPr>
          <p:nvPr>
            <p:ph type="title"/>
          </p:nvPr>
        </p:nvSpPr>
        <p:spPr/>
        <p:txBody>
          <a:bodyPr/>
          <a:lstStyle/>
          <a:p>
            <a:r>
              <a:rPr lang="en-GB" dirty="0"/>
              <a:t>Boss</a:t>
            </a:r>
          </a:p>
        </p:txBody>
      </p:sp>
      <p:sp>
        <p:nvSpPr>
          <p:cNvPr id="3" name="Content Placeholder 2">
            <a:extLst>
              <a:ext uri="{FF2B5EF4-FFF2-40B4-BE49-F238E27FC236}">
                <a16:creationId xmlns:a16="http://schemas.microsoft.com/office/drawing/2014/main" id="{EE726FCD-E8F2-E446-5B7C-C925AFCFC243}"/>
              </a:ext>
            </a:extLst>
          </p:cNvPr>
          <p:cNvSpPr>
            <a:spLocks noGrp="1"/>
          </p:cNvSpPr>
          <p:nvPr>
            <p:ph idx="1"/>
          </p:nvPr>
        </p:nvSpPr>
        <p:spPr/>
        <p:txBody>
          <a:bodyPr/>
          <a:lstStyle/>
          <a:p>
            <a:r>
              <a:rPr lang="en-GB" dirty="0"/>
              <a:t>Model</a:t>
            </a:r>
          </a:p>
          <a:p>
            <a:r>
              <a:rPr lang="en-GB" dirty="0"/>
              <a:t>Animation </a:t>
            </a:r>
          </a:p>
          <a:p>
            <a:r>
              <a:rPr lang="en-GB" dirty="0"/>
              <a:t>Attack</a:t>
            </a:r>
          </a:p>
          <a:p>
            <a:r>
              <a:rPr lang="en-GB" dirty="0"/>
              <a:t>Ok so the Boss Spawns in when there is not bullet script attached</a:t>
            </a:r>
          </a:p>
          <a:p>
            <a:r>
              <a:rPr lang="en-GB" dirty="0"/>
              <a:t>Looks like there is just a huge issue in enemy  bullets</a:t>
            </a:r>
          </a:p>
          <a:p>
            <a:r>
              <a:rPr lang="en-GB" dirty="0"/>
              <a:t>Ok I HAVE NO FUCKING IDEA IT JUST BREAKS</a:t>
            </a:r>
          </a:p>
        </p:txBody>
      </p:sp>
    </p:spTree>
    <p:extLst>
      <p:ext uri="{BB962C8B-B14F-4D97-AF65-F5344CB8AC3E}">
        <p14:creationId xmlns:p14="http://schemas.microsoft.com/office/powerpoint/2010/main" val="103190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164-6823-21E0-1DB7-07824192D311}"/>
              </a:ext>
            </a:extLst>
          </p:cNvPr>
          <p:cNvSpPr>
            <a:spLocks noGrp="1"/>
          </p:cNvSpPr>
          <p:nvPr>
            <p:ph type="ctrTitle"/>
          </p:nvPr>
        </p:nvSpPr>
        <p:spPr>
          <a:xfrm>
            <a:off x="1322832" y="281115"/>
            <a:ext cx="9144000" cy="715581"/>
          </a:xfrm>
        </p:spPr>
        <p:txBody>
          <a:bodyPr>
            <a:normAutofit fontScale="90000"/>
          </a:bodyPr>
          <a:lstStyle/>
          <a:p>
            <a:r>
              <a:rPr lang="en-GB" dirty="0"/>
              <a:t>What I have polished from 1 </a:t>
            </a:r>
          </a:p>
        </p:txBody>
      </p:sp>
      <p:sp>
        <p:nvSpPr>
          <p:cNvPr id="3" name="Subtitle 2">
            <a:extLst>
              <a:ext uri="{FF2B5EF4-FFF2-40B4-BE49-F238E27FC236}">
                <a16:creationId xmlns:a16="http://schemas.microsoft.com/office/drawing/2014/main" id="{B59FC20C-371C-A448-F7BD-A2A9098205E1}"/>
              </a:ext>
            </a:extLst>
          </p:cNvPr>
          <p:cNvSpPr>
            <a:spLocks noGrp="1"/>
          </p:cNvSpPr>
          <p:nvPr>
            <p:ph type="subTitle" idx="1"/>
          </p:nvPr>
        </p:nvSpPr>
        <p:spPr>
          <a:xfrm>
            <a:off x="1524000" y="1252728"/>
            <a:ext cx="9144000" cy="4005072"/>
          </a:xfrm>
        </p:spPr>
        <p:txBody>
          <a:bodyPr/>
          <a:lstStyle/>
          <a:p>
            <a:pPr marL="342900" indent="-342900">
              <a:buFont typeface="Arial" panose="020B0604020202020204" pitchFamily="34" charset="0"/>
              <a:buChar char="•"/>
            </a:pPr>
            <a:r>
              <a:rPr lang="en-GB" dirty="0"/>
              <a:t>Walking / Foot clipping thro floor (Still need to </a:t>
            </a:r>
            <a:r>
              <a:rPr lang="en-GB" dirty="0" err="1"/>
              <a:t>fuckking</a:t>
            </a:r>
            <a:r>
              <a:rPr lang="en-GB" dirty="0"/>
              <a:t> move everything else down) </a:t>
            </a:r>
          </a:p>
          <a:p>
            <a:pPr marL="342900" indent="-342900">
              <a:buFont typeface="Arial" panose="020B0604020202020204" pitchFamily="34" charset="0"/>
              <a:buChar char="•"/>
            </a:pPr>
            <a:r>
              <a:rPr lang="en-GB" dirty="0"/>
              <a:t>Weapons (Anubis’ Staff ) , Bullet (Fire Energy Blasts) – I think some errors are still occurring so need to fix this and then add sound </a:t>
            </a:r>
          </a:p>
          <a:p>
            <a:pPr marL="342900" indent="-342900">
              <a:buFont typeface="Arial" panose="020B0604020202020204" pitchFamily="34" charset="0"/>
              <a:buChar char="•"/>
            </a:pPr>
            <a:r>
              <a:rPr lang="en-GB" dirty="0"/>
              <a:t>Now - Enemy Animations (cant fix the drop , maybe cut time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59550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B847-85C8-83BD-8B33-368E1675D7D2}"/>
              </a:ext>
            </a:extLst>
          </p:cNvPr>
          <p:cNvSpPr>
            <a:spLocks noGrp="1"/>
          </p:cNvSpPr>
          <p:nvPr>
            <p:ph type="title"/>
          </p:nvPr>
        </p:nvSpPr>
        <p:spPr/>
        <p:txBody>
          <a:bodyPr/>
          <a:lstStyle/>
          <a:p>
            <a:r>
              <a:rPr lang="en-GB" dirty="0"/>
              <a:t>1 Enemy Model / Animation </a:t>
            </a:r>
          </a:p>
        </p:txBody>
      </p:sp>
      <p:sp>
        <p:nvSpPr>
          <p:cNvPr id="3" name="Content Placeholder 2">
            <a:extLst>
              <a:ext uri="{FF2B5EF4-FFF2-40B4-BE49-F238E27FC236}">
                <a16:creationId xmlns:a16="http://schemas.microsoft.com/office/drawing/2014/main" id="{47A9B217-6AA4-39D7-6657-3D1ACD984C87}"/>
              </a:ext>
            </a:extLst>
          </p:cNvPr>
          <p:cNvSpPr>
            <a:spLocks noGrp="1"/>
          </p:cNvSpPr>
          <p:nvPr>
            <p:ph idx="1"/>
          </p:nvPr>
        </p:nvSpPr>
        <p:spPr/>
        <p:txBody>
          <a:bodyPr/>
          <a:lstStyle/>
          <a:p>
            <a:r>
              <a:rPr lang="en-GB" dirty="0"/>
              <a:t>FUCK</a:t>
            </a:r>
          </a:p>
          <a:p>
            <a:r>
              <a:rPr lang="en-GB" dirty="0"/>
              <a:t>Moving the floor down seemed to fix this but so did turning off APPLY ROOOT MOTION , I reverted the floor space back to </a:t>
            </a:r>
            <a:r>
              <a:rPr lang="en-GB" dirty="0" err="1"/>
              <a:t>normall</a:t>
            </a:r>
            <a:r>
              <a:rPr lang="en-GB" dirty="0"/>
              <a:t> so I can focus on the fix , if I do choose this option I will need to move all models down too lol long </a:t>
            </a:r>
          </a:p>
          <a:p>
            <a:r>
              <a:rPr lang="en-GB" dirty="0"/>
              <a:t>Think </a:t>
            </a:r>
            <a:r>
              <a:rPr lang="en-GB" dirty="0" err="1"/>
              <a:t>im</a:t>
            </a:r>
            <a:r>
              <a:rPr lang="en-GB" dirty="0"/>
              <a:t> going to stick to the Floor being moved down </a:t>
            </a:r>
          </a:p>
        </p:txBody>
      </p:sp>
    </p:spTree>
    <p:extLst>
      <p:ext uri="{BB962C8B-B14F-4D97-AF65-F5344CB8AC3E}">
        <p14:creationId xmlns:p14="http://schemas.microsoft.com/office/powerpoint/2010/main" val="344631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487-4631-3ED0-1DC0-E15CA3D6C02F}"/>
              </a:ext>
            </a:extLst>
          </p:cNvPr>
          <p:cNvSpPr>
            <a:spLocks noGrp="1"/>
          </p:cNvSpPr>
          <p:nvPr>
            <p:ph type="title"/>
          </p:nvPr>
        </p:nvSpPr>
        <p:spPr/>
        <p:txBody>
          <a:bodyPr/>
          <a:lstStyle/>
          <a:p>
            <a:r>
              <a:rPr lang="en-GB" dirty="0"/>
              <a:t>Enemy Shoot</a:t>
            </a:r>
          </a:p>
        </p:txBody>
      </p:sp>
      <p:sp>
        <p:nvSpPr>
          <p:cNvPr id="3" name="Content Placeholder 2">
            <a:extLst>
              <a:ext uri="{FF2B5EF4-FFF2-40B4-BE49-F238E27FC236}">
                <a16:creationId xmlns:a16="http://schemas.microsoft.com/office/drawing/2014/main" id="{845461F8-2BD3-76F1-C139-F952972A7763}"/>
              </a:ext>
            </a:extLst>
          </p:cNvPr>
          <p:cNvSpPr>
            <a:spLocks noGrp="1"/>
          </p:cNvSpPr>
          <p:nvPr>
            <p:ph idx="1"/>
          </p:nvPr>
        </p:nvSpPr>
        <p:spPr/>
        <p:txBody>
          <a:bodyPr/>
          <a:lstStyle/>
          <a:p>
            <a:r>
              <a:rPr lang="en-GB" dirty="0"/>
              <a:t>Seems to be shooting bent left, also seems as the </a:t>
            </a:r>
            <a:r>
              <a:rPr lang="en-GB" dirty="0" err="1"/>
              <a:t>ememies</a:t>
            </a:r>
            <a:r>
              <a:rPr lang="en-GB" dirty="0"/>
              <a:t> damage themselves</a:t>
            </a:r>
          </a:p>
          <a:p>
            <a:r>
              <a:rPr lang="en-GB" dirty="0"/>
              <a:t>I actual don’t know it just de spawns</a:t>
            </a:r>
          </a:p>
        </p:txBody>
      </p:sp>
    </p:spTree>
    <p:extLst>
      <p:ext uri="{BB962C8B-B14F-4D97-AF65-F5344CB8AC3E}">
        <p14:creationId xmlns:p14="http://schemas.microsoft.com/office/powerpoint/2010/main" val="1736404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3780</TotalTime>
  <Words>1401</Words>
  <Application>Microsoft Office PowerPoint</Application>
  <PresentationFormat>Widescreen</PresentationFormat>
  <Paragraphs>204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Aptos Display</vt:lpstr>
      <vt:lpstr>Arial</vt:lpstr>
      <vt:lpstr>Symbol</vt:lpstr>
      <vt:lpstr>Office Theme</vt:lpstr>
      <vt:lpstr>PowerPoint Presentation</vt:lpstr>
      <vt:lpstr>How the round works – Script </vt:lpstr>
      <vt:lpstr>Wave Manager – Script </vt:lpstr>
      <vt:lpstr>Enemy Spawn Points – Create empty gameobject </vt:lpstr>
      <vt:lpstr>I THINK RN</vt:lpstr>
      <vt:lpstr>Boss</vt:lpstr>
      <vt:lpstr>What I have polished from 1 </vt:lpstr>
      <vt:lpstr>1 Enemy Model / Animation </vt:lpstr>
      <vt:lpstr>Enemy Shoot</vt:lpstr>
      <vt:lpstr>L2 Polish - AUDIO</vt:lpstr>
      <vt:lpstr>Power Ups (if I get this working it can be used on all)</vt:lpstr>
      <vt:lpstr>Scene Flow </vt:lpstr>
      <vt:lpstr>Gamelogic</vt:lpstr>
      <vt:lpstr>Layout of report  </vt:lpstr>
      <vt:lpstr>Layout of report  </vt:lpstr>
      <vt:lpstr>Chapters</vt:lpstr>
      <vt:lpstr>Chapters</vt:lpstr>
      <vt:lpstr>PowerPoint Presentation</vt:lpstr>
      <vt:lpstr>Implementation </vt:lpstr>
      <vt:lpstr>JJ MEETINGS </vt:lpstr>
      <vt:lpstr>Testing </vt:lpstr>
      <vt:lpstr>MOVEMENT 2</vt:lpstr>
      <vt:lpstr>PowerPoint Presentation</vt:lpstr>
      <vt:lpstr>ISSUES  </vt:lpstr>
      <vt:lpstr>A big issue was enemy death and them hovering above the ground when the death animation played</vt:lpstr>
      <vt:lpstr>FIX</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Morgan Hodge</dc:creator>
  <cp:lastModifiedBy>(s) Morgan Hodge</cp:lastModifiedBy>
  <cp:revision>39</cp:revision>
  <dcterms:created xsi:type="dcterms:W3CDTF">2025-03-28T11:14:03Z</dcterms:created>
  <dcterms:modified xsi:type="dcterms:W3CDTF">2025-04-16T17:42:50Z</dcterms:modified>
</cp:coreProperties>
</file>