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CB8A-A94F-8D19-FF00-9281320BD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45069-B05B-4C8E-DEA1-246EE48BC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2978-F50F-71FC-712F-00D8ACAB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74A36-8C84-D76D-2E76-5724AD01D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673D-6CFF-91EF-5229-3E39C8E7C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760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9B55-BE9E-D46D-531E-34DED93B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AF250-5F4E-F9DC-627F-2F3F80284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B84AA-B187-C3F0-96E7-FB8291A2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AA810-6780-FDDE-5F04-B6D1F6EAA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DCD22-5449-FDC7-A435-B8E7DFF0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8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B817D-5DF0-4F83-530B-364C81D9C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710E4-45BA-DB11-7CB0-A397EBC0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BE3C-E20D-1E53-2AF5-7B7222F9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B124C-563E-F63D-EB8B-42EE89A5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7E59B-BABA-A74D-5001-22C75CED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B692-CC94-710F-9B6F-AD8A5561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6DDC-CB03-C5C5-401F-A14584E84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485F-DC89-D430-C943-5EB98DDF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8FA7-27E8-9046-59CF-D3591714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A21AF-C9BB-C0DD-B199-21E8E6A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1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ABF0-9336-687F-9F95-E11DA710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739B1-BB35-13A0-3CFB-413946D9B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09E51-6FAC-9350-5A24-09A76F09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0ADF-6596-EAA2-566E-150010E85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C306-0B87-B67F-ECE6-351FADE6A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43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C3C6-69E6-110A-7078-7E30946E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50CE-AEE0-2D92-322C-D42D5C520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5C18E-7B6D-BE17-5C02-201BF9DAD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F9C49-1EA2-6926-8393-03DF9FB4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FADA5-313F-FCE5-9010-807E2DC4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A241F-8B60-7BE2-1B2E-920BD211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2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FE4A-65FA-B5DF-C8BE-BB82CE23E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2C91B-AD3C-7658-E1EB-7FB0B1755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22847-2660-22E7-B5F5-21618B36B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7E290-A9B3-F5FC-7E01-72D297CB6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24DFB-CB4E-098B-0387-54D3FF06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A57FC-41FD-E996-A3C7-12AA8F43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55C04-01C7-6D6A-CFEB-9A291192A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4F672-1BA7-E9AE-EE5C-57D4B226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8B7D-F505-48F2-679E-AF209299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265C2-AE1F-DCAD-549F-AA16E301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7F6A-85E5-3D38-AC08-0937C18B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4B62E-8BCE-B5D6-4538-273506E6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55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C2652-B807-20A8-CFC3-EB301DD9B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F42C4F-B9FD-AFF9-5647-254A417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C0CB5-C5EE-2C4C-1783-16BC5F9B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07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7417-8356-4749-2BD4-54A9293A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D85-459D-B3DF-F1DA-E1F673F1E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BC7AB-6CBD-AF6B-B494-AA5A4725F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70C37-B41E-BF0E-8DF7-EE687773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08F47-E0BC-36BA-90D7-C3C1E548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590DF-F84D-3DC3-5FF9-4463E12B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4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A7CC-C161-5C13-77F5-1CA88149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7312FF-871B-A2E4-9709-FEB1C7DB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BF7B8-C095-8879-1553-1BB5D5BC8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ED973-9DC4-DD56-1090-0EE49385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99EE9-C327-913F-65F2-706F93C5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E525-38BE-7C99-9482-7EB4B33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8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05AACF-3BCD-8591-0C78-3035E0388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8D111-F110-BA47-88C0-1F432C2F8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0901B-04E0-1C56-F10F-6B871A321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9EF8E-2A59-46EE-A340-0EE57C336FD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31DD7-FB3F-128C-F44E-62F2DF8A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98EB0-0EA3-9831-3A4C-AFCC1226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E397A-2BB5-4861-A91F-10330B2BB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9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79AB-88EB-4034-BD1E-5D9CF7357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BDE78-5422-D7E9-727B-8834AE98A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30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8670-B3BF-6EFB-C9DE-77E4E697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social ethical professional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B2BF4-B1C6-55C2-5905-DD2AD417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88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4AD0-7A62-48CF-0C2A-9EE2AA70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Management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E36D-DE0F-884C-F822-45375261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3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A4E8-B986-45C1-8594-3FF41F449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9FA1-AA32-D327-EC5D-6757D6C0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506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51C4-A99B-B705-7278-0F64B455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Project Report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B34B-B407-DF6F-2CBA-78FC35AE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84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AED-73EF-F715-B67C-CF012B1A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20055-B461-F09F-7D6E-9962AC47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445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BEC4-DA83-1A85-9FE6-8389F3B5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8685-000B-94DB-3B7E-746767E9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71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CE89-1F77-8E6E-A345-7C8A2E78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/ Bibliography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0D04C-BB1F-5E7A-B932-8B9F2391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8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701E-67A0-6BE7-6DC5-3C9EF67E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F081-295A-21FA-5CE9-BE987225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31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59B8-736B-B727-9BB4-4415390D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Abstract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05FB-E939-144D-D9A4-CA3D0897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</a:t>
            </a:r>
            <a:r>
              <a:rPr lang="en-GB" dirty="0" err="1"/>
              <a:t>ish</a:t>
            </a:r>
            <a:r>
              <a:rPr lang="en-GB" dirty="0"/>
              <a:t> sentences per thing </a:t>
            </a:r>
          </a:p>
          <a:p>
            <a:r>
              <a:rPr lang="en-GB" dirty="0"/>
              <a:t>Covers, Begins with, body, final </a:t>
            </a:r>
          </a:p>
          <a:p>
            <a:r>
              <a:rPr lang="en-GB" dirty="0"/>
              <a:t>Talk about what the report is basically</a:t>
            </a:r>
          </a:p>
        </p:txBody>
      </p:sp>
    </p:spTree>
    <p:extLst>
      <p:ext uri="{BB962C8B-B14F-4D97-AF65-F5344CB8AC3E}">
        <p14:creationId xmlns:p14="http://schemas.microsoft.com/office/powerpoint/2010/main" val="322389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35F1-A672-F0AE-C596-418B3E88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2F8C-28A6-371E-F30F-80A1886C2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Word Count </a:t>
            </a:r>
          </a:p>
          <a:p>
            <a:r>
              <a:rPr lang="en-GB" dirty="0"/>
              <a:t>Code Link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25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C74F-ADEC-2779-AD5F-7C79E111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6EFF-084A-DE5F-ABA6-8F4BD0317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03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C12-877B-DF85-0104-59D07745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, Objectives &amp; Deliverables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6D20-AD35-B5BC-6C7E-13EDD28D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Background is done I believe, need to check it </a:t>
            </a:r>
          </a:p>
          <a:p>
            <a:r>
              <a:rPr lang="en-GB" dirty="0"/>
              <a:t>Market is also done just needs referencing and polishing </a:t>
            </a:r>
          </a:p>
          <a:p>
            <a:r>
              <a:rPr lang="en-GB" dirty="0"/>
              <a:t>Objective is done need to add </a:t>
            </a:r>
            <a:r>
              <a:rPr lang="en-GB" dirty="0" err="1"/>
              <a:t>gdd</a:t>
            </a:r>
            <a:r>
              <a:rPr lang="en-GB" dirty="0"/>
              <a:t> in report and link to section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54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89CF-5A54-A06E-A18F-B5839CE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 review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4932-E758-CC6E-B1FD-E343CD14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figure out wtf </a:t>
            </a:r>
            <a:r>
              <a:rPr lang="en-GB" dirty="0" err="1"/>
              <a:t>im</a:t>
            </a:r>
            <a:r>
              <a:rPr lang="en-GB" dirty="0"/>
              <a:t> doing for it</a:t>
            </a:r>
          </a:p>
        </p:txBody>
      </p:sp>
    </p:spTree>
    <p:extLst>
      <p:ext uri="{BB962C8B-B14F-4D97-AF65-F5344CB8AC3E}">
        <p14:creationId xmlns:p14="http://schemas.microsoft.com/office/powerpoint/2010/main" val="354603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8819-353C-1CE1-738B-B850A68F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 of approach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5871-7F4B-1FD2-DBD2-875406FA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Methodolige</a:t>
            </a:r>
            <a:r>
              <a:rPr lang="en-GB" dirty="0"/>
              <a:t> – I think I have wrote </a:t>
            </a:r>
            <a:r>
              <a:rPr lang="en-GB"/>
              <a:t>to much</a:t>
            </a:r>
          </a:p>
        </p:txBody>
      </p:sp>
    </p:spTree>
    <p:extLst>
      <p:ext uri="{BB962C8B-B14F-4D97-AF65-F5344CB8AC3E}">
        <p14:creationId xmlns:p14="http://schemas.microsoft.com/office/powerpoint/2010/main" val="159504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5996-3E1E-FBF7-3F00-6129466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Testing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6D027-CDD6-F596-1F64-E216DAFB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9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119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Acknowledgements</vt:lpstr>
      <vt:lpstr>Abstract  </vt:lpstr>
      <vt:lpstr>Table of contents  </vt:lpstr>
      <vt:lpstr>Introduction</vt:lpstr>
      <vt:lpstr>Background , Objectives &amp; Deliverables  </vt:lpstr>
      <vt:lpstr>Lit review </vt:lpstr>
      <vt:lpstr>Method of approach  </vt:lpstr>
      <vt:lpstr>User Testing  </vt:lpstr>
      <vt:lpstr>Legal social ethical professional </vt:lpstr>
      <vt:lpstr>Project Management  </vt:lpstr>
      <vt:lpstr>Implementation</vt:lpstr>
      <vt:lpstr>End Project Report </vt:lpstr>
      <vt:lpstr>Reflections  </vt:lpstr>
      <vt:lpstr>Conclusions  </vt:lpstr>
      <vt:lpstr>References / 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3</cp:revision>
  <dcterms:created xsi:type="dcterms:W3CDTF">2025-04-16T09:24:21Z</dcterms:created>
  <dcterms:modified xsi:type="dcterms:W3CDTF">2025-04-16T19:12:15Z</dcterms:modified>
</cp:coreProperties>
</file>