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0" r:id="rId5"/>
    <p:sldId id="258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0921D-EFF6-B64A-714D-C0A4882BF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22E53D-88A3-CA5B-F8B2-8C875D94C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756E5-C0D0-BD62-AA70-D574F5063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16B91-9675-4073-BC76-56E494251DD2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1FA93-97B3-482C-93A3-42E92A76D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90769-EB5C-1F23-B1EC-969E99C6D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B25D-A6C2-4F91-890E-22A9FBF015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549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0884F-7EDC-6743-D939-1C5AE232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FAE6E0-A3D9-3899-5E35-3672D4D9B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323D1-1E0E-77A1-D4DE-FD345C8DB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16B91-9675-4073-BC76-56E494251DD2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325A8-85FD-E348-F952-E742A32CF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4154E-DD6A-3A57-9563-F4ADC8BBA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B25D-A6C2-4F91-890E-22A9FBF015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829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70179E-142F-038D-1915-835CC9379F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75647-6D66-92FF-B9AC-2125A6FC7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0EA77-A3B7-2F30-8D78-530BF4A7B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16B91-9675-4073-BC76-56E494251DD2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E65F6-4488-14E9-9135-3EF87765D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6370C-41FA-C12F-7E18-B9545D966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B25D-A6C2-4F91-890E-22A9FBF015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001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322D7-D005-16B9-F633-8EC9790BB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CE786-517C-6070-0663-05F8079C3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B09C0-90FB-EE17-E7CA-B0FED4B79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16B91-9675-4073-BC76-56E494251DD2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4356A-9DA1-A37B-D91B-FD848166F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686B5-1328-2ADB-1B25-1381FEDBE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B25D-A6C2-4F91-890E-22A9FBF015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031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F88BD-5372-2693-43FF-4F5B44131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C255F-C7C9-B22C-195C-73C1843AF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42E79-DD84-533B-BDB6-5B7574A9D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16B91-9675-4073-BC76-56E494251DD2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D92A0-1CBF-D1D0-86D3-2337EECEA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6356A-98F3-895D-E1DB-B4FA1C7C1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B25D-A6C2-4F91-890E-22A9FBF015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445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17A03-ADE4-21E5-FACA-AF17022BA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08406-DAE4-A14E-D63B-3BB9B32C7E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64C57-59B9-BBF5-E5D6-4532CE42E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1651F7-A284-A631-2988-2DFE48841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16B91-9675-4073-BC76-56E494251DD2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7A9E9-476B-2B44-3573-EBEA8C9AC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EB2B3-44DA-9D84-FCA9-0E3789BF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B25D-A6C2-4F91-890E-22A9FBF015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824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A800A-06D8-C028-682D-64EA9D966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C5FA2-4891-F422-5AE6-4285FBF55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346680-A8BB-4CFF-2C07-966469C5B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D39A29-572E-5EA6-9913-88195EF9A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5BF605-BA8D-1D27-C3D5-E203B0AD4C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F752D2-54E0-3DC5-415B-77523E9A6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16B91-9675-4073-BC76-56E494251DD2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201211-0BF5-FAD3-B12A-C42958AC8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3F8F68-79B2-393D-D9F9-4569FFD09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B25D-A6C2-4F91-890E-22A9FBF015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1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2416F-9ACF-169D-72B5-1E2117B34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EF0BEC-05B8-2476-E5DA-9DBC85006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16B91-9675-4073-BC76-56E494251DD2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87182-9E7D-4B37-08D1-FA21D1DDB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F667EA-2460-FE2B-54D7-26C665202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B25D-A6C2-4F91-890E-22A9FBF015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43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C24410-5004-7850-523A-4A6E1DF09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16B91-9675-4073-BC76-56E494251DD2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3BF1B-CA21-0DE0-5302-0BD44EA9F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C616C-2D2A-18C9-E3C8-05187D4FD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B25D-A6C2-4F91-890E-22A9FBF015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884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5A4E-A18F-5F41-8AA5-AFF631A17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F34BD-E037-5981-5F2B-AA53D8EC1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EEEC42-E02E-9F55-E590-DB00F3EEB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5F0C0-E1A1-5BA6-E730-5D02D6F6B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16B91-9675-4073-BC76-56E494251DD2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4F8ED-EAF9-B5FD-4D46-F11145F3B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32FDC-94F5-C3F7-3780-1BAD5AF6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B25D-A6C2-4F91-890E-22A9FBF015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768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69BD4-D5E6-B594-7373-37B84DD23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279201-BB4E-4922-AED7-1526639C8A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D65C74-1342-17CC-89B4-48CE66D6D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D4467-A0F6-AFB3-F3E7-6ED1C4D5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16B91-9675-4073-BC76-56E494251DD2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C57E8-6CE8-4FDA-8C9E-15B67D053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BBCB6-BCAF-39E0-DB6F-843B6C2DE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B25D-A6C2-4F91-890E-22A9FBF015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42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B12AC6-94E8-2561-1644-D97A28EA1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6AC56-81A2-0E7C-891C-3C0D665EF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80238-7FE9-7F3E-746A-A5E68CD44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A16B91-9675-4073-BC76-56E494251DD2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FDBA9-AB64-F8D5-0BE3-6C78E85A38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396CB-1D01-D5F9-E1B7-EB573B0BE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7DB25D-A6C2-4F91-890E-22A9FBF015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829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1FCF-E2B5-A315-2776-E3439BDA97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Timeline </a:t>
            </a:r>
            <a:r>
              <a:rPr lang="en-GB" dirty="0" err="1"/>
              <a:t>TakeDown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E9CD2-D296-3016-1833-FA04209DC1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Maybe record the game in the background and voice over it</a:t>
            </a:r>
          </a:p>
        </p:txBody>
      </p:sp>
    </p:spTree>
    <p:extLst>
      <p:ext uri="{BB962C8B-B14F-4D97-AF65-F5344CB8AC3E}">
        <p14:creationId xmlns:p14="http://schemas.microsoft.com/office/powerpoint/2010/main" val="2052805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5AAB2-AA40-83EF-F223-2CC56486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61556-1C2A-4CED-8D82-D9AB39B74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105A4D-BD64-CE96-D974-9F3AF566E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76" y="1491599"/>
            <a:ext cx="12192000" cy="42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8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9D088-ADAE-7D75-DF88-F6A31224D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11A6A-3B09-9EFF-D6BB-2405B9E94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buNone/>
            </a:pPr>
            <a:r>
              <a:rPr lang="en-GB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  <a:buNone/>
            </a:pPr>
            <a:r>
              <a:rPr lang="en-GB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1.  The background to your project.  Explain to the viewer the context so they understand what you were aiming to achieve. Consider the following questions to help elaborate the background:</a:t>
            </a:r>
          </a:p>
          <a:p>
            <a:pPr marL="342900" lvl="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Why were you looking at this?</a:t>
            </a:r>
          </a:p>
          <a:p>
            <a:pPr marL="342900" lvl="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What were the issues that needed solving with software?</a:t>
            </a:r>
          </a:p>
          <a:p>
            <a:pPr marL="342900" lvl="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Who will benefit from this system?</a:t>
            </a:r>
          </a:p>
          <a:p>
            <a:pPr>
              <a:lnSpc>
                <a:spcPct val="115000"/>
              </a:lnSpc>
              <a:buNone/>
            </a:pPr>
            <a:r>
              <a:rPr lang="en-GB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2.  Show the key features of your system. Show it running. Show off the aspects you are most proud of.</a:t>
            </a:r>
          </a:p>
          <a:p>
            <a:pPr>
              <a:lnSpc>
                <a:spcPct val="115000"/>
              </a:lnSpc>
            </a:pPr>
            <a:r>
              <a:rPr lang="en-GB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3.  Whilst the video must be narrated by yourself, it is not essential for you to appear in the video.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9030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FE160-0C8F-656D-5E20-DC95B39D6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 thro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08EEA-1819-3638-D9F6-7F04818A6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Game can be downloaded from itch</a:t>
            </a:r>
          </a:p>
          <a:p>
            <a:r>
              <a:rPr lang="en-GB" dirty="0"/>
              <a:t>Launch </a:t>
            </a:r>
          </a:p>
          <a:p>
            <a:r>
              <a:rPr lang="en-GB" dirty="0"/>
              <a:t>Listen to </a:t>
            </a:r>
            <a:r>
              <a:rPr lang="en-GB" dirty="0" err="1"/>
              <a:t>cuscene</a:t>
            </a:r>
            <a:r>
              <a:rPr lang="en-GB" dirty="0"/>
              <a:t> </a:t>
            </a:r>
          </a:p>
          <a:p>
            <a:r>
              <a:rPr lang="en-GB" dirty="0"/>
              <a:t>Skip to 1-5 pick up part 1-5 end scene (SHOW OFF POWER UPS TOO)</a:t>
            </a:r>
          </a:p>
          <a:p>
            <a:r>
              <a:rPr lang="en-GB" dirty="0"/>
              <a:t>Maybe just film thro the whole game and cut up important pieces </a:t>
            </a:r>
          </a:p>
        </p:txBody>
      </p:sp>
    </p:spTree>
    <p:extLst>
      <p:ext uri="{BB962C8B-B14F-4D97-AF65-F5344CB8AC3E}">
        <p14:creationId xmlns:p14="http://schemas.microsoft.com/office/powerpoint/2010/main" val="2435004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6498-32D8-A35B-FA74-3DAF4C3C5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I made this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C01BB-7E5B-4E86-5D09-735974073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199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4E806-0DF7-44B3-D5C0-6298CD5E7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unique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928EF-AF1C-15F9-A75E-5B5A41648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Wavemanager</a:t>
            </a:r>
            <a:r>
              <a:rPr lang="en-GB" dirty="0"/>
              <a:t> system where u can drop and drag</a:t>
            </a:r>
          </a:p>
          <a:p>
            <a:r>
              <a:rPr lang="en-GB" dirty="0"/>
              <a:t>How easy it is now to make new levels </a:t>
            </a:r>
          </a:p>
        </p:txBody>
      </p:sp>
    </p:spTree>
    <p:extLst>
      <p:ext uri="{BB962C8B-B14F-4D97-AF65-F5344CB8AC3E}">
        <p14:creationId xmlns:p14="http://schemas.microsoft.com/office/powerpoint/2010/main" val="3286834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D1613-760C-50D5-EAA4-77E724FE4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will like this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B0698-FE2C-0906-B412-E84B4D19F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Category of people </a:t>
            </a:r>
          </a:p>
        </p:txBody>
      </p:sp>
    </p:spTree>
    <p:extLst>
      <p:ext uri="{BB962C8B-B14F-4D97-AF65-F5344CB8AC3E}">
        <p14:creationId xmlns:p14="http://schemas.microsoft.com/office/powerpoint/2010/main" val="169012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190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Symbol</vt:lpstr>
      <vt:lpstr>Office Theme</vt:lpstr>
      <vt:lpstr>Timeline TakeDown</vt:lpstr>
      <vt:lpstr>PowerPoint Presentation</vt:lpstr>
      <vt:lpstr>PowerPoint Presentation</vt:lpstr>
      <vt:lpstr>Run thro</vt:lpstr>
      <vt:lpstr>Why I made this </vt:lpstr>
      <vt:lpstr>What is unique </vt:lpstr>
      <vt:lpstr>Who will like this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(s) Morgan Hodge</dc:creator>
  <cp:lastModifiedBy>(s) Morgan Hodge</cp:lastModifiedBy>
  <cp:revision>3</cp:revision>
  <dcterms:created xsi:type="dcterms:W3CDTF">2025-04-25T16:43:04Z</dcterms:created>
  <dcterms:modified xsi:type="dcterms:W3CDTF">2025-04-27T22:49:51Z</dcterms:modified>
</cp:coreProperties>
</file>