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710-0087-E3A8-4FA5-5642CEA95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PowerPoint Presentation</vt:lpstr>
      <vt:lpstr>ISSUES  </vt:lpstr>
      <vt:lpstr>A big issue was enemy death and them hovering above the ground when the death animation played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3</cp:revision>
  <dcterms:created xsi:type="dcterms:W3CDTF">2025-03-28T11:14:03Z</dcterms:created>
  <dcterms:modified xsi:type="dcterms:W3CDTF">2025-03-28T12:44:29Z</dcterms:modified>
</cp:coreProperties>
</file>