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1B8-9869-DAD6-5A56-63D48FBF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BD74-DE59-884C-4CDC-6406016A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827-E053-A7A5-E2C5-2906630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559-C73C-7CA3-C6FB-1363FA12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2CDC-8FE8-680B-25BC-47DE7F7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A4C6-6B9F-E45C-9EC8-847CC317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1F99-5FEA-C98D-0239-E448B997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4568-DDF1-9ABF-66F6-94E1EE3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EA4E-9194-DB00-26D4-04932069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CF1-A34C-88B6-D4FE-E014EE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67AE8-77AA-1398-637D-562E785EF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7198-E765-4795-D3A1-635EAF41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E6F6-8F5D-8092-A4DB-3B449C8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13E-9812-0BC9-315D-DE8162F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E2BC-EB9F-C718-E99C-9ACFF34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EE9-3B49-1CC9-1272-50D25009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DBA-E47C-F178-756B-F82D67B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3569-F07D-B812-15B0-DC63F10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C08B-542E-6EBD-DBF2-69515C4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1814-F644-6BE8-5CF7-8DEC5D6C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B49-1900-69D4-A3C9-D63F4A1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899F-6635-BF1E-21C2-81CB6E06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DE00-2D23-8D2C-251D-1D24C632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69C3-BDF1-F083-BB76-E8AEB96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C335-BA81-43F6-9543-D044D27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D681-7A75-FE92-D976-4FCA7C0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14B1-88D9-A071-E729-9327931D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A499C-969F-A607-CA53-5B34BAA2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6746D-1455-AD2F-B65D-FF5FC65E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02AA-6247-098A-14E2-F645D92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8026-A78A-A1BD-887D-9BB467A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CEA-69BE-0702-BCAB-6FF26977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3B8C-9575-09BF-837B-1E2EFC0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3753-649F-62B0-36A8-61DF913A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C717-3659-E238-029C-9EB637B5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E31B-F64F-1254-5D1A-31BE4941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757D3-7C1B-2D17-A476-78EF56E3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EC894-28B1-1C73-0211-C72563B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065D-8DE0-B7F2-7EDD-3FD762A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E48-B35F-DB83-3766-B9736975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1373-D156-89E0-41F8-F027F5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91C9-2356-40DD-FE35-477E9041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B41B-F2E4-4F9B-F8CB-9271AB8C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C093-B2EE-A6B7-1179-AFDD5E4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331AD-32A8-872E-273C-FB79EBD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12A8-EDFF-44C9-ECD7-2C5249C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E914-C854-8E44-5FE1-81BCD76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0EEE-C8EB-9DBD-D9E7-387D65FF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C4DC-7744-F0FE-8391-0A1B17F6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4495-087E-34F6-0802-261BD5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F06B-093F-6D1F-4BE9-EC44766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E943-5C0E-A0C4-4238-4A5679E0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E05-5588-1FF9-AFE1-D3B14BB5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35A10-4A72-4B47-1078-E415994C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51EE-CE7C-B369-E167-25EE8A65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789C-31F0-4C07-5E67-BE1B06B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AC0F-EA49-6486-416C-8A65351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ED82-63EE-A99C-3A43-A44BE89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8485C-0BCF-EF54-80F5-6482C57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F156-9091-2EE9-9EF6-F6696C9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AC8-3797-1E80-9B5C-4226FB78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09C0-9E2A-4CF1-C671-C449EF03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0122-7454-DB74-C3DC-022E99EF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710-0087-E3A8-4FA5-5642CEA95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5466-4FFE-4AFD-1F28-1613A0964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8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15A7-67CA-7E90-6544-7B3816DE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round works –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BC6B-E811-B0D9-19BE-1ABC1029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" y="1690688"/>
            <a:ext cx="5331030" cy="44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3907-6A6D-0572-7BE5-58D8D490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24F-71C9-8646-BE33-CA32E1B2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Manager – 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B4A0-54E2-6205-ED44-6082C6EA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704"/>
            <a:ext cx="4994988" cy="5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386-6D87-2959-EA50-0BAB0E3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Spawn Points – Create empty </a:t>
            </a:r>
            <a:r>
              <a:rPr lang="en-GB" dirty="0" err="1"/>
              <a:t>gameobject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AC9A-DE04-2C84-FF10-055788B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" y="2704027"/>
            <a:ext cx="3544198" cy="314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E28BE-A2A0-019B-E11F-00602969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08" y="2704027"/>
            <a:ext cx="382958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855-5DB6-9A1A-D0CF-E16FEB6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THINK 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3D6-07D7-A298-9458-397260D7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Going to get all levels working , enemies , boss , part , next level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Then , Audio, Power Ups, Animations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2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021-4C15-7026-2A5B-B95AFC7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9033-DC5F-4BEA-86B6-ADA42163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569"/>
            <a:ext cx="10515600" cy="4351338"/>
          </a:xfrm>
        </p:spPr>
        <p:txBody>
          <a:bodyPr/>
          <a:lstStyle/>
          <a:p>
            <a:r>
              <a:rPr lang="en-GB" dirty="0"/>
              <a:t>Small issue but the bullets weren’t damaging the player and then I realised the collider was too low  so I made hight bigger and collider bigger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BF7FCB0-B845-6636-872A-3C8899E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6" y="2396691"/>
            <a:ext cx="3200244" cy="39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609-D2A4-D215-2958-15817C36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83B-0DF7-85DE-C62E-0AFD4D9D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big issue was enemy death and them hovering above the ground when the death animation 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AF3E-63F6-F8EA-2EB2-A52303D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963" y="2054910"/>
            <a:ext cx="2715768" cy="4351338"/>
          </a:xfrm>
        </p:spPr>
        <p:txBody>
          <a:bodyPr/>
          <a:lstStyle/>
          <a:p>
            <a:r>
              <a:rPr lang="en-GB" dirty="0"/>
              <a:t>Fixed by: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9ED8C-B5F1-CFC8-972D-5AEB97A9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1" y="2407534"/>
            <a:ext cx="6063489" cy="342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23233-5B01-3858-B054-A03ECAD2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247" y="2926080"/>
            <a:ext cx="2618635" cy="30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F43F-916F-0213-9A0D-4D75D7E4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AD6F-89B9-52EB-2D97-64605D53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EE5A-E641-75FC-8F2D-4DDFA650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fix was going onto the animation file and baking into pose the root transformation of position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A64D6-A69B-F59D-4D96-65243852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60" y="2734251"/>
            <a:ext cx="2564326" cy="35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6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How the round works – Script </vt:lpstr>
      <vt:lpstr>Wave Manager – Script </vt:lpstr>
      <vt:lpstr>Enemy Spawn Points – Create empty gameobject </vt:lpstr>
      <vt:lpstr>I THINK RN</vt:lpstr>
      <vt:lpstr>ISSUES  </vt:lpstr>
      <vt:lpstr>A big issue was enemy death and them hovering above the ground when the death animation played</vt:lpstr>
      <vt:lpstr>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6</cp:revision>
  <dcterms:created xsi:type="dcterms:W3CDTF">2025-03-28T11:14:03Z</dcterms:created>
  <dcterms:modified xsi:type="dcterms:W3CDTF">2025-03-28T19:47:29Z</dcterms:modified>
</cp:coreProperties>
</file>