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5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7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4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00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6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8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7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9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2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4FDD8C-423C-45CD-BB78-8E74372AD92D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0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CEC4-50A2-433A-DB95-057BBBCC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473" y="878304"/>
            <a:ext cx="8825658" cy="1348381"/>
          </a:xfrm>
        </p:spPr>
        <p:txBody>
          <a:bodyPr/>
          <a:lstStyle/>
          <a:p>
            <a:r>
              <a:rPr lang="en-GB" sz="7200" b="1" dirty="0"/>
              <a:t>Timeline Takedown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3A079-6116-677D-F799-2BDA996F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357" y="2998290"/>
            <a:ext cx="2445286" cy="861420"/>
          </a:xfrm>
        </p:spPr>
        <p:txBody>
          <a:bodyPr/>
          <a:lstStyle/>
          <a:p>
            <a:r>
              <a:rPr lang="en-GB" dirty="0"/>
              <a:t>Morgan Hodge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5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51C3-D6E4-35AB-3B90-D9863CB2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3AB3-9768-A49C-779A-E171FBCC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Round Based Survival Game</a:t>
            </a:r>
          </a:p>
          <a:p>
            <a:r>
              <a:rPr lang="en-GB" dirty="0"/>
              <a:t>Initially I wrote in GDD that I wanted up to 10 levels </a:t>
            </a:r>
          </a:p>
          <a:p>
            <a:r>
              <a:rPr lang="en-GB" dirty="0"/>
              <a:t>Levels Location, Enemies, weapons, audio all the same theme</a:t>
            </a:r>
          </a:p>
          <a:p>
            <a:r>
              <a:rPr lang="en-GB" dirty="0"/>
              <a:t>Inspiration from games such as cod zombies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8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091-7C5B-EF88-DE4D-A8819767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Planning/Design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4CAA-21F4-427B-D4C7-1A845028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 err="1"/>
              <a:t>Devlogs</a:t>
            </a:r>
            <a:r>
              <a:rPr lang="en-GB" dirty="0"/>
              <a:t> to keep track</a:t>
            </a:r>
          </a:p>
          <a:p>
            <a:r>
              <a:rPr lang="en-GB" dirty="0"/>
              <a:t>Notebook</a:t>
            </a:r>
          </a:p>
          <a:p>
            <a:r>
              <a:rPr lang="en-GB" dirty="0"/>
              <a:t>Paper Designs </a:t>
            </a:r>
          </a:p>
          <a:p>
            <a:r>
              <a:rPr lang="en-GB" dirty="0"/>
              <a:t>Online Map Creation tool</a:t>
            </a:r>
          </a:p>
        </p:txBody>
      </p:sp>
    </p:spTree>
    <p:extLst>
      <p:ext uri="{BB962C8B-B14F-4D97-AF65-F5344CB8AC3E}">
        <p14:creationId xmlns:p14="http://schemas.microsoft.com/office/powerpoint/2010/main" val="52866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C1AB-99CB-BA1B-999F-4FA14A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07A0-528A-9E3E-0D78-4AC44FB4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with Player movement </a:t>
            </a:r>
          </a:p>
          <a:p>
            <a:r>
              <a:rPr lang="en-GB" dirty="0"/>
              <a:t>Enemy AI – </a:t>
            </a:r>
            <a:r>
              <a:rPr lang="en-GB" dirty="0" err="1"/>
              <a:t>NavmeshAgent</a:t>
            </a:r>
            <a:r>
              <a:rPr lang="en-GB" dirty="0"/>
              <a:t> to follow player's position </a:t>
            </a:r>
          </a:p>
          <a:p>
            <a:r>
              <a:rPr lang="en-GB" dirty="0" err="1"/>
              <a:t>Wavemanager</a:t>
            </a:r>
            <a:r>
              <a:rPr lang="en-GB" dirty="0"/>
              <a:t> script – predefined array that spawns' enemies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Once done it was enemy animations and ambience audio</a:t>
            </a:r>
          </a:p>
          <a:p>
            <a:r>
              <a:rPr lang="en-GB" dirty="0"/>
              <a:t>Itch page </a:t>
            </a:r>
          </a:p>
        </p:txBody>
      </p:sp>
    </p:spTree>
    <p:extLst>
      <p:ext uri="{BB962C8B-B14F-4D97-AF65-F5344CB8AC3E}">
        <p14:creationId xmlns:p14="http://schemas.microsoft.com/office/powerpoint/2010/main" val="349889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8B3-D89F-1CD6-155C-6B0E0370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and refining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A4DD-344D-9DA3-8BD0-D15B2DFE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2644"/>
            <a:ext cx="8825659" cy="3416300"/>
          </a:xfrm>
        </p:spPr>
        <p:txBody>
          <a:bodyPr/>
          <a:lstStyle/>
          <a:p>
            <a:r>
              <a:rPr lang="en-GB" dirty="0"/>
              <a:t>Multiple Testing phases</a:t>
            </a:r>
          </a:p>
          <a:p>
            <a:r>
              <a:rPr lang="en-GB" dirty="0"/>
              <a:t> - In lecture – In person – Online </a:t>
            </a:r>
          </a:p>
          <a:p>
            <a:r>
              <a:rPr lang="en-GB" dirty="0"/>
              <a:t>Testing as I went along and made changes on the go , this was throughout the whole creation of the project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05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3121-DD87-67E7-7E0C-13D6D20F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7D6C-9223-40D6-D312-E584D3C7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2396691"/>
            <a:ext cx="10918899" cy="4232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Strengthened my skills in Unity and 3D </a:t>
            </a:r>
          </a:p>
          <a:p>
            <a:r>
              <a:rPr lang="en-GB" dirty="0"/>
              <a:t>Created a large portfolio piece that is now on my personal website</a:t>
            </a:r>
          </a:p>
          <a:p>
            <a:r>
              <a:rPr lang="en-GB" dirty="0"/>
              <a:t>Strengthened management skills through use of </a:t>
            </a:r>
            <a:r>
              <a:rPr lang="en-GB" dirty="0" err="1"/>
              <a:t>devlogs</a:t>
            </a:r>
            <a:r>
              <a:rPr lang="en-GB" dirty="0"/>
              <a:t>, meetings, Trello and version control</a:t>
            </a:r>
          </a:p>
          <a:p>
            <a:r>
              <a:rPr lang="en-GB" dirty="0"/>
              <a:t>I enjoyed it</a:t>
            </a:r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 I was over ambitious in the GDD (co-op, 10 levels, customisation) </a:t>
            </a:r>
          </a:p>
          <a:p>
            <a:r>
              <a:rPr lang="en-GB" dirty="0"/>
              <a:t>I spent way to long on certain points where I should have just moved on</a:t>
            </a:r>
          </a:p>
          <a:p>
            <a:r>
              <a:rPr lang="en-GB" dirty="0"/>
              <a:t>Wish I created assets myself </a:t>
            </a:r>
          </a:p>
          <a:p>
            <a:r>
              <a:rPr lang="en-GB" dirty="0"/>
              <a:t>I wanted more to do in the game (Side Challenges, more weapons, interactable items)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89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956-F9AC-ED53-8A6F-36482E1A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C028-D2D5-41E6-49D2-E591CECF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74" y="2468032"/>
            <a:ext cx="8825659" cy="3416300"/>
          </a:xfrm>
        </p:spPr>
        <p:txBody>
          <a:bodyPr/>
          <a:lstStyle/>
          <a:p>
            <a:r>
              <a:rPr lang="en-GB" dirty="0"/>
              <a:t>More Levels!</a:t>
            </a:r>
          </a:p>
          <a:p>
            <a:r>
              <a:rPr lang="en-GB" dirty="0"/>
              <a:t>More tasks/things to do</a:t>
            </a:r>
          </a:p>
          <a:p>
            <a:r>
              <a:rPr lang="en-GB" dirty="0"/>
              <a:t>Start replacing models such as enemies and weapons with models I created myself</a:t>
            </a:r>
          </a:p>
          <a:p>
            <a:r>
              <a:rPr lang="en-GB" dirty="0"/>
              <a:t>Promotion</a:t>
            </a:r>
          </a:p>
          <a:p>
            <a:r>
              <a:rPr lang="en-GB" dirty="0"/>
              <a:t>Once all is done - Steam release </a:t>
            </a:r>
          </a:p>
        </p:txBody>
      </p:sp>
    </p:spTree>
    <p:extLst>
      <p:ext uri="{BB962C8B-B14F-4D97-AF65-F5344CB8AC3E}">
        <p14:creationId xmlns:p14="http://schemas.microsoft.com/office/powerpoint/2010/main" val="280200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5E7-6A1C-0C2E-7159-AB606829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931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404</TotalTime>
  <Words>253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Timeline Takedown</vt:lpstr>
      <vt:lpstr>Idea</vt:lpstr>
      <vt:lpstr>Planning/Design Tools</vt:lpstr>
      <vt:lpstr>Implementation </vt:lpstr>
      <vt:lpstr>Testing and refining</vt:lpstr>
      <vt:lpstr>Well and Bad</vt:lpstr>
      <vt:lpstr>Future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3</cp:revision>
  <dcterms:created xsi:type="dcterms:W3CDTF">2025-05-11T13:14:12Z</dcterms:created>
  <dcterms:modified xsi:type="dcterms:W3CDTF">2025-05-11T19:58:24Z</dcterms:modified>
</cp:coreProperties>
</file>