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0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.co/unveiling-the-demographics-of-call-of-dutys-target-audience/" TargetMode="External"/><Relationship Id="rId2" Type="http://schemas.openxmlformats.org/officeDocument/2006/relationships/hyperlink" Target="https://parents.actionforchildren.org.uk/home-family-life/technology/video-game-age-restri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7D-386C-C289-A64E-0C46E06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B8FF-490E-CB11-A00D-3F58CCC3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>
                <a:hlinkClick r:id="rId2"/>
              </a:rPr>
              <a:t>https://parents.actionforchildren.org.uk/home-family-life/technology/video-game-age-restrictions/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>
                <a:hlinkClick r:id="rId3"/>
              </a:rPr>
              <a:t>https://openr.co/unveiling-the-demographics-of-call-of-dutys-target-audience/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8DE-9C4C-94A4-28D9-89EA6EB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Scene Flow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279-9A53-323B-3B2C-1B5C11E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MainMenu</a:t>
            </a:r>
            <a:r>
              <a:rPr lang="en-GB" b="1" dirty="0"/>
              <a:t> → Level1 → Loading → Level2 → Loading → Level3 → </a:t>
            </a:r>
            <a:r>
              <a:rPr lang="en-GB" b="1" dirty="0" err="1"/>
              <a:t>EndScreen</a:t>
            </a:r>
            <a:r>
              <a:rPr lang="en-GB" b="1" dirty="0"/>
              <a:t> → </a:t>
            </a:r>
            <a:r>
              <a:rPr lang="en-GB" b="1" dirty="0" err="1"/>
              <a:t>MainMenu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425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Scene Flow </vt:lpstr>
      <vt:lpstr>I THINK RN</vt:lpstr>
      <vt:lpstr>PowerPoint Presentation</vt:lpstr>
      <vt:lpstr>ISSUES  </vt:lpstr>
      <vt:lpstr>A big issue was enemy death and them hovering above the ground when the death animation played</vt:lpstr>
      <vt:lpstr>FIX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11</cp:revision>
  <dcterms:created xsi:type="dcterms:W3CDTF">2025-03-28T11:14:03Z</dcterms:created>
  <dcterms:modified xsi:type="dcterms:W3CDTF">2025-04-01T11:33:07Z</dcterms:modified>
</cp:coreProperties>
</file>