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72" r:id="rId14"/>
    <p:sldId id="273" r:id="rId15"/>
    <p:sldId id="274" r:id="rId16"/>
    <p:sldId id="275" r:id="rId17"/>
    <p:sldId id="276" r:id="rId18"/>
    <p:sldId id="277" r:id="rId19"/>
    <p:sldId id="268" r:id="rId20"/>
    <p:sldId id="267" r:id="rId21"/>
    <p:sldId id="264" r:id="rId22"/>
    <p:sldId id="260" r:id="rId23"/>
    <p:sldId id="262" r:id="rId24"/>
    <p:sldId id="26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lstStyle/>
          <a:p>
            <a:r>
              <a:rPr lang="en-GB" dirty="0"/>
              <a:t>Health (Put health to max)</a:t>
            </a:r>
          </a:p>
          <a:p>
            <a:r>
              <a:rPr lang="en-GB" dirty="0"/>
              <a:t>One where all zombies die instantly for 30 sec</a:t>
            </a:r>
          </a:p>
          <a:p>
            <a:r>
              <a:rPr lang="en-GB" dirty="0"/>
              <a:t>All die instantly </a:t>
            </a:r>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1741</TotalTime>
  <Words>1151</Words>
  <Application>Microsoft Office PowerPoint</Application>
  <PresentationFormat>Widescreen</PresentationFormat>
  <Paragraphs>167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24</cp:revision>
  <dcterms:created xsi:type="dcterms:W3CDTF">2025-03-28T11:14:03Z</dcterms:created>
  <dcterms:modified xsi:type="dcterms:W3CDTF">2025-04-08T17:14:30Z</dcterms:modified>
</cp:coreProperties>
</file>