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8" r:id="rId7"/>
    <p:sldId id="270" r:id="rId8"/>
    <p:sldId id="269" r:id="rId9"/>
    <p:sldId id="271" r:id="rId10"/>
    <p:sldId id="279" r:id="rId11"/>
    <p:sldId id="280" r:id="rId12"/>
    <p:sldId id="265" r:id="rId13"/>
    <p:sldId id="281" r:id="rId14"/>
    <p:sldId id="272" r:id="rId15"/>
    <p:sldId id="273" r:id="rId16"/>
    <p:sldId id="274" r:id="rId17"/>
    <p:sldId id="275" r:id="rId18"/>
    <p:sldId id="276" r:id="rId19"/>
    <p:sldId id="277" r:id="rId20"/>
    <p:sldId id="268" r:id="rId21"/>
    <p:sldId id="267" r:id="rId22"/>
    <p:sldId id="264" r:id="rId23"/>
    <p:sldId id="260" r:id="rId24"/>
    <p:sldId id="262" r:id="rId25"/>
    <p:sldId id="26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r>
              <a:rPr lang="en-GB" dirty="0"/>
              <a:t>Flo is good, works, maybe change some buttons ? Or the background music if time </a:t>
            </a:r>
          </a:p>
          <a:p>
            <a:r>
              <a:rPr lang="en-GB" dirty="0"/>
              <a:t>Enable cursor on the screens so buttons can be pressed</a:t>
            </a:r>
          </a:p>
          <a:p>
            <a:r>
              <a:rPr lang="en-GB" dirty="0"/>
              <a:t>Pause button is </a:t>
            </a:r>
            <a:r>
              <a:rPr lang="en-GB"/>
              <a:t>not working</a:t>
            </a:r>
            <a:endParaRPr lang="en-GB" dirty="0"/>
          </a:p>
        </p:txBody>
      </p:sp>
    </p:spTree>
    <p:extLst>
      <p:ext uri="{BB962C8B-B14F-4D97-AF65-F5344CB8AC3E}">
        <p14:creationId xmlns:p14="http://schemas.microsoft.com/office/powerpoint/2010/main" val="279616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proper spawn  </a:t>
            </a:r>
            <a:r>
              <a:rPr lang="en-GB" dirty="0">
                <a:highlight>
                  <a:srgbClr val="00FF00"/>
                </a:highlight>
              </a:rPr>
              <a:t>DONE</a:t>
            </a:r>
          </a:p>
          <a:p>
            <a:r>
              <a:rPr lang="en-GB" dirty="0"/>
              <a:t>Start Screen – Lore – Maybe I can get a vid in there</a:t>
            </a:r>
          </a:p>
          <a:p>
            <a:endParaRPr lang="en-GB" dirty="0"/>
          </a:p>
          <a:p>
            <a:r>
              <a:rPr lang="en-GB" dirty="0" err="1"/>
              <a:t>Takehealth</a:t>
            </a:r>
            <a:r>
              <a:rPr lang="en-GB" dirty="0"/>
              <a:t> bars off</a:t>
            </a:r>
          </a:p>
          <a:p>
            <a:r>
              <a:rPr lang="en-GB" dirty="0" err="1"/>
              <a:t>Moveemnt</a:t>
            </a:r>
            <a:r>
              <a:rPr lang="en-GB" dirty="0"/>
              <a:t> ask to polish it</a:t>
            </a:r>
          </a:p>
          <a:p>
            <a:r>
              <a:rPr lang="en-GB" dirty="0">
                <a:highlight>
                  <a:srgbClr val="00FF00"/>
                </a:highlight>
              </a:rPr>
              <a:t>Game Over (</a:t>
            </a:r>
            <a:r>
              <a:rPr lang="en-GB" dirty="0" err="1">
                <a:highlight>
                  <a:srgbClr val="FFFF00"/>
                </a:highlight>
              </a:rPr>
              <a:t>btn</a:t>
            </a:r>
            <a:r>
              <a:rPr lang="en-GB" dirty="0">
                <a:highlight>
                  <a:srgbClr val="FFFF00"/>
                </a:highlight>
              </a:rPr>
              <a:t> to go back 2 start screen </a:t>
            </a:r>
            <a:r>
              <a:rPr lang="en-GB" dirty="0" err="1">
                <a:highlight>
                  <a:srgbClr val="FFFF00"/>
                </a:highlight>
              </a:rPr>
              <a:t>tho</a:t>
            </a:r>
            <a:r>
              <a:rPr lang="en-GB" dirty="0">
                <a:highlight>
                  <a:srgbClr val="FFFF00"/>
                </a:highlight>
              </a:rPr>
              <a:t>)</a:t>
            </a:r>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2512</TotalTime>
  <Words>1275</Words>
  <Application>Microsoft Office PowerPoint</Application>
  <PresentationFormat>Widescreen</PresentationFormat>
  <Paragraphs>184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I THINK RN</vt:lpstr>
      <vt:lpstr>Boss</vt:lpstr>
      <vt:lpstr>What I have polished from 1 </vt:lpstr>
      <vt:lpstr>1 Enemy Model / Animation </vt:lpstr>
      <vt:lpstr>Enemy Shoot</vt:lpstr>
      <vt:lpstr>L2 Polish - AUDIO</vt:lpstr>
      <vt:lpstr>Power Ups (if I get this working it can be used on all)</vt:lpstr>
      <vt:lpstr>Scene Flow </vt:lpstr>
      <vt:lpstr>Gamelogic</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34</cp:revision>
  <dcterms:created xsi:type="dcterms:W3CDTF">2025-03-28T11:14:03Z</dcterms:created>
  <dcterms:modified xsi:type="dcterms:W3CDTF">2025-04-13T19:09:15Z</dcterms:modified>
</cp:coreProperties>
</file>